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BC88C-6B53-44BC-B5F9-49CC1461B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6A146F-1CAF-4A2D-8251-9B4550248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8AB4B1-607B-424F-A50A-37230EA5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211A-FC7F-457D-BC66-C13FF65C330B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01DF7-A8F8-4FB1-AE57-FDD82686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E4438-C6D9-442C-9C17-8DD7EF0B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9C11-2018-4D3A-8838-D5929F18F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08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962C1-E81C-4507-AA63-EAB5790B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AEFE4F-83A7-42B1-83DE-10B61B32A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09796-4251-4DB8-82A7-876A3A64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211A-FC7F-457D-BC66-C13FF65C330B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15EE3B-4A44-46DA-8CAE-7738F7E2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8A8860-013E-4E08-9C82-33B6F355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9C11-2018-4D3A-8838-D5929F18F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94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FE855C-BD66-402C-88E3-FCF2416F7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981984-5810-4310-90CD-F5B11B50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6CD060-378C-44F8-A099-6A85B9FA3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211A-FC7F-457D-BC66-C13FF65C330B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B1FC5-114C-4E3C-9EC3-190FF06C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E1CA9-260C-4D75-BB12-265756FE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9C11-2018-4D3A-8838-D5929F18F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82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FA251-E383-457F-8DD3-199C3C29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AF7A7-0AB4-46ED-94F2-E1D39935E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DCF77-6B0D-40B0-8D36-10761DB3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211A-FC7F-457D-BC66-C13FF65C330B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87EB0-A77C-47B6-9948-9BD7A1E2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E9D97-BF81-477A-AC7B-F2FCFA56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9C11-2018-4D3A-8838-D5929F18F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5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3CFA1-40E8-4170-A769-3EBD2B436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781B30-71D8-468D-BC09-CC7840B94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24EFF-E87A-4FD1-A548-A15152DF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211A-FC7F-457D-BC66-C13FF65C330B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64FEB-C603-4C93-930D-03A18C11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27AC9-495C-4485-BB1F-6E6B2C33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9C11-2018-4D3A-8838-D5929F18F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0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FDBE1-42EC-49DA-8A32-E38E0A99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CAF7A-F2E5-4068-A19B-61C84ABE6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FE37A2-9966-440E-A807-C3F89260E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B99F8D-C2D8-466C-B817-44D35187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211A-FC7F-457D-BC66-C13FF65C330B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3A9A3A-0095-4C0D-B7D6-09B0B62A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926F1B-9EB2-4BAA-9CC9-7403CC27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9C11-2018-4D3A-8838-D5929F18F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58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2BB6C-0B30-4325-8D7C-5DF5ACB8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6A82B-8C5E-4089-9500-9234BAA48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3ADEB9-F092-44B0-9701-98CAF46FE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2D4063-D0C8-40C7-9ACD-F1C782F51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C85A4F-C2B7-480E-BB31-A50EF9793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BF14DC-C6D9-4DBB-9A2B-B623AE04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211A-FC7F-457D-BC66-C13FF65C330B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5086FD-E0FD-40A8-9580-C4A19B83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B0E07B-D0F7-4F9B-A7F1-88E59B9B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9C11-2018-4D3A-8838-D5929F18F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5F7B-540F-44C5-B685-18B82AE7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AB31BE-032B-4156-A68C-93EC5AC5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211A-FC7F-457D-BC66-C13FF65C330B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25953E-498B-4A40-BB17-0F5AFC7C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A62352-FC97-4F92-B74E-236FE5C6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9C11-2018-4D3A-8838-D5929F18F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01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C382F6-454A-443D-86A1-898116B8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211A-FC7F-457D-BC66-C13FF65C330B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AF59C-375F-49D6-8A1B-46A94399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8B55F9-2901-4D12-9B74-36B679FC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9C11-2018-4D3A-8838-D5929F18F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62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1563C-5808-4EEF-AF93-87ADE67B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F716D-50B1-4F5D-8585-1ED011316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D66187-3EEB-44D6-8744-4C1F41894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BA252-E83D-4064-9703-E8C1C772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211A-FC7F-457D-BC66-C13FF65C330B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C2E018-618E-433C-854C-860C69D6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786A5-B853-4E08-A571-0890933F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9C11-2018-4D3A-8838-D5929F18F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56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43472-27AF-41E4-B7E2-2364E551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C34F96-90E5-4567-A928-8AB015AD1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B28EC6-2A67-48BB-AADB-AAA085DA9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E8267-AA62-4543-831C-7A4F83AA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C211A-FC7F-457D-BC66-C13FF65C330B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390F65-6215-44B6-BF4E-66F629DC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CE632A-AC45-4823-9BFA-AF4EA3B0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39C11-2018-4D3A-8838-D5929F18F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6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EA651A-ADC1-4184-A2FF-8B3EF3F8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97B3BC-81B4-4152-AB54-B6B5DA3B1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8CF93-54C0-49AD-8DF1-437AC104A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C211A-FC7F-457D-BC66-C13FF65C330B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D3438-CA45-4875-BD1A-3B7B9E974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4038EC-082A-473C-8257-3924C8938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39C11-2018-4D3A-8838-D5929F18F2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23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5978A0-4E6C-4907-B4F8-A0BD78925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848" y="1400424"/>
            <a:ext cx="9539320" cy="1601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컴퓨터 그래픽스</a:t>
            </a:r>
            <a:b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최종 프로젝트 발표</a:t>
            </a:r>
            <a:endParaRPr lang="ko-KR" alt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230D1D-C1FA-486E-97BA-7DFC5F46A814}"/>
              </a:ext>
            </a:extLst>
          </p:cNvPr>
          <p:cNvSpPr txBox="1"/>
          <p:nvPr/>
        </p:nvSpPr>
        <p:spPr>
          <a:xfrm>
            <a:off x="7241850" y="4941981"/>
            <a:ext cx="4383932" cy="1409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2018180009 </a:t>
            </a: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김시인</a:t>
            </a:r>
            <a:endParaRPr lang="en-US" altLang="ko-KR" sz="2400" dirty="0">
              <a:solidFill>
                <a:schemeClr val="tx1">
                  <a:alpha val="80000"/>
                </a:schemeClr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alpha val="80000"/>
                  </a:schemeClr>
                </a:solidFill>
              </a:rPr>
              <a:t>2018182034 </a:t>
            </a:r>
            <a:r>
              <a:rPr lang="ko-KR" altLang="en-US" sz="2400" dirty="0">
                <a:solidFill>
                  <a:schemeClr val="tx1">
                    <a:alpha val="80000"/>
                  </a:schemeClr>
                </a:solidFill>
              </a:rPr>
              <a:t>전수민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3517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텍스트, 나무이(가) 표시된 사진&#10;&#10;자동 생성된 설명">
            <a:extLst>
              <a:ext uri="{FF2B5EF4-FFF2-40B4-BE49-F238E27FC236}">
                <a16:creationId xmlns:a16="http://schemas.microsoft.com/office/drawing/2014/main" id="{BACF7828-540C-4235-BB31-72A27FFB4F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6" b="14529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F48080-3701-4311-8ED7-D6E9C4716312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7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앤트</a:t>
            </a:r>
            <a:r>
              <a:rPr lang="en-US" altLang="ko-KR" sz="7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7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버스터</a:t>
            </a:r>
            <a:endParaRPr lang="en-US" altLang="ko-KR" sz="7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6684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ABFE404-8D65-4573-A3EF-6DF477936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DB5325-D31F-489B-BA96-89E5423E81D0}"/>
              </a:ext>
            </a:extLst>
          </p:cNvPr>
          <p:cNvSpPr txBox="1"/>
          <p:nvPr/>
        </p:nvSpPr>
        <p:spPr>
          <a:xfrm>
            <a:off x="673749" y="4610244"/>
            <a:ext cx="3649703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게임 소개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FE9B78-0681-4868-89E1-7341B3C58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6" r="3081" b="5"/>
          <a:stretch/>
        </p:blipFill>
        <p:spPr>
          <a:xfrm>
            <a:off x="673749" y="370320"/>
            <a:ext cx="3716238" cy="405101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D83BD88-322C-4569-900A-3FDC1E455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1068"/>
          <a:stretch/>
        </p:blipFill>
        <p:spPr bwMode="auto">
          <a:xfrm>
            <a:off x="4719346" y="370320"/>
            <a:ext cx="6798905" cy="405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F5191F1-A1C8-4AEE-8007-DF304E42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47363" y="4750763"/>
            <a:ext cx="0" cy="13716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405D65A-3425-455A-921F-BA79B566C6F0}"/>
              </a:ext>
            </a:extLst>
          </p:cNvPr>
          <p:cNvSpPr txBox="1"/>
          <p:nvPr/>
        </p:nvSpPr>
        <p:spPr>
          <a:xfrm>
            <a:off x="4793019" y="4610244"/>
            <a:ext cx="6725232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dirty="0"/>
              <a:t>플래시 게임 </a:t>
            </a:r>
            <a:r>
              <a:rPr lang="en-US" altLang="ko-KR" sz="1700" dirty="0"/>
              <a:t>“</a:t>
            </a:r>
            <a:r>
              <a:rPr lang="ko-KR" altLang="en-US" sz="1700" dirty="0" err="1"/>
              <a:t>앤트</a:t>
            </a:r>
            <a:r>
              <a:rPr lang="ko-KR" altLang="en-US" sz="1700" dirty="0"/>
              <a:t> </a:t>
            </a:r>
            <a:r>
              <a:rPr lang="ko-KR" altLang="en-US" sz="1700" dirty="0" err="1"/>
              <a:t>버스터</a:t>
            </a:r>
            <a:r>
              <a:rPr lang="en-US" altLang="ko-KR" sz="1700" dirty="0"/>
              <a:t>”</a:t>
            </a:r>
            <a:r>
              <a:rPr lang="ko-KR" altLang="en-US" sz="1700" dirty="0"/>
              <a:t>를 모티브로 제작 </a:t>
            </a:r>
            <a:endParaRPr lang="en-US" altLang="ko-KR" sz="17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dirty="0" err="1"/>
              <a:t>타워디펜스</a:t>
            </a:r>
            <a:r>
              <a:rPr lang="ko-KR" altLang="en-US" sz="1700" dirty="0"/>
              <a:t> 장르</a:t>
            </a:r>
            <a:endParaRPr lang="en-US" altLang="ko-KR" sz="17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dirty="0"/>
              <a:t>2D -&gt; 3D</a:t>
            </a:r>
          </a:p>
        </p:txBody>
      </p:sp>
    </p:spTree>
    <p:extLst>
      <p:ext uri="{BB962C8B-B14F-4D97-AF65-F5344CB8AC3E}">
        <p14:creationId xmlns:p14="http://schemas.microsoft.com/office/powerpoint/2010/main" val="2207554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AD95A-67FB-46F8-910D-23226450936A}"/>
              </a:ext>
            </a:extLst>
          </p:cNvPr>
          <p:cNvSpPr txBox="1"/>
          <p:nvPr/>
        </p:nvSpPr>
        <p:spPr>
          <a:xfrm>
            <a:off x="4603468" y="4741948"/>
            <a:ext cx="6829520" cy="8620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주요 개발 요소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D4FD403-03A4-410E-B175-D2E7913FDF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74" r="15857" b="-3"/>
          <a:stretch/>
        </p:blipFill>
        <p:spPr>
          <a:xfrm>
            <a:off x="307840" y="321732"/>
            <a:ext cx="3793472" cy="411132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631AA6C-05F9-4B1D-8521-1B0F46D95E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2" r="1" b="3735"/>
          <a:stretch/>
        </p:blipFill>
        <p:spPr>
          <a:xfrm>
            <a:off x="4194959" y="321734"/>
            <a:ext cx="3797570" cy="201055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5F12A14-C773-46A6-ABBA-C967664513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03" r="26549" b="-2"/>
          <a:stretch/>
        </p:blipFill>
        <p:spPr>
          <a:xfrm>
            <a:off x="4190180" y="2422097"/>
            <a:ext cx="3794760" cy="201380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FE34690-0FE9-479C-91F7-1E79B9CC3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r="28324" b="1"/>
          <a:stretch/>
        </p:blipFill>
        <p:spPr bwMode="auto">
          <a:xfrm>
            <a:off x="8086176" y="321733"/>
            <a:ext cx="3797984" cy="411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603F02-F1F7-4F4D-9F6D-24EA90E9F22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90" r="8875"/>
          <a:stretch/>
        </p:blipFill>
        <p:spPr>
          <a:xfrm>
            <a:off x="307840" y="4525715"/>
            <a:ext cx="3794760" cy="2010551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94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5B00A2-F2CB-4B66-B090-070CD7AA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게임 조작 방법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2EBE3D-BA0C-4B4E-944C-FD544B0B7B0C}"/>
              </a:ext>
            </a:extLst>
          </p:cNvPr>
          <p:cNvSpPr txBox="1"/>
          <p:nvPr/>
        </p:nvSpPr>
        <p:spPr>
          <a:xfrm>
            <a:off x="838200" y="2269173"/>
            <a:ext cx="10515600" cy="365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700" dirty="0">
                <a:solidFill>
                  <a:schemeClr val="bg1"/>
                </a:solidFill>
              </a:rPr>
              <a:t>마우스 클릭 </a:t>
            </a:r>
            <a:r>
              <a:rPr lang="en-US" altLang="ko-KR" sz="1700" dirty="0">
                <a:solidFill>
                  <a:schemeClr val="bg1"/>
                </a:solidFill>
              </a:rPr>
              <a:t>- </a:t>
            </a:r>
            <a:r>
              <a:rPr lang="ko-KR" altLang="en-US" sz="1700" dirty="0">
                <a:solidFill>
                  <a:schemeClr val="bg1"/>
                </a:solidFill>
              </a:rPr>
              <a:t>게임시작 </a:t>
            </a:r>
            <a:r>
              <a:rPr lang="en-US" altLang="ko-KR" sz="1700" dirty="0">
                <a:solidFill>
                  <a:schemeClr val="bg1"/>
                </a:solidFill>
              </a:rPr>
              <a:t>&amp; </a:t>
            </a:r>
            <a:r>
              <a:rPr lang="ko-KR" altLang="en-US" sz="1700" dirty="0">
                <a:solidFill>
                  <a:schemeClr val="bg1"/>
                </a:solidFill>
              </a:rPr>
              <a:t>위치선택</a:t>
            </a:r>
            <a:endParaRPr lang="en-US" altLang="ko-KR" sz="1700" dirty="0">
              <a:solidFill>
                <a:schemeClr val="bg1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dirty="0">
              <a:solidFill>
                <a:schemeClr val="bg1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bg1"/>
                </a:solidFill>
                <a:effectLst/>
              </a:rPr>
              <a:t>t</a:t>
            </a:r>
            <a:r>
              <a:rPr lang="ko-KR" altLang="en-US" sz="1700" dirty="0">
                <a:solidFill>
                  <a:schemeClr val="bg1"/>
                </a:solidFill>
                <a:effectLst/>
              </a:rPr>
              <a:t>키 </a:t>
            </a:r>
            <a:r>
              <a:rPr lang="en-US" altLang="ko-KR" sz="1700" dirty="0">
                <a:solidFill>
                  <a:schemeClr val="bg1"/>
                </a:solidFill>
                <a:effectLst/>
              </a:rPr>
              <a:t>– </a:t>
            </a:r>
            <a:r>
              <a:rPr lang="ko-KR" altLang="en-US" sz="1700" dirty="0">
                <a:solidFill>
                  <a:schemeClr val="bg1"/>
                </a:solidFill>
                <a:effectLst/>
              </a:rPr>
              <a:t>위치가 </a:t>
            </a:r>
            <a:r>
              <a:rPr lang="ko-KR" altLang="en-US" sz="1700" dirty="0" err="1">
                <a:solidFill>
                  <a:schemeClr val="bg1"/>
                </a:solidFill>
                <a:effectLst/>
              </a:rPr>
              <a:t>선택되어있는</a:t>
            </a:r>
            <a:r>
              <a:rPr lang="en-US" altLang="ko-KR" sz="1700" dirty="0">
                <a:solidFill>
                  <a:schemeClr val="bg1"/>
                </a:solidFill>
                <a:effectLst/>
              </a:rPr>
              <a:t> </a:t>
            </a:r>
            <a:r>
              <a:rPr lang="ko-KR" altLang="en-US" sz="1700" dirty="0">
                <a:solidFill>
                  <a:schemeClr val="bg1"/>
                </a:solidFill>
                <a:effectLst/>
              </a:rPr>
              <a:t>빈 공간에 타워를</a:t>
            </a:r>
            <a:r>
              <a:rPr lang="en-US" altLang="ko-KR" sz="1700" dirty="0">
                <a:solidFill>
                  <a:schemeClr val="bg1"/>
                </a:solidFill>
                <a:effectLst/>
              </a:rPr>
              <a:t> </a:t>
            </a:r>
            <a:r>
              <a:rPr lang="ko-KR" altLang="en-US" sz="1700" dirty="0">
                <a:solidFill>
                  <a:schemeClr val="bg1"/>
                </a:solidFill>
                <a:effectLst/>
              </a:rPr>
              <a:t>생성한다</a:t>
            </a:r>
            <a:endParaRPr lang="en-US" altLang="ko-KR" sz="1700" dirty="0">
              <a:solidFill>
                <a:schemeClr val="bg1"/>
              </a:solidFill>
              <a:effectLst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dirty="0">
              <a:solidFill>
                <a:schemeClr val="bg1"/>
              </a:solidFill>
              <a:effectLst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bg1"/>
                </a:solidFill>
                <a:effectLst/>
              </a:rPr>
              <a:t>1/2/3/4</a:t>
            </a:r>
            <a:r>
              <a:rPr lang="ko-KR" altLang="en-US" sz="1700" dirty="0">
                <a:solidFill>
                  <a:schemeClr val="bg1"/>
                </a:solidFill>
                <a:effectLst/>
              </a:rPr>
              <a:t>키 </a:t>
            </a:r>
            <a:r>
              <a:rPr lang="en-US" altLang="ko-KR" sz="1700" dirty="0">
                <a:solidFill>
                  <a:schemeClr val="bg1"/>
                </a:solidFill>
                <a:effectLst/>
              </a:rPr>
              <a:t>– </a:t>
            </a:r>
            <a:r>
              <a:rPr lang="ko-KR" altLang="en-US" sz="1700" dirty="0">
                <a:solidFill>
                  <a:schemeClr val="bg1"/>
                </a:solidFill>
                <a:effectLst/>
              </a:rPr>
              <a:t>현재 선택된 타워를 업그레이드</a:t>
            </a:r>
            <a:r>
              <a:rPr lang="en-US" altLang="ko-KR" sz="1700" dirty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1700" dirty="0">
                <a:solidFill>
                  <a:schemeClr val="bg1"/>
                </a:solidFill>
                <a:effectLst/>
              </a:rPr>
              <a:t>다운그레이드 시킨다</a:t>
            </a:r>
            <a:r>
              <a:rPr lang="en-US" altLang="ko-KR" sz="1700" dirty="0">
                <a:solidFill>
                  <a:schemeClr val="bg1"/>
                </a:solidFill>
                <a:effectLst/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dirty="0">
              <a:solidFill>
                <a:schemeClr val="bg1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bg1"/>
                </a:solidFill>
                <a:effectLst/>
              </a:rPr>
              <a:t>o/p</a:t>
            </a:r>
            <a:r>
              <a:rPr lang="ko-KR" altLang="en-US" sz="1700" dirty="0">
                <a:solidFill>
                  <a:schemeClr val="bg1"/>
                </a:solidFill>
                <a:effectLst/>
              </a:rPr>
              <a:t>키 </a:t>
            </a:r>
            <a:r>
              <a:rPr lang="en-US" altLang="ko-KR" sz="1700" dirty="0">
                <a:solidFill>
                  <a:schemeClr val="bg1"/>
                </a:solidFill>
                <a:effectLst/>
              </a:rPr>
              <a:t>- o</a:t>
            </a:r>
            <a:r>
              <a:rPr lang="ko-KR" altLang="en-US" sz="1700" dirty="0">
                <a:solidFill>
                  <a:schemeClr val="bg1"/>
                </a:solidFill>
                <a:effectLst/>
              </a:rPr>
              <a:t>키를 통해 </a:t>
            </a:r>
            <a:r>
              <a:rPr lang="ko-KR" altLang="en-US" sz="1700" dirty="0" err="1">
                <a:solidFill>
                  <a:schemeClr val="bg1"/>
                </a:solidFill>
                <a:effectLst/>
              </a:rPr>
              <a:t>사이드뷰로</a:t>
            </a:r>
            <a:r>
              <a:rPr lang="en-US" altLang="ko-KR" sz="1700" dirty="0">
                <a:solidFill>
                  <a:schemeClr val="bg1"/>
                </a:solidFill>
                <a:effectLst/>
              </a:rPr>
              <a:t> </a:t>
            </a:r>
            <a:r>
              <a:rPr lang="ko-KR" altLang="en-US" sz="1700" dirty="0">
                <a:solidFill>
                  <a:schemeClr val="bg1"/>
                </a:solidFill>
                <a:effectLst/>
              </a:rPr>
              <a:t>보거나</a:t>
            </a:r>
            <a:r>
              <a:rPr lang="en-US" altLang="ko-KR" sz="1700" dirty="0">
                <a:solidFill>
                  <a:schemeClr val="bg1"/>
                </a:solidFill>
                <a:effectLst/>
              </a:rPr>
              <a:t>, p</a:t>
            </a:r>
            <a:r>
              <a:rPr lang="ko-KR" altLang="en-US" sz="1700" dirty="0">
                <a:solidFill>
                  <a:schemeClr val="bg1"/>
                </a:solidFill>
                <a:effectLst/>
              </a:rPr>
              <a:t>키를 통해 </a:t>
            </a:r>
            <a:r>
              <a:rPr lang="ko-KR" altLang="en-US" sz="1700" dirty="0" err="1">
                <a:solidFill>
                  <a:schemeClr val="bg1"/>
                </a:solidFill>
                <a:effectLst/>
              </a:rPr>
              <a:t>탑뷰로</a:t>
            </a:r>
            <a:r>
              <a:rPr lang="en-US" altLang="ko-KR" sz="1700" dirty="0">
                <a:solidFill>
                  <a:schemeClr val="bg1"/>
                </a:solidFill>
                <a:effectLst/>
              </a:rPr>
              <a:t> </a:t>
            </a:r>
            <a:r>
              <a:rPr lang="ko-KR" altLang="en-US" sz="1700" dirty="0" err="1">
                <a:solidFill>
                  <a:schemeClr val="bg1"/>
                </a:solidFill>
                <a:effectLst/>
              </a:rPr>
              <a:t>볼수있다</a:t>
            </a:r>
            <a:r>
              <a:rPr lang="en-US" altLang="ko-KR" sz="1700" dirty="0">
                <a:solidFill>
                  <a:schemeClr val="bg1"/>
                </a:solidFill>
                <a:effectLst/>
              </a:rPr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dirty="0">
              <a:solidFill>
                <a:schemeClr val="bg1"/>
              </a:solidFill>
              <a:effectLst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bg1"/>
                </a:solidFill>
                <a:effectLst/>
              </a:rPr>
              <a:t>n/m</a:t>
            </a:r>
            <a:r>
              <a:rPr lang="ko-KR" altLang="en-US" sz="1700" dirty="0">
                <a:solidFill>
                  <a:schemeClr val="bg1"/>
                </a:solidFill>
                <a:effectLst/>
              </a:rPr>
              <a:t>키 </a:t>
            </a:r>
            <a:r>
              <a:rPr lang="en-US" altLang="ko-KR" sz="1700" dirty="0">
                <a:solidFill>
                  <a:schemeClr val="bg1"/>
                </a:solidFill>
                <a:effectLst/>
              </a:rPr>
              <a:t>- n</a:t>
            </a:r>
            <a:r>
              <a:rPr lang="ko-KR" altLang="en-US" sz="1700" dirty="0">
                <a:solidFill>
                  <a:schemeClr val="bg1"/>
                </a:solidFill>
                <a:effectLst/>
              </a:rPr>
              <a:t>키로 현재상황을 밤으로 표현하거나</a:t>
            </a:r>
            <a:r>
              <a:rPr lang="en-US" altLang="ko-KR" sz="1700" dirty="0">
                <a:solidFill>
                  <a:schemeClr val="bg1"/>
                </a:solidFill>
                <a:effectLst/>
              </a:rPr>
              <a:t>, m</a:t>
            </a:r>
            <a:r>
              <a:rPr lang="ko-KR" altLang="en-US" sz="1700" dirty="0">
                <a:solidFill>
                  <a:schemeClr val="bg1"/>
                </a:solidFill>
                <a:effectLst/>
              </a:rPr>
              <a:t>키로 낮으로 표현할 수 있다</a:t>
            </a:r>
            <a:r>
              <a:rPr lang="en-US" altLang="ko-KR" sz="1700" dirty="0">
                <a:solidFill>
                  <a:schemeClr val="bg1"/>
                </a:solidFill>
                <a:effectLst/>
              </a:rPr>
              <a:t>.</a:t>
            </a:r>
            <a:endParaRPr lang="en-US" altLang="ko-KR" sz="1700" dirty="0">
              <a:solidFill>
                <a:schemeClr val="bg1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700" dirty="0">
              <a:solidFill>
                <a:schemeClr val="bg1"/>
              </a:solidFill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700" dirty="0">
                <a:solidFill>
                  <a:schemeClr val="bg1"/>
                </a:solidFill>
                <a:effectLst/>
              </a:rPr>
              <a:t>q</a:t>
            </a:r>
            <a:r>
              <a:rPr lang="ko-KR" altLang="en-US" sz="1700" dirty="0">
                <a:solidFill>
                  <a:schemeClr val="bg1"/>
                </a:solidFill>
                <a:effectLst/>
              </a:rPr>
              <a:t>키 </a:t>
            </a:r>
            <a:r>
              <a:rPr lang="en-US" altLang="ko-KR" sz="1700" dirty="0">
                <a:solidFill>
                  <a:schemeClr val="bg1"/>
                </a:solidFill>
                <a:effectLst/>
              </a:rPr>
              <a:t>– </a:t>
            </a:r>
            <a:r>
              <a:rPr lang="ko-KR" altLang="en-US" sz="1700" dirty="0">
                <a:solidFill>
                  <a:schemeClr val="bg1"/>
                </a:solidFill>
                <a:effectLst/>
              </a:rPr>
              <a:t>게임 종료</a:t>
            </a:r>
            <a:endParaRPr lang="en-US" altLang="ko-KR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90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79A3FC-7A4C-45D6-849C-F8471123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데모시연</a:t>
            </a:r>
            <a:r>
              <a:rPr lang="en-US" altLang="ko-KR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후</a:t>
            </a:r>
            <a:br>
              <a:rPr lang="en-US" altLang="ko-KR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ko-KR" alt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발표 종료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454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105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Tw Cen MT</vt:lpstr>
      <vt:lpstr>Office 테마</vt:lpstr>
      <vt:lpstr>컴퓨터 그래픽스 최종 프로젝트 발표</vt:lpstr>
      <vt:lpstr>PowerPoint 프레젠테이션</vt:lpstr>
      <vt:lpstr>PowerPoint 프레젠테이션</vt:lpstr>
      <vt:lpstr>PowerPoint 프레젠테이션</vt:lpstr>
      <vt:lpstr>게임 조작 방법</vt:lpstr>
      <vt:lpstr>데모시연 후 발표 종료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 그래픽스 최종 프로젝트 발표</dc:title>
  <dc:creator>김 시인</dc:creator>
  <cp:lastModifiedBy>김 시인</cp:lastModifiedBy>
  <cp:revision>4</cp:revision>
  <dcterms:created xsi:type="dcterms:W3CDTF">2021-12-11T15:55:06Z</dcterms:created>
  <dcterms:modified xsi:type="dcterms:W3CDTF">2021-12-11T16:48:24Z</dcterms:modified>
</cp:coreProperties>
</file>