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D31D4-7B3A-49B2-92D9-68C812C4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6AC28-5A9F-48D5-91A0-7BB37D7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7368-C6AE-4B15-A56F-B7C1235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D474-C94B-4512-950E-DA830DA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40D6-664D-44BE-BA45-CC18DDE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C5EF-2D3C-4F7B-B4AC-F45B6C5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DAD6-0B48-4C57-995C-889C14FF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4426-763C-4BD7-8D27-83D65DA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BFF4E-2DBE-49FC-B9CD-ED8897A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5182B-DE03-4DAF-8307-8AB8BE8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AC73E-5E85-4EAC-9FBB-4192B022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C2B3C-B215-4200-84E7-A1C37636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FA0C-9E85-4F8C-94E6-82F3947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C5A92-52AB-4646-A555-A350D2B4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40E5B-BF3F-4D20-B264-043FA1A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31BE-40AD-4663-989E-48DEC7D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CA5B9-1EBE-451D-857D-95584CC6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F6F71-E925-4DEB-9DF8-4DDEF81A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9DFFD-850D-4716-A49A-4156B0C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88845-E21D-47F1-92E9-5E07A60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D3D1-E473-44FA-9267-F7120398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85F1C-E8E0-42E6-A2DC-DE4CC3D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CA49D-03A3-4E7C-AD79-F4DF9BB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8981E-1814-4F4E-AF32-320BB83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D127-C0FA-47E5-B183-AEDA0C9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3E91-A725-48AF-98DC-FB45E44A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FB9-8A65-4DFB-A761-D9763651E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260F3-31EC-49DE-9E08-1A7ED7AC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B5D5C-DBDC-403A-8E0F-6F4015E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75F0D-92FC-47E5-909D-23EB5F8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04F35-F568-4A15-9A8C-F49BA3F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AEF4-27FB-4643-867A-DED891C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651B4-EE90-4D67-A9DD-7DB437B1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E6381-6B93-4241-959A-3E6F2072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9CB15-F8BE-434E-BD31-E4F1464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D731-D471-471E-85F3-8DDA9D6F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928B9-4012-494D-8F7F-24A5D66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7EECD-6271-4941-A054-2657685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9E8B-2352-414D-9B29-91F49E6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7493-CAE3-4C9D-9DFD-758D8FF1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914FA-7C89-4C6E-AE82-11DDFA9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26BB9-F33C-4603-8443-B907964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6EF05-993D-4B9F-9766-E1056526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77E7BA-5449-4FE6-A348-04595B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CAF7-F5C5-4E8F-AF71-2A9DCC5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96340-5528-4FD7-B158-9471D922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89DF-02E9-4C3D-9CFE-50D2C2AB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BFB6-D0ED-49F9-AFAC-5023A853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0F9B-739C-459E-AC34-9E288815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0063E-29AA-4CE6-B5B8-C394466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C1CB8-B698-42F2-98FB-471B859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E1A49-E8EF-48D7-8DBD-9B449F2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9540-9AA7-4BC8-A8D0-70CEF6E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E9931-E10C-49F4-A96B-7DD99016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C7BF4-C930-4D60-B5A1-2EF6811C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080E8-5CEC-42D7-8700-BF3E1B5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88B5B-12B1-4245-94E2-335F6BEA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51C2-D898-4A9F-9410-2ED021B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1EA47-4782-473B-8CC8-1E79E3A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C497D-972F-4836-AE74-71BC604A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0950-AC61-4806-98F7-E7B1E28E7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ACF7-B10C-4512-8A8E-C7B0421D299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3017-D8A2-4859-A467-2317BB74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4D30-B531-4D35-B235-533CD0FE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47AD2-1660-46F1-B60D-15F897F7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7B97-93E4-49F8-88F0-1E59577E3A97}"/>
              </a:ext>
            </a:extLst>
          </p:cNvPr>
          <p:cNvSpPr txBox="1"/>
          <p:nvPr/>
        </p:nvSpPr>
        <p:spPr>
          <a:xfrm>
            <a:off x="8698626" y="5310104"/>
            <a:ext cx="330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2DGP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2018182034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전수민</a:t>
            </a: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09194780-A922-411D-96DD-9D1EA73D7F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9"/>
    </mc:Choice>
    <mc:Fallback>
      <p:transition spd="slow" advTm="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E273E1-9F00-4D4B-8C49-63E8BEE5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68949"/>
              </p:ext>
            </p:extLst>
          </p:nvPr>
        </p:nvGraphicFramePr>
        <p:xfrm>
          <a:off x="905162" y="449885"/>
          <a:ext cx="10631056" cy="595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99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8371957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스프라이트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사운드등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2, 3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기초적인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캐릭터 애니메이션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플레이어의 조작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 에디터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기본적인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 충돌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2~4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아이템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도착점 등 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라이프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사망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클리어등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게임 상태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마리오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불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월드 단위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3585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플레이 </a:t>
                      </a: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등 기타 요소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4904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22535"/>
                  </a:ext>
                </a:extLst>
              </a:tr>
            </a:tbl>
          </a:graphicData>
        </a:graphic>
      </p:graphicFrame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A75E032-3B2C-4FB8-BB68-2BA3D3C626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8"/>
    </mc:Choice>
    <mc:Fallback>
      <p:transition spd="slow" advTm="5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A2DDEB-E848-4085-B62B-3D57D992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22079"/>
              </p:ext>
            </p:extLst>
          </p:nvPr>
        </p:nvGraphicFramePr>
        <p:xfrm>
          <a:off x="965200" y="449885"/>
          <a:ext cx="10571018" cy="417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6938818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추가된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불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불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개의 월드 스테이지 구현예정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프레임 시간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라이프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도착점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게임오버 등 게임 상태구현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동전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6D0C98E2-B3C2-4A94-9056-15B48D7841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1"/>
    </mc:Choice>
    <mc:Fallback>
      <p:transition spd="slow" advTm="9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F451C-E441-4AD1-81CD-35B4AD14E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179"/>
            <a:ext cx="12192000" cy="5191279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4D8DDA5C-2BC2-42E5-A805-791AD1F043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8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0"/>
    </mc:Choice>
    <mc:Fallback>
      <p:transition spd="slow" advTm="2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140</Words>
  <Application>Microsoft Office PowerPoint</Application>
  <PresentationFormat>와이드스크린</PresentationFormat>
  <Paragraphs>36</Paragraphs>
  <Slides>4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전수민(2018182034)</dc:creator>
  <cp:lastModifiedBy>전수민(2018182034)</cp:lastModifiedBy>
  <cp:revision>2</cp:revision>
  <dcterms:created xsi:type="dcterms:W3CDTF">2021-10-19T07:21:01Z</dcterms:created>
  <dcterms:modified xsi:type="dcterms:W3CDTF">2021-11-16T13:40:38Z</dcterms:modified>
</cp:coreProperties>
</file>