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D31D4-7B3A-49B2-92D9-68C812C4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6AC28-5A9F-48D5-91A0-7BB37D7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7368-C6AE-4B15-A56F-B7C1235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D474-C94B-4512-950E-DA830DA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40D6-664D-44BE-BA45-CC18DDE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C5EF-2D3C-4F7B-B4AC-F45B6C5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DAD6-0B48-4C57-995C-889C14FF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4426-763C-4BD7-8D27-83D65DA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BFF4E-2DBE-49FC-B9CD-ED8897A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5182B-DE03-4DAF-8307-8AB8BE8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AC73E-5E85-4EAC-9FBB-4192B022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C2B3C-B215-4200-84E7-A1C37636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FA0C-9E85-4F8C-94E6-82F3947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C5A92-52AB-4646-A555-A350D2B4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40E5B-BF3F-4D20-B264-043FA1A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31BE-40AD-4663-989E-48DEC7D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CA5B9-1EBE-451D-857D-95584CC6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F6F71-E925-4DEB-9DF8-4DDEF81A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9DFFD-850D-4716-A49A-4156B0C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88845-E21D-47F1-92E9-5E07A60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D3D1-E473-44FA-9267-F7120398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85F1C-E8E0-42E6-A2DC-DE4CC3D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CA49D-03A3-4E7C-AD79-F4DF9BB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8981E-1814-4F4E-AF32-320BB83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D127-C0FA-47E5-B183-AEDA0C9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3E91-A725-48AF-98DC-FB45E44A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FB9-8A65-4DFB-A761-D9763651E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260F3-31EC-49DE-9E08-1A7ED7AC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B5D5C-DBDC-403A-8E0F-6F4015E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75F0D-92FC-47E5-909D-23EB5F8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04F35-F568-4A15-9A8C-F49BA3F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AEF4-27FB-4643-867A-DED891C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651B4-EE90-4D67-A9DD-7DB437B1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E6381-6B93-4241-959A-3E6F2072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9CB15-F8BE-434E-BD31-E4F1464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D731-D471-471E-85F3-8DDA9D6F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928B9-4012-494D-8F7F-24A5D66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7EECD-6271-4941-A054-2657685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9E8B-2352-414D-9B29-91F49E6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7493-CAE3-4C9D-9DFD-758D8FF1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914FA-7C89-4C6E-AE82-11DDFA9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26BB9-F33C-4603-8443-B907964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6EF05-993D-4B9F-9766-E1056526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77E7BA-5449-4FE6-A348-04595B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CAF7-F5C5-4E8F-AF71-2A9DCC5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96340-5528-4FD7-B158-9471D922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89DF-02E9-4C3D-9CFE-50D2C2AB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BFB6-D0ED-49F9-AFAC-5023A853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0F9B-739C-459E-AC34-9E288815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0063E-29AA-4CE6-B5B8-C394466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C1CB8-B698-42F2-98FB-471B859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E1A49-E8EF-48D7-8DBD-9B449F2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9540-9AA7-4BC8-A8D0-70CEF6E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E9931-E10C-49F4-A96B-7DD99016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C7BF4-C930-4D60-B5A1-2EF6811C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080E8-5CEC-42D7-8700-BF3E1B5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88B5B-12B1-4245-94E2-335F6BEA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51C2-D898-4A9F-9410-2ED021B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1EA47-4782-473B-8CC8-1E79E3A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C497D-972F-4836-AE74-71BC604A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0950-AC61-4806-98F7-E7B1E28E7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ACF7-B10C-4512-8A8E-C7B0421D2990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3017-D8A2-4859-A467-2317BB74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4D30-B531-4D35-B235-533CD0FE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47AD2-1660-46F1-B60D-15F897F7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7B97-93E4-49F8-88F0-1E59577E3A97}"/>
              </a:ext>
            </a:extLst>
          </p:cNvPr>
          <p:cNvSpPr txBox="1"/>
          <p:nvPr/>
        </p:nvSpPr>
        <p:spPr>
          <a:xfrm>
            <a:off x="8698626" y="5310104"/>
            <a:ext cx="330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2DGP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2018182034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전수민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23B0B2B-CA6F-4706-A666-F1B7536AE1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67"/>
    </mc:Choice>
    <mc:Fallback>
      <p:transition spd="slow" advTm="5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C9FCD-883F-4F5C-A4AE-743139E78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3" b="17657"/>
          <a:stretch/>
        </p:blipFill>
        <p:spPr>
          <a:xfrm>
            <a:off x="2803637" y="1117770"/>
            <a:ext cx="6830691" cy="4622459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A2C21B61-2C6C-45D2-8D93-240D8876E5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3"/>
    </mc:Choice>
    <mc:Fallback>
      <p:transition spd="slow" advTm="7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9A51-F596-42CF-B15C-46923C1E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495300"/>
            <a:ext cx="1029652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4416BF-A616-4B30-86FC-33A09B647643}"/>
              </a:ext>
            </a:extLst>
          </p:cNvPr>
          <p:cNvSpPr txBox="1"/>
          <p:nvPr/>
        </p:nvSpPr>
        <p:spPr>
          <a:xfrm>
            <a:off x="9273310" y="1052946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07AE-3868-4178-A042-950279FF81E5}"/>
              </a:ext>
            </a:extLst>
          </p:cNvPr>
          <p:cNvSpPr txBox="1"/>
          <p:nvPr/>
        </p:nvSpPr>
        <p:spPr>
          <a:xfrm>
            <a:off x="9273310" y="1795258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08343-EE31-4B50-A889-C0926186D770}"/>
              </a:ext>
            </a:extLst>
          </p:cNvPr>
          <p:cNvSpPr txBox="1"/>
          <p:nvPr/>
        </p:nvSpPr>
        <p:spPr>
          <a:xfrm>
            <a:off x="9273310" y="2802660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80%</a:t>
            </a:r>
            <a:endParaRPr lang="ko-KR" altLang="en-US" dirty="0"/>
          </a:p>
        </p:txBody>
      </p:sp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4EE374B5-8859-48BB-B341-7C24C8D81D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3"/>
    </mc:Choice>
    <mc:Fallback>
      <p:transition spd="slow" advTm="16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DCF37AB-FF09-4870-B4FC-1793C7AD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62258"/>
              </p:ext>
            </p:extLst>
          </p:nvPr>
        </p:nvGraphicFramePr>
        <p:xfrm>
          <a:off x="2032000" y="719666"/>
          <a:ext cx="9088581" cy="45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3645402702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2112533428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3352433279"/>
                    </a:ext>
                  </a:extLst>
                </a:gridCol>
              </a:tblGrid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구현된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41188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위아래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버섯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꽃을 </a:t>
                      </a:r>
                      <a:r>
                        <a:rPr lang="ko-KR" altLang="en-US" dirty="0" err="1"/>
                        <a:t>먹을시</a:t>
                      </a:r>
                      <a:r>
                        <a:rPr lang="ko-KR" altLang="en-US" dirty="0"/>
                        <a:t> 불 발사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16465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굼바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쿠파</a:t>
                      </a:r>
                      <a:r>
                        <a:rPr lang="ko-KR" altLang="en-US" dirty="0"/>
                        <a:t> 이동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등껍질 등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09120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제작이 쉽도록 에디터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  <a:r>
                        <a:rPr lang="ko-KR" altLang="en-US" dirty="0" err="1"/>
                        <a:t>추가후</a:t>
                      </a:r>
                      <a:r>
                        <a:rPr lang="ko-KR" altLang="en-US" dirty="0"/>
                        <a:t> 에디터로 </a:t>
                      </a:r>
                      <a:r>
                        <a:rPr lang="en-US" altLang="ko-KR" dirty="0"/>
                        <a:t>3~5</a:t>
                      </a:r>
                      <a:r>
                        <a:rPr lang="ko-KR" altLang="en-US" dirty="0"/>
                        <a:t>개의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4756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상호작용 가능한 블록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59202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 이동에 따른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45335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프레임워크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07"/>
                  </a:ext>
                </a:extLst>
              </a:tr>
            </a:tbl>
          </a:graphicData>
        </a:graphic>
      </p:graphicFrame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E9CCA8D-2AE9-4214-B3D8-0C108CB05F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4"/>
    </mc:Choice>
    <mc:Fallback>
      <p:transition spd="slow" advTm="16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74185D-577D-4D09-B72F-4E02CD97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40796"/>
              </p:ext>
            </p:extLst>
          </p:nvPr>
        </p:nvGraphicFramePr>
        <p:xfrm>
          <a:off x="905162" y="449885"/>
          <a:ext cx="10631056" cy="595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99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8371957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스프라이트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사운드등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2, 3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기초적인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캐릭터 애니메이션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플레이어의 조작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 에디터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기본적인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 충돌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기타 </a:t>
                      </a:r>
                      <a:r>
                        <a:rPr lang="en-US" altLang="ko-KR" sz="2000" dirty="0"/>
                        <a:t>2~4</a:t>
                      </a:r>
                      <a:r>
                        <a:rPr lang="ko-KR" altLang="en-US" sz="2000" dirty="0"/>
                        <a:t>주차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아이템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도착점 등 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라이프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클리어등</a:t>
                      </a:r>
                      <a:r>
                        <a:rPr lang="ko-KR" altLang="en-US" sz="2000" dirty="0"/>
                        <a:t> 게임 상태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마리오</a:t>
                      </a:r>
                      <a:r>
                        <a:rPr lang="ko-KR" altLang="en-US" sz="2000" dirty="0"/>
                        <a:t> 불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월드 단위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3585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플레이 </a:t>
                      </a: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등 기타 요소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4904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22535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18934E36-F2F9-4571-9AFC-932983681C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15"/>
    </mc:Choice>
    <mc:Fallback>
      <p:transition spd="slow" advTm="9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A0F86F-1350-4E5E-91A6-F28D032A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" y="549062"/>
            <a:ext cx="11994653" cy="50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8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157</Words>
  <Application>Microsoft Office PowerPoint</Application>
  <PresentationFormat>와이드스크린</PresentationFormat>
  <Paragraphs>44</Paragraphs>
  <Slides>6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전수민(2018182034)</dc:creator>
  <cp:lastModifiedBy>전수민(2018182034)</cp:lastModifiedBy>
  <cp:revision>1</cp:revision>
  <dcterms:created xsi:type="dcterms:W3CDTF">2021-10-19T07:21:01Z</dcterms:created>
  <dcterms:modified xsi:type="dcterms:W3CDTF">2021-10-19T13:49:51Z</dcterms:modified>
</cp:coreProperties>
</file>