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D31D4-7B3A-49B2-92D9-68C812C4C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D6AC28-5A9F-48D5-91A0-7BB37D784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D7368-C6AE-4B15-A56F-B7C1235B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D474-C94B-4512-950E-DA830DAA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040D6-664D-44BE-BA45-CC18DDED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3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8C5EF-2D3C-4F7B-B4AC-F45B6C5B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3DAD6-0B48-4C57-995C-889C14FF5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C4426-763C-4BD7-8D27-83D65DA1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BFF4E-2DBE-49FC-B9CD-ED8897AC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5182B-DE03-4DAF-8307-8AB8BE8F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2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7AC73E-5E85-4EAC-9FBB-4192B022D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C2B3C-B215-4200-84E7-A1C376364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DFA0C-9E85-4F8C-94E6-82F39476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C5A92-52AB-4646-A555-A350D2B4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40E5B-BF3F-4D20-B264-043FA1AF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6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E31BE-40AD-4663-989E-48DEC7D1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CA5B9-1EBE-451D-857D-95584CC6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F6F71-E925-4DEB-9DF8-4DDEF81A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9DFFD-850D-4716-A49A-4156B0CA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88845-E21D-47F1-92E9-5E07A60D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6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DD3D1-E473-44FA-9267-F7120398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85F1C-E8E0-42E6-A2DC-DE4CC3DDF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CA49D-03A3-4E7C-AD79-F4DF9BB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8981E-1814-4F4E-AF32-320BB83B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9D127-C0FA-47E5-B183-AEDA0C97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24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03E91-A725-48AF-98DC-FB45E44A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E6FB9-8A65-4DFB-A761-D9763651E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260F3-31EC-49DE-9E08-1A7ED7AC4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B5D5C-DBDC-403A-8E0F-6F4015E7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75F0D-92FC-47E5-909D-23EB5F8D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704F35-F568-4A15-9A8C-F49BA3F3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1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1AEF4-27FB-4643-867A-DED891C0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651B4-EE90-4D67-A9DD-7DB437B17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E6381-6B93-4241-959A-3E6F20723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E9CB15-F8BE-434E-BD31-E4F14648F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D731-D471-471E-85F3-8DDA9D6F1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1928B9-4012-494D-8F7F-24A5D665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37EECD-6271-4941-A054-26576858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8C9E8B-2352-414D-9B29-91F49E60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9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47493-CAE3-4C9D-9DFD-758D8FF1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7914FA-7C89-4C6E-AE82-11DDFA92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426BB9-F33C-4603-8443-B9079643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36EF05-993D-4B9F-9766-E1056526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1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77E7BA-5449-4FE6-A348-04595BB9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9ACAF7-F5C5-4E8F-AF71-2A9DCC5A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A96340-5528-4FD7-B158-9471D922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7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089DF-02E9-4C3D-9CFE-50D2C2AB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3BFB6-D0ED-49F9-AFAC-5023A853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320F9B-739C-459E-AC34-9E2888153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10063E-29AA-4CE6-B5B8-C3944663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4C1CB8-B698-42F2-98FB-471B8593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E1A49-E8EF-48D7-8DBD-9B449F22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1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F9540-9AA7-4BC8-A8D0-70CEF6E8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9E9931-E10C-49F4-A96B-7DD99016A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C7BF4-C930-4D60-B5A1-2EF6811C4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E080E8-5CEC-42D7-8700-BF3E1B54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CF7-B10C-4512-8A8E-C7B0421D299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88B5B-12B1-4245-94E2-335F6BEA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351C2-D898-4A9F-9410-2ED021BE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4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41EA47-4782-473B-8CC8-1E79E3A4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C497D-972F-4836-AE74-71BC604AD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20950-AC61-4806-98F7-E7B1E28E7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EACF7-B10C-4512-8A8E-C7B0421D299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F3017-D8A2-4859-A467-2317BB743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A4D30-B531-4D35-B235-533CD0FE6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35EEB-BDE0-48CA-A300-06F0A3ED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74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C47AD2-1660-46F1-B60D-15F897F7FC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" r="-1" b="-1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27B97-93E4-49F8-88F0-1E59577E3A97}"/>
              </a:ext>
            </a:extLst>
          </p:cNvPr>
          <p:cNvSpPr txBox="1"/>
          <p:nvPr/>
        </p:nvSpPr>
        <p:spPr>
          <a:xfrm>
            <a:off x="8698626" y="5310104"/>
            <a:ext cx="3301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2DGP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 발표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2018182034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전수민</a:t>
            </a:r>
          </a:p>
        </p:txBody>
      </p:sp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723B0B2B-CA6F-4706-A666-F1B7536AE1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7"/>
    </mc:Choice>
    <mc:Fallback xmlns="">
      <p:transition spd="slow" advTm="56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3C9FCD-883F-4F5C-A4AE-743139E781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03" b="17657"/>
          <a:stretch/>
        </p:blipFill>
        <p:spPr>
          <a:xfrm>
            <a:off x="2803637" y="1117770"/>
            <a:ext cx="6830691" cy="4622459"/>
          </a:xfrm>
          <a:custGeom>
            <a:avLst/>
            <a:gdLst/>
            <a:ahLst/>
            <a:cxnLst/>
            <a:rect l="l" t="t" r="r" b="b"/>
            <a:pathLst>
              <a:path w="8678780" h="5873097">
                <a:moveTo>
                  <a:pt x="1379513" y="25"/>
                </a:moveTo>
                <a:cubicBezTo>
                  <a:pt x="1399326" y="458"/>
                  <a:pt x="1419819" y="6516"/>
                  <a:pt x="1438386" y="8439"/>
                </a:cubicBezTo>
                <a:cubicBezTo>
                  <a:pt x="1848256" y="51517"/>
                  <a:pt x="2258124" y="98056"/>
                  <a:pt x="2668443" y="139209"/>
                </a:cubicBezTo>
                <a:cubicBezTo>
                  <a:pt x="3052045" y="177671"/>
                  <a:pt x="3438361" y="186516"/>
                  <a:pt x="3823773" y="206516"/>
                </a:cubicBezTo>
                <a:cubicBezTo>
                  <a:pt x="4290252" y="230748"/>
                  <a:pt x="4755825" y="264980"/>
                  <a:pt x="5219588" y="318825"/>
                </a:cubicBezTo>
                <a:cubicBezTo>
                  <a:pt x="5541595" y="356518"/>
                  <a:pt x="5866772" y="382670"/>
                  <a:pt x="6193307" y="352672"/>
                </a:cubicBezTo>
                <a:cubicBezTo>
                  <a:pt x="6209610" y="351131"/>
                  <a:pt x="6228180" y="346134"/>
                  <a:pt x="6241767" y="351131"/>
                </a:cubicBezTo>
                <a:cubicBezTo>
                  <a:pt x="6400280" y="407287"/>
                  <a:pt x="6573284" y="366901"/>
                  <a:pt x="6737683" y="402287"/>
                </a:cubicBezTo>
                <a:cubicBezTo>
                  <a:pt x="6695564" y="538826"/>
                  <a:pt x="6514862" y="527670"/>
                  <a:pt x="6412962" y="622288"/>
                </a:cubicBezTo>
                <a:cubicBezTo>
                  <a:pt x="6579172" y="659979"/>
                  <a:pt x="6728627" y="698057"/>
                  <a:pt x="6880346" y="726518"/>
                </a:cubicBezTo>
                <a:cubicBezTo>
                  <a:pt x="7041122" y="756519"/>
                  <a:pt x="7177442" y="837673"/>
                  <a:pt x="7334594" y="873826"/>
                </a:cubicBezTo>
                <a:cubicBezTo>
                  <a:pt x="7368112" y="881518"/>
                  <a:pt x="7408419" y="908442"/>
                  <a:pt x="7420192" y="934596"/>
                </a:cubicBezTo>
                <a:cubicBezTo>
                  <a:pt x="7458235" y="1019211"/>
                  <a:pt x="8217735" y="1256521"/>
                  <a:pt x="8128063" y="1331904"/>
                </a:cubicBezTo>
                <a:cubicBezTo>
                  <a:pt x="8090926" y="1363059"/>
                  <a:pt x="8042918" y="1385367"/>
                  <a:pt x="7992648" y="1416136"/>
                </a:cubicBezTo>
                <a:cubicBezTo>
                  <a:pt x="8068283" y="1474214"/>
                  <a:pt x="8153426" y="1499598"/>
                  <a:pt x="8244004" y="1516906"/>
                </a:cubicBezTo>
                <a:cubicBezTo>
                  <a:pt x="8271178" y="1522290"/>
                  <a:pt x="8297900" y="1533059"/>
                  <a:pt x="8300615" y="1559214"/>
                </a:cubicBezTo>
                <a:cubicBezTo>
                  <a:pt x="8303332" y="1586521"/>
                  <a:pt x="8275706" y="1597289"/>
                  <a:pt x="8252610" y="1609983"/>
                </a:cubicBezTo>
                <a:cubicBezTo>
                  <a:pt x="8220454" y="1627674"/>
                  <a:pt x="8189205" y="1643059"/>
                  <a:pt x="8148444" y="1645368"/>
                </a:cubicBezTo>
                <a:cubicBezTo>
                  <a:pt x="8081415" y="1648828"/>
                  <a:pt x="8049262" y="1698059"/>
                  <a:pt x="8010314" y="1734983"/>
                </a:cubicBezTo>
                <a:cubicBezTo>
                  <a:pt x="7988574" y="1755753"/>
                  <a:pt x="7977704" y="1797675"/>
                  <a:pt x="8015746" y="1804984"/>
                </a:cubicBezTo>
                <a:cubicBezTo>
                  <a:pt x="8107232" y="1822675"/>
                  <a:pt x="8099984" y="1873831"/>
                  <a:pt x="8097722" y="1931908"/>
                </a:cubicBezTo>
                <a:cubicBezTo>
                  <a:pt x="8094550" y="2003830"/>
                  <a:pt x="8040654" y="2036908"/>
                  <a:pt x="7974534" y="2064601"/>
                </a:cubicBezTo>
                <a:cubicBezTo>
                  <a:pt x="7951888" y="2074215"/>
                  <a:pt x="7919734" y="2073829"/>
                  <a:pt x="7911128" y="2103831"/>
                </a:cubicBezTo>
                <a:cubicBezTo>
                  <a:pt x="7948266" y="2132293"/>
                  <a:pt x="7993555" y="2109215"/>
                  <a:pt x="8033411" y="2117292"/>
                </a:cubicBezTo>
                <a:cubicBezTo>
                  <a:pt x="8066471" y="2123831"/>
                  <a:pt x="8121271" y="2120370"/>
                  <a:pt x="8075982" y="2172677"/>
                </a:cubicBezTo>
                <a:cubicBezTo>
                  <a:pt x="8062847" y="2187676"/>
                  <a:pt x="8078246" y="2199215"/>
                  <a:pt x="8095004" y="2200369"/>
                </a:cubicBezTo>
                <a:cubicBezTo>
                  <a:pt x="8229060" y="2212293"/>
                  <a:pt x="8167466" y="2318063"/>
                  <a:pt x="8210492" y="2373833"/>
                </a:cubicBezTo>
                <a:cubicBezTo>
                  <a:pt x="8222264" y="2389215"/>
                  <a:pt x="8209584" y="2415754"/>
                  <a:pt x="8191016" y="2422293"/>
                </a:cubicBezTo>
                <a:cubicBezTo>
                  <a:pt x="8072357" y="2465372"/>
                  <a:pt x="8056054" y="2568063"/>
                  <a:pt x="7998536" y="2656525"/>
                </a:cubicBezTo>
                <a:cubicBezTo>
                  <a:pt x="8061036" y="2691525"/>
                  <a:pt x="8135764" y="2699217"/>
                  <a:pt x="8203244" y="2721909"/>
                </a:cubicBezTo>
                <a:cubicBezTo>
                  <a:pt x="8273442" y="2745756"/>
                  <a:pt x="8273442" y="2763447"/>
                  <a:pt x="8215472" y="2832678"/>
                </a:cubicBezTo>
                <a:cubicBezTo>
                  <a:pt x="8366284" y="2847680"/>
                  <a:pt x="8366284" y="2847680"/>
                  <a:pt x="8319638" y="2956526"/>
                </a:cubicBezTo>
                <a:cubicBezTo>
                  <a:pt x="8445996" y="2966525"/>
                  <a:pt x="8529327" y="3018064"/>
                  <a:pt x="8548800" y="3130757"/>
                </a:cubicBezTo>
                <a:cubicBezTo>
                  <a:pt x="8558311" y="3185372"/>
                  <a:pt x="8615377" y="3211141"/>
                  <a:pt x="8678780" y="3247679"/>
                </a:cubicBezTo>
                <a:cubicBezTo>
                  <a:pt x="8599978" y="3283066"/>
                  <a:pt x="8546537" y="3356911"/>
                  <a:pt x="8454599" y="3278833"/>
                </a:cubicBezTo>
                <a:cubicBezTo>
                  <a:pt x="8421087" y="3250373"/>
                  <a:pt x="8424254" y="3286526"/>
                  <a:pt x="8419728" y="3296911"/>
                </a:cubicBezTo>
                <a:cubicBezTo>
                  <a:pt x="8408859" y="3322295"/>
                  <a:pt x="8431501" y="3339218"/>
                  <a:pt x="8446448" y="3358448"/>
                </a:cubicBezTo>
                <a:cubicBezTo>
                  <a:pt x="8460939" y="3377681"/>
                  <a:pt x="8478149" y="3398064"/>
                  <a:pt x="8482226" y="3419605"/>
                </a:cubicBezTo>
                <a:cubicBezTo>
                  <a:pt x="8484942" y="3434604"/>
                  <a:pt x="8471809" y="3456526"/>
                  <a:pt x="8457318" y="3467682"/>
                </a:cubicBezTo>
                <a:cubicBezTo>
                  <a:pt x="8381232" y="3526527"/>
                  <a:pt x="8426520" y="3658836"/>
                  <a:pt x="8282501" y="3675759"/>
                </a:cubicBezTo>
                <a:cubicBezTo>
                  <a:pt x="8217735" y="3683450"/>
                  <a:pt x="8186486" y="3731913"/>
                  <a:pt x="8138932" y="3758451"/>
                </a:cubicBezTo>
                <a:cubicBezTo>
                  <a:pt x="7973628" y="3851144"/>
                  <a:pt x="7863120" y="3970376"/>
                  <a:pt x="7811946" y="4134221"/>
                </a:cubicBezTo>
                <a:cubicBezTo>
                  <a:pt x="7797906" y="4179605"/>
                  <a:pt x="7744010" y="4216145"/>
                  <a:pt x="7709139" y="4256145"/>
                </a:cubicBezTo>
                <a:cubicBezTo>
                  <a:pt x="7725896" y="4285376"/>
                  <a:pt x="7817379" y="4222298"/>
                  <a:pt x="7785224" y="4299221"/>
                </a:cubicBezTo>
                <a:cubicBezTo>
                  <a:pt x="7760768" y="4356915"/>
                  <a:pt x="7698269" y="4392684"/>
                  <a:pt x="7639392" y="4426916"/>
                </a:cubicBezTo>
                <a:cubicBezTo>
                  <a:pt x="7572364" y="4465762"/>
                  <a:pt x="7498091" y="4496914"/>
                  <a:pt x="7467746" y="4568838"/>
                </a:cubicBezTo>
                <a:cubicBezTo>
                  <a:pt x="7461405" y="4584223"/>
                  <a:pt x="7441025" y="4600376"/>
                  <a:pt x="7422910" y="4606531"/>
                </a:cubicBezTo>
                <a:cubicBezTo>
                  <a:pt x="6478176" y="5872304"/>
                  <a:pt x="4152572" y="5880765"/>
                  <a:pt x="3884462" y="5871919"/>
                </a:cubicBezTo>
                <a:cubicBezTo>
                  <a:pt x="3559738" y="5860765"/>
                  <a:pt x="3252674" y="5782688"/>
                  <a:pt x="2951503" y="5685381"/>
                </a:cubicBezTo>
                <a:cubicBezTo>
                  <a:pt x="2824239" y="5644226"/>
                  <a:pt x="2706035" y="5585765"/>
                  <a:pt x="2582393" y="5540381"/>
                </a:cubicBezTo>
                <a:cubicBezTo>
                  <a:pt x="2411654" y="5477686"/>
                  <a:pt x="2279862" y="5358071"/>
                  <a:pt x="2109575" y="5307686"/>
                </a:cubicBezTo>
                <a:cubicBezTo>
                  <a:pt x="1934305" y="5255763"/>
                  <a:pt x="1784398" y="5160762"/>
                  <a:pt x="1604145" y="5120379"/>
                </a:cubicBezTo>
                <a:cubicBezTo>
                  <a:pt x="1509040" y="5098840"/>
                  <a:pt x="1417102" y="5059994"/>
                  <a:pt x="1432046" y="4948840"/>
                </a:cubicBezTo>
                <a:cubicBezTo>
                  <a:pt x="1436123" y="4917301"/>
                  <a:pt x="1411214" y="4891532"/>
                  <a:pt x="1371813" y="4900763"/>
                </a:cubicBezTo>
                <a:cubicBezTo>
                  <a:pt x="1296633" y="4918071"/>
                  <a:pt x="1262665" y="4872300"/>
                  <a:pt x="1220998" y="4838069"/>
                </a:cubicBezTo>
                <a:cubicBezTo>
                  <a:pt x="1146725" y="4777302"/>
                  <a:pt x="1076074" y="4712685"/>
                  <a:pt x="957869" y="4702684"/>
                </a:cubicBezTo>
                <a:cubicBezTo>
                  <a:pt x="980512" y="4654991"/>
                  <a:pt x="1019009" y="4661916"/>
                  <a:pt x="1054336" y="4671915"/>
                </a:cubicBezTo>
                <a:cubicBezTo>
                  <a:pt x="1147177" y="4698070"/>
                  <a:pt x="1239115" y="4727684"/>
                  <a:pt x="1331957" y="4753839"/>
                </a:cubicBezTo>
                <a:cubicBezTo>
                  <a:pt x="1392645" y="4770763"/>
                  <a:pt x="1452881" y="4794609"/>
                  <a:pt x="1533949" y="4775761"/>
                </a:cubicBezTo>
                <a:cubicBezTo>
                  <a:pt x="1464202" y="4679607"/>
                  <a:pt x="1345545" y="4662300"/>
                  <a:pt x="1249533" y="4632685"/>
                </a:cubicBezTo>
                <a:cubicBezTo>
                  <a:pt x="1129515" y="4595378"/>
                  <a:pt x="1058865" y="4524991"/>
                  <a:pt x="974172" y="4446530"/>
                </a:cubicBezTo>
                <a:cubicBezTo>
                  <a:pt x="1062487" y="4427683"/>
                  <a:pt x="1117287" y="4485377"/>
                  <a:pt x="1186579" y="4482299"/>
                </a:cubicBezTo>
                <a:cubicBezTo>
                  <a:pt x="1190203" y="4472300"/>
                  <a:pt x="1196544" y="4457684"/>
                  <a:pt x="1195637" y="4457299"/>
                </a:cubicBezTo>
                <a:cubicBezTo>
                  <a:pt x="1082415" y="4414222"/>
                  <a:pt x="1029426" y="4333453"/>
                  <a:pt x="1011761" y="4235759"/>
                </a:cubicBezTo>
                <a:cubicBezTo>
                  <a:pt x="1002706" y="4185376"/>
                  <a:pt x="961492" y="4169607"/>
                  <a:pt x="920731" y="4146528"/>
                </a:cubicBezTo>
                <a:cubicBezTo>
                  <a:pt x="778522" y="4064606"/>
                  <a:pt x="628163" y="3990375"/>
                  <a:pt x="511316" y="3877683"/>
                </a:cubicBezTo>
                <a:cubicBezTo>
                  <a:pt x="646279" y="3892682"/>
                  <a:pt x="754521" y="3966143"/>
                  <a:pt x="899898" y="3997682"/>
                </a:cubicBezTo>
                <a:cubicBezTo>
                  <a:pt x="784411" y="3873836"/>
                  <a:pt x="634956" y="3811144"/>
                  <a:pt x="498636" y="3736143"/>
                </a:cubicBezTo>
                <a:cubicBezTo>
                  <a:pt x="436588" y="3701912"/>
                  <a:pt x="379073" y="3658065"/>
                  <a:pt x="303890" y="3639604"/>
                </a:cubicBezTo>
                <a:cubicBezTo>
                  <a:pt x="277170" y="3633065"/>
                  <a:pt x="233240" y="3619219"/>
                  <a:pt x="254527" y="3582680"/>
                </a:cubicBezTo>
                <a:cubicBezTo>
                  <a:pt x="272641" y="3552297"/>
                  <a:pt x="308419" y="3561526"/>
                  <a:pt x="341028" y="3570373"/>
                </a:cubicBezTo>
                <a:cubicBezTo>
                  <a:pt x="419378" y="3592297"/>
                  <a:pt x="500446" y="3592682"/>
                  <a:pt x="606424" y="3592297"/>
                </a:cubicBezTo>
                <a:cubicBezTo>
                  <a:pt x="517657" y="3491912"/>
                  <a:pt x="355067" y="3521913"/>
                  <a:pt x="278984" y="3416526"/>
                </a:cubicBezTo>
                <a:cubicBezTo>
                  <a:pt x="374088" y="3398064"/>
                  <a:pt x="447458" y="3436142"/>
                  <a:pt x="524452" y="3443448"/>
                </a:cubicBezTo>
                <a:cubicBezTo>
                  <a:pt x="594195" y="3449987"/>
                  <a:pt x="611405" y="3432296"/>
                  <a:pt x="595102" y="3374218"/>
                </a:cubicBezTo>
                <a:cubicBezTo>
                  <a:pt x="569741" y="3283833"/>
                  <a:pt x="607782" y="3237678"/>
                  <a:pt x="709231" y="3262295"/>
                </a:cubicBezTo>
                <a:cubicBezTo>
                  <a:pt x="803432" y="3285372"/>
                  <a:pt x="813394" y="3251526"/>
                  <a:pt x="788033" y="3199987"/>
                </a:cubicBezTo>
                <a:cubicBezTo>
                  <a:pt x="751802" y="3124988"/>
                  <a:pt x="793015" y="3066910"/>
                  <a:pt x="821094" y="3003833"/>
                </a:cubicBezTo>
                <a:cubicBezTo>
                  <a:pt x="864120" y="2907680"/>
                  <a:pt x="846003" y="2860755"/>
                  <a:pt x="753161" y="2789218"/>
                </a:cubicBezTo>
                <a:cubicBezTo>
                  <a:pt x="701080" y="2749216"/>
                  <a:pt x="644921" y="2715371"/>
                  <a:pt x="569285" y="2680756"/>
                </a:cubicBezTo>
                <a:cubicBezTo>
                  <a:pt x="743651" y="2661909"/>
                  <a:pt x="560683" y="2598448"/>
                  <a:pt x="622275" y="2558832"/>
                </a:cubicBezTo>
                <a:cubicBezTo>
                  <a:pt x="745462" y="2542678"/>
                  <a:pt x="846003" y="2668833"/>
                  <a:pt x="1013576" y="2632679"/>
                </a:cubicBezTo>
                <a:cubicBezTo>
                  <a:pt x="806602" y="2523446"/>
                  <a:pt x="577892" y="2487677"/>
                  <a:pt x="427984" y="2342293"/>
                </a:cubicBezTo>
                <a:cubicBezTo>
                  <a:pt x="462405" y="2309216"/>
                  <a:pt x="496823" y="2339985"/>
                  <a:pt x="526263" y="2327678"/>
                </a:cubicBezTo>
                <a:cubicBezTo>
                  <a:pt x="525356" y="2319985"/>
                  <a:pt x="527622" y="2308446"/>
                  <a:pt x="522186" y="2304986"/>
                </a:cubicBezTo>
                <a:cubicBezTo>
                  <a:pt x="410323" y="2225754"/>
                  <a:pt x="408509" y="2223831"/>
                  <a:pt x="528526" y="2165368"/>
                </a:cubicBezTo>
                <a:cubicBezTo>
                  <a:pt x="570645" y="2144984"/>
                  <a:pt x="567023" y="2126906"/>
                  <a:pt x="544832" y="2101138"/>
                </a:cubicBezTo>
                <a:cubicBezTo>
                  <a:pt x="528978" y="2083061"/>
                  <a:pt x="509957" y="2066906"/>
                  <a:pt x="519016" y="2027291"/>
                </a:cubicBezTo>
                <a:cubicBezTo>
                  <a:pt x="584685" y="2078062"/>
                  <a:pt x="902162" y="2061522"/>
                  <a:pt x="958321" y="2056137"/>
                </a:cubicBezTo>
                <a:cubicBezTo>
                  <a:pt x="1021272" y="2050369"/>
                  <a:pt x="1083319" y="2025753"/>
                  <a:pt x="1149440" y="2039214"/>
                </a:cubicBezTo>
                <a:cubicBezTo>
                  <a:pt x="1202430" y="2049985"/>
                  <a:pt x="1447897" y="2154215"/>
                  <a:pt x="1482772" y="2034599"/>
                </a:cubicBezTo>
                <a:cubicBezTo>
                  <a:pt x="1484583" y="2028831"/>
                  <a:pt x="1583765" y="2042293"/>
                  <a:pt x="1637208" y="2048831"/>
                </a:cubicBezTo>
                <a:cubicBezTo>
                  <a:pt x="1684309" y="2054216"/>
                  <a:pt x="1737297" y="2078062"/>
                  <a:pt x="1768999" y="2030369"/>
                </a:cubicBezTo>
                <a:cubicBezTo>
                  <a:pt x="1787568" y="2002293"/>
                  <a:pt x="1711030" y="1948062"/>
                  <a:pt x="1642642" y="1943445"/>
                </a:cubicBezTo>
                <a:cubicBezTo>
                  <a:pt x="1583312" y="1939214"/>
                  <a:pt x="1521266" y="1933060"/>
                  <a:pt x="1464655" y="1944599"/>
                </a:cubicBezTo>
                <a:cubicBezTo>
                  <a:pt x="1394911" y="1958446"/>
                  <a:pt x="1357322" y="1936138"/>
                  <a:pt x="1337846" y="1888061"/>
                </a:cubicBezTo>
                <a:cubicBezTo>
                  <a:pt x="1316106" y="1834985"/>
                  <a:pt x="1274439" y="1810368"/>
                  <a:pt x="1216924" y="1785752"/>
                </a:cubicBezTo>
                <a:cubicBezTo>
                  <a:pt x="1077431" y="1726138"/>
                  <a:pt x="943377" y="1657291"/>
                  <a:pt x="790299" y="1622676"/>
                </a:cubicBezTo>
                <a:cubicBezTo>
                  <a:pt x="759953" y="1615751"/>
                  <a:pt x="726441" y="1606521"/>
                  <a:pt x="712401" y="1560751"/>
                </a:cubicBezTo>
                <a:cubicBezTo>
                  <a:pt x="1126798" y="1629213"/>
                  <a:pt x="1504511" y="1807676"/>
                  <a:pt x="1932039" y="1797291"/>
                </a:cubicBezTo>
                <a:cubicBezTo>
                  <a:pt x="1815195" y="1740752"/>
                  <a:pt x="1679780" y="1737675"/>
                  <a:pt x="1555234" y="1698059"/>
                </a:cubicBezTo>
                <a:cubicBezTo>
                  <a:pt x="1643549" y="1668444"/>
                  <a:pt x="1726428" y="1699213"/>
                  <a:pt x="1810212" y="1716137"/>
                </a:cubicBezTo>
                <a:cubicBezTo>
                  <a:pt x="1880410" y="1729982"/>
                  <a:pt x="1943817" y="1732290"/>
                  <a:pt x="1951515" y="1649598"/>
                </a:cubicBezTo>
                <a:cubicBezTo>
                  <a:pt x="1948798" y="1644214"/>
                  <a:pt x="1949249" y="1637291"/>
                  <a:pt x="1949704" y="1630753"/>
                </a:cubicBezTo>
                <a:cubicBezTo>
                  <a:pt x="1926152" y="1596522"/>
                  <a:pt x="1889468" y="1578830"/>
                  <a:pt x="1845990" y="1568828"/>
                </a:cubicBezTo>
                <a:cubicBezTo>
                  <a:pt x="1819722" y="1562674"/>
                  <a:pt x="1784851" y="1553443"/>
                  <a:pt x="1785302" y="1528829"/>
                </a:cubicBezTo>
                <a:cubicBezTo>
                  <a:pt x="1786662" y="1437674"/>
                  <a:pt x="1702878" y="1411136"/>
                  <a:pt x="1619092" y="1384597"/>
                </a:cubicBezTo>
                <a:cubicBezTo>
                  <a:pt x="1665740" y="1339213"/>
                  <a:pt x="1702423" y="1372674"/>
                  <a:pt x="1737750" y="1369214"/>
                </a:cubicBezTo>
                <a:cubicBezTo>
                  <a:pt x="1760848" y="1366906"/>
                  <a:pt x="1781679" y="1362675"/>
                  <a:pt x="1781679" y="1339213"/>
                </a:cubicBezTo>
                <a:cubicBezTo>
                  <a:pt x="1782132" y="1319597"/>
                  <a:pt x="1771262" y="1297288"/>
                  <a:pt x="1748620" y="1296905"/>
                </a:cubicBezTo>
                <a:cubicBezTo>
                  <a:pt x="1606863" y="1293442"/>
                  <a:pt x="1528513" y="1167288"/>
                  <a:pt x="1381324" y="1166904"/>
                </a:cubicBezTo>
                <a:cubicBezTo>
                  <a:pt x="1293462" y="1166904"/>
                  <a:pt x="1427065" y="1095751"/>
                  <a:pt x="1352792" y="1066135"/>
                </a:cubicBezTo>
                <a:cubicBezTo>
                  <a:pt x="1336486" y="1059596"/>
                  <a:pt x="1395363" y="1049597"/>
                  <a:pt x="1421631" y="1051135"/>
                </a:cubicBezTo>
                <a:cubicBezTo>
                  <a:pt x="1447445" y="1052673"/>
                  <a:pt x="1470543" y="1071519"/>
                  <a:pt x="1501793" y="1058058"/>
                </a:cubicBezTo>
                <a:cubicBezTo>
                  <a:pt x="1519003" y="1009981"/>
                  <a:pt x="1474621" y="992289"/>
                  <a:pt x="1437935" y="978826"/>
                </a:cubicBezTo>
                <a:cubicBezTo>
                  <a:pt x="1353244" y="947673"/>
                  <a:pt x="1270817" y="909981"/>
                  <a:pt x="1177975" y="898826"/>
                </a:cubicBezTo>
                <a:cubicBezTo>
                  <a:pt x="1144915" y="894980"/>
                  <a:pt x="1225528" y="843440"/>
                  <a:pt x="1241378" y="825366"/>
                </a:cubicBezTo>
                <a:cubicBezTo>
                  <a:pt x="867743" y="635366"/>
                  <a:pt x="418474" y="644980"/>
                  <a:pt x="0" y="491517"/>
                </a:cubicBezTo>
                <a:cubicBezTo>
                  <a:pt x="92391" y="461518"/>
                  <a:pt x="160326" y="483440"/>
                  <a:pt x="223277" y="488057"/>
                </a:cubicBezTo>
                <a:cubicBezTo>
                  <a:pt x="380429" y="499594"/>
                  <a:pt x="535773" y="523440"/>
                  <a:pt x="692473" y="537671"/>
                </a:cubicBezTo>
                <a:cubicBezTo>
                  <a:pt x="769465" y="544594"/>
                  <a:pt x="841022" y="570749"/>
                  <a:pt x="927071" y="529211"/>
                </a:cubicBezTo>
                <a:cubicBezTo>
                  <a:pt x="984589" y="501518"/>
                  <a:pt x="1076527" y="531517"/>
                  <a:pt x="1147177" y="556134"/>
                </a:cubicBezTo>
                <a:cubicBezTo>
                  <a:pt x="1205600" y="576517"/>
                  <a:pt x="1261306" y="581901"/>
                  <a:pt x="1338752" y="556134"/>
                </a:cubicBezTo>
                <a:cubicBezTo>
                  <a:pt x="1268554" y="540364"/>
                  <a:pt x="1214658" y="526519"/>
                  <a:pt x="1159406" y="516901"/>
                </a:cubicBezTo>
                <a:cubicBezTo>
                  <a:pt x="1115475" y="509211"/>
                  <a:pt x="1220094" y="478056"/>
                  <a:pt x="1273535" y="481902"/>
                </a:cubicBezTo>
                <a:cubicBezTo>
                  <a:pt x="1348263" y="487287"/>
                  <a:pt x="1306144" y="467287"/>
                  <a:pt x="1293462" y="439595"/>
                </a:cubicBezTo>
                <a:cubicBezTo>
                  <a:pt x="1279875" y="409979"/>
                  <a:pt x="1320183" y="400749"/>
                  <a:pt x="1345545" y="406900"/>
                </a:cubicBezTo>
                <a:cubicBezTo>
                  <a:pt x="1442916" y="431133"/>
                  <a:pt x="1539834" y="388441"/>
                  <a:pt x="1640379" y="423057"/>
                </a:cubicBezTo>
                <a:cubicBezTo>
                  <a:pt x="1615015" y="337670"/>
                  <a:pt x="1560215" y="300363"/>
                  <a:pt x="1445634" y="288439"/>
                </a:cubicBezTo>
                <a:cubicBezTo>
                  <a:pt x="1402608" y="283826"/>
                  <a:pt x="1357773" y="290748"/>
                  <a:pt x="1320636" y="266131"/>
                </a:cubicBezTo>
                <a:cubicBezTo>
                  <a:pt x="1299349" y="251902"/>
                  <a:pt x="1275346" y="234978"/>
                  <a:pt x="1292104" y="208824"/>
                </a:cubicBezTo>
                <a:cubicBezTo>
                  <a:pt x="1303877" y="190363"/>
                  <a:pt x="1329242" y="190363"/>
                  <a:pt x="1350074" y="196517"/>
                </a:cubicBezTo>
                <a:cubicBezTo>
                  <a:pt x="1443371" y="223826"/>
                  <a:pt x="1540741" y="233825"/>
                  <a:pt x="1638113" y="243826"/>
                </a:cubicBezTo>
                <a:cubicBezTo>
                  <a:pt x="1653059" y="245364"/>
                  <a:pt x="1669814" y="250365"/>
                  <a:pt x="1686573" y="224977"/>
                </a:cubicBezTo>
                <a:cubicBezTo>
                  <a:pt x="1504511" y="183824"/>
                  <a:pt x="1331505" y="125362"/>
                  <a:pt x="1144459" y="102670"/>
                </a:cubicBezTo>
                <a:cubicBezTo>
                  <a:pt x="1147177" y="91900"/>
                  <a:pt x="1149896" y="81131"/>
                  <a:pt x="1152614" y="70362"/>
                </a:cubicBezTo>
                <a:cubicBezTo>
                  <a:pt x="1298896" y="85746"/>
                  <a:pt x="1445182" y="101131"/>
                  <a:pt x="1629961" y="120363"/>
                </a:cubicBezTo>
                <a:cubicBezTo>
                  <a:pt x="1516284" y="59207"/>
                  <a:pt x="1408951" y="79594"/>
                  <a:pt x="1324712" y="25362"/>
                </a:cubicBezTo>
                <a:cubicBezTo>
                  <a:pt x="1340563" y="4786"/>
                  <a:pt x="1359698" y="-407"/>
                  <a:pt x="1379513" y="25"/>
                </a:cubicBezTo>
                <a:close/>
              </a:path>
            </a:pathLst>
          </a:custGeom>
        </p:spPr>
      </p:pic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A2C21B61-2C6C-45D2-8D93-240D8876E5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5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3"/>
    </mc:Choice>
    <mc:Fallback xmlns="">
      <p:transition spd="slow" advTm="75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B79A51-F596-42CF-B15C-46923C1E4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495300"/>
            <a:ext cx="10296525" cy="586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4416BF-A616-4B30-86FC-33A09B647643}"/>
              </a:ext>
            </a:extLst>
          </p:cNvPr>
          <p:cNvSpPr txBox="1"/>
          <p:nvPr/>
        </p:nvSpPr>
        <p:spPr>
          <a:xfrm>
            <a:off x="9273310" y="1052946"/>
            <a:ext cx="228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07AE-3868-4178-A042-950279FF81E5}"/>
              </a:ext>
            </a:extLst>
          </p:cNvPr>
          <p:cNvSpPr txBox="1"/>
          <p:nvPr/>
        </p:nvSpPr>
        <p:spPr>
          <a:xfrm>
            <a:off x="9273310" y="1795258"/>
            <a:ext cx="157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08343-EE31-4B50-A889-C0926186D770}"/>
              </a:ext>
            </a:extLst>
          </p:cNvPr>
          <p:cNvSpPr txBox="1"/>
          <p:nvPr/>
        </p:nvSpPr>
        <p:spPr>
          <a:xfrm>
            <a:off x="9273310" y="2802660"/>
            <a:ext cx="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80%</a:t>
            </a:r>
            <a:endParaRPr lang="ko-KR" altLang="en-US" dirty="0"/>
          </a:p>
        </p:txBody>
      </p:sp>
      <p:pic>
        <p:nvPicPr>
          <p:cNvPr id="12" name="오디오 11">
            <a:hlinkClick r:id="" action="ppaction://media"/>
            <a:extLst>
              <a:ext uri="{FF2B5EF4-FFF2-40B4-BE49-F238E27FC236}">
                <a16:creationId xmlns:a16="http://schemas.microsoft.com/office/drawing/2014/main" id="{4EE374B5-8859-48BB-B341-7C24C8D81D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83"/>
    </mc:Choice>
    <mc:Fallback xmlns="">
      <p:transition spd="slow" advTm="169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DCF37AB-FF09-4870-B4FC-1793C7ADD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62258"/>
              </p:ext>
            </p:extLst>
          </p:nvPr>
        </p:nvGraphicFramePr>
        <p:xfrm>
          <a:off x="2032000" y="719666"/>
          <a:ext cx="9088581" cy="457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527">
                  <a:extLst>
                    <a:ext uri="{9D8B030D-6E8A-4147-A177-3AD203B41FA5}">
                      <a16:colId xmlns:a16="http://schemas.microsoft.com/office/drawing/2014/main" val="3645402702"/>
                    </a:ext>
                  </a:extLst>
                </a:gridCol>
                <a:gridCol w="3029527">
                  <a:extLst>
                    <a:ext uri="{9D8B030D-6E8A-4147-A177-3AD203B41FA5}">
                      <a16:colId xmlns:a16="http://schemas.microsoft.com/office/drawing/2014/main" val="2112533428"/>
                    </a:ext>
                  </a:extLst>
                </a:gridCol>
                <a:gridCol w="3029527">
                  <a:extLst>
                    <a:ext uri="{9D8B030D-6E8A-4147-A177-3AD203B41FA5}">
                      <a16:colId xmlns:a16="http://schemas.microsoft.com/office/drawing/2014/main" val="3352433279"/>
                    </a:ext>
                  </a:extLst>
                </a:gridCol>
              </a:tblGrid>
              <a:tr h="6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현재 구현된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41188"/>
                  </a:ext>
                </a:extLst>
              </a:tr>
              <a:tr h="6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위아래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버섯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꽃을 </a:t>
                      </a:r>
                      <a:r>
                        <a:rPr lang="ko-KR" altLang="en-US" dirty="0" err="1"/>
                        <a:t>먹을시</a:t>
                      </a:r>
                      <a:r>
                        <a:rPr lang="ko-KR" altLang="en-US" dirty="0"/>
                        <a:t> 불 발사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16465"/>
                  </a:ext>
                </a:extLst>
              </a:tr>
              <a:tr h="6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굼바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쿠파</a:t>
                      </a:r>
                      <a:r>
                        <a:rPr lang="ko-KR" altLang="en-US" dirty="0"/>
                        <a:t> 이동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충돌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등껍질 등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209120"/>
                  </a:ext>
                </a:extLst>
              </a:tr>
              <a:tr h="6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제작이 쉽도록 에디터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</a:t>
                      </a:r>
                      <a:r>
                        <a:rPr lang="ko-KR" altLang="en-US" dirty="0" err="1"/>
                        <a:t>추가후</a:t>
                      </a:r>
                      <a:r>
                        <a:rPr lang="ko-KR" altLang="en-US" dirty="0"/>
                        <a:t> 에디터로 </a:t>
                      </a:r>
                      <a:r>
                        <a:rPr lang="en-US" altLang="ko-KR" dirty="0"/>
                        <a:t>3~5</a:t>
                      </a:r>
                      <a:r>
                        <a:rPr lang="ko-KR" altLang="en-US" dirty="0"/>
                        <a:t>개의 맵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4756"/>
                  </a:ext>
                </a:extLst>
              </a:tr>
              <a:tr h="6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블록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여러 상호작용 가능한 블록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59202"/>
                  </a:ext>
                </a:extLst>
              </a:tr>
              <a:tr h="6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카메라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카메라 이동에 따른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45335"/>
                  </a:ext>
                </a:extLst>
              </a:tr>
              <a:tr h="6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프레임워크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0607"/>
                  </a:ext>
                </a:extLst>
              </a:tr>
            </a:tbl>
          </a:graphicData>
        </a:graphic>
      </p:graphicFrame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7E9CCA8D-2AE9-4214-B3D8-0C108CB05F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84"/>
    </mc:Choice>
    <mc:Fallback xmlns="">
      <p:transition spd="slow" advTm="169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F74185D-577D-4D09-B72F-4E02CD977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37151"/>
              </p:ext>
            </p:extLst>
          </p:nvPr>
        </p:nvGraphicFramePr>
        <p:xfrm>
          <a:off x="905162" y="449885"/>
          <a:ext cx="10631056" cy="595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099">
                  <a:extLst>
                    <a:ext uri="{9D8B030D-6E8A-4147-A177-3AD203B41FA5}">
                      <a16:colId xmlns:a16="http://schemas.microsoft.com/office/drawing/2014/main" val="3946536764"/>
                    </a:ext>
                  </a:extLst>
                </a:gridCol>
                <a:gridCol w="8371957">
                  <a:extLst>
                    <a:ext uri="{9D8B030D-6E8A-4147-A177-3AD203B41FA5}">
                      <a16:colId xmlns:a16="http://schemas.microsoft.com/office/drawing/2014/main" val="1606320607"/>
                    </a:ext>
                  </a:extLst>
                </a:gridCol>
              </a:tblGrid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88851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스프라이트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사운드등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07420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2, 3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기초적인 </a:t>
                      </a:r>
                      <a:r>
                        <a:rPr lang="ko-KR" alt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맵구현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캐릭터 애니메이션 구현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플레이어의 조작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25184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맵 에디터 구현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기본적인 적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70702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적 충돌 구현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라이프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사망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 err="1"/>
                        <a:t>클리어등</a:t>
                      </a:r>
                      <a:r>
                        <a:rPr lang="ko-KR" altLang="en-US" sz="2000" dirty="0"/>
                        <a:t> 게임 상태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821577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아이템 구현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도착점 등 오브젝트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26484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마리오</a:t>
                      </a:r>
                      <a:r>
                        <a:rPr lang="ko-KR" altLang="en-US" sz="2000" dirty="0"/>
                        <a:t> 불 구현</a:t>
                      </a:r>
                      <a:r>
                        <a:rPr lang="en-US" altLang="ko-KR" sz="2000" dirty="0"/>
                        <a:t>, 1~6</a:t>
                      </a:r>
                      <a:r>
                        <a:rPr lang="ko-KR" altLang="en-US" sz="2000" dirty="0"/>
                        <a:t>주차 미흡부분 보완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80762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월드 단위 맵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23585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 플레이 </a:t>
                      </a:r>
                      <a:r>
                        <a:rPr lang="en-US" altLang="ko-KR" sz="2000" dirty="0"/>
                        <a:t>UI </a:t>
                      </a:r>
                      <a:r>
                        <a:rPr lang="ko-KR" altLang="en-US" sz="2000" dirty="0"/>
                        <a:t>등 기타 요소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49044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마무리 단계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22535"/>
                  </a:ext>
                </a:extLst>
              </a:tr>
            </a:tbl>
          </a:graphicData>
        </a:graphic>
      </p:graphicFrame>
      <p:pic>
        <p:nvPicPr>
          <p:cNvPr id="10" name="오디오 9">
            <a:hlinkClick r:id="" action="ppaction://media"/>
            <a:extLst>
              <a:ext uri="{FF2B5EF4-FFF2-40B4-BE49-F238E27FC236}">
                <a16:creationId xmlns:a16="http://schemas.microsoft.com/office/drawing/2014/main" id="{18934E36-F2F9-4571-9AFC-932983681C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1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5"/>
    </mc:Choice>
    <mc:Fallback xmlns="">
      <p:transition spd="slow" advTm="97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A0F86F-1350-4E5E-91A6-F28D032A4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3" y="549062"/>
            <a:ext cx="11994653" cy="50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8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157</Words>
  <Application>Microsoft Office PowerPoint</Application>
  <PresentationFormat>와이드스크린</PresentationFormat>
  <Paragraphs>44</Paragraphs>
  <Slides>6</Slides>
  <Notes>0</Notes>
  <HiddenSlides>0</HiddenSlides>
  <MMClips>5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전수민(2018182034)</dc:creator>
  <cp:lastModifiedBy>전수민(2018182034)</cp:lastModifiedBy>
  <cp:revision>2</cp:revision>
  <dcterms:created xsi:type="dcterms:W3CDTF">2021-10-19T07:21:01Z</dcterms:created>
  <dcterms:modified xsi:type="dcterms:W3CDTF">2021-10-20T15:33:28Z</dcterms:modified>
</cp:coreProperties>
</file>