
<file path=[Content_Types].xml><?xml version="1.0" encoding="utf-8"?>
<Types xmlns="http://schemas.openxmlformats.org/package/2006/content-types">
  <Default Extension="jpeg" ContentType="image/jpeg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2" r:id="rId4"/>
    <p:sldId id="261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73" d="100"/>
          <a:sy n="73" d="100"/>
        </p:scale>
        <p:origin x="80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9D31D4-7B3A-49B2-92D9-68C812C4C7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BD6AC28-5A9F-48D5-91A0-7BB37D784A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1D7368-C6AE-4B15-A56F-B7C1235B9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EACF7-B10C-4512-8A8E-C7B0421D2990}" type="datetimeFigureOut">
              <a:rPr lang="ko-KR" altLang="en-US" smtClean="0"/>
              <a:t>2021-12-08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7DD474-C94B-4512-950E-DA830DAA6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5040D6-664D-44BE-BA45-CC18DDEDB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35EEB-BDE0-48CA-A300-06F0A3ED12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8735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58C5EF-2D3C-4F7B-B4AC-F45B6C5B1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B73DAD6-0B48-4C57-995C-889C14FF56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5C4426-763C-4BD7-8D27-83D65DA1D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EACF7-B10C-4512-8A8E-C7B0421D2990}" type="datetimeFigureOut">
              <a:rPr lang="ko-KR" altLang="en-US" smtClean="0"/>
              <a:t>2021-12-08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EBFF4E-2DBE-49FC-B9CD-ED8897AC2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45182B-DE03-4DAF-8307-8AB8BE8FC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35EEB-BDE0-48CA-A300-06F0A3ED12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4529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B7AC73E-5E85-4EAC-9FBB-4192B022D0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50C2B3C-B215-4200-84E7-A1C3763642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BDFA0C-9E85-4F8C-94E6-82F394767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EACF7-B10C-4512-8A8E-C7B0421D2990}" type="datetimeFigureOut">
              <a:rPr lang="ko-KR" altLang="en-US" smtClean="0"/>
              <a:t>2021-12-08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0C5A92-52AB-4646-A555-A350D2B4E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640E5B-BF3F-4D20-B264-043FA1AFA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35EEB-BDE0-48CA-A300-06F0A3ED12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7667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9E31BE-40AD-4663-989E-48DEC7D16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1CA5B9-1EBE-451D-857D-95584CC6A3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FF6F71-E925-4DEB-9DF8-4DDEF81AF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EACF7-B10C-4512-8A8E-C7B0421D2990}" type="datetimeFigureOut">
              <a:rPr lang="ko-KR" altLang="en-US" smtClean="0"/>
              <a:t>2021-12-08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C9DFFD-850D-4716-A49A-4156B0CA5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C88845-E21D-47F1-92E9-5E07A60DD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35EEB-BDE0-48CA-A300-06F0A3ED12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5362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4DD3D1-E473-44FA-9267-F7120398C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C785F1C-E8E0-42E6-A2DC-DE4CC3DDF1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ECA49D-03A3-4E7C-AD79-F4DF9BBDC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EACF7-B10C-4512-8A8E-C7B0421D2990}" type="datetimeFigureOut">
              <a:rPr lang="ko-KR" altLang="en-US" smtClean="0"/>
              <a:t>2021-12-08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18981E-1814-4F4E-AF32-320BB83BE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C9D127-C0FA-47E5-B183-AEDA0C973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35EEB-BDE0-48CA-A300-06F0A3ED12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4249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A03E91-A725-48AF-98DC-FB45E44A4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3E6FB9-8A65-4DFB-A761-D9763651EF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7E260F3-31EC-49DE-9E08-1A7ED7AC46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0CB5D5C-DBDC-403A-8E0F-6F4015E70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EACF7-B10C-4512-8A8E-C7B0421D2990}" type="datetimeFigureOut">
              <a:rPr lang="ko-KR" altLang="en-US" smtClean="0"/>
              <a:t>2021-12-08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C775F0D-92FC-47E5-909D-23EB5F8DA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E704F35-F568-4A15-9A8C-F49BA3F31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35EEB-BDE0-48CA-A300-06F0A3ED12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4917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71AEF4-27FB-4643-867A-DED891C06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20651B4-EE90-4D67-A9DD-7DB437B17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09E6381-6B93-4241-959A-3E6F207236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1E9CB15-F8BE-434E-BD31-E4F14648FC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4B9D731-D471-471E-85F3-8DDA9D6F19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51928B9-4012-494D-8F7F-24A5D6659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EACF7-B10C-4512-8A8E-C7B0421D2990}" type="datetimeFigureOut">
              <a:rPr lang="ko-KR" altLang="en-US" smtClean="0"/>
              <a:t>2021-12-08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837EECD-6271-4941-A054-265768588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58C9E8B-2352-414D-9B29-91F49E60C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35EEB-BDE0-48CA-A300-06F0A3ED12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2291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047493-CAE3-4C9D-9DFD-758D8FF16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A7914FA-7C89-4C6E-AE82-11DDFA92A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EACF7-B10C-4512-8A8E-C7B0421D2990}" type="datetimeFigureOut">
              <a:rPr lang="ko-KR" altLang="en-US" smtClean="0"/>
              <a:t>2021-12-08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0426BB9-F33C-4603-8443-B90796439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136EF05-993D-4B9F-9766-E1056526C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35EEB-BDE0-48CA-A300-06F0A3ED12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0918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877E7BA-5449-4FE6-A348-04595BB9E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EACF7-B10C-4512-8A8E-C7B0421D2990}" type="datetimeFigureOut">
              <a:rPr lang="ko-KR" altLang="en-US" smtClean="0"/>
              <a:t>2021-12-08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19ACAF7-F5C5-4E8F-AF71-2A9DCC5A6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2A96340-5528-4FD7-B158-9471D9226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35EEB-BDE0-48CA-A300-06F0A3ED12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7777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B089DF-02E9-4C3D-9CFE-50D2C2AB4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03BFB6-D0ED-49F9-AFAC-5023A853B5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3320F9B-739C-459E-AC34-9E28881532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10063E-29AA-4CE6-B5B8-C39446632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EACF7-B10C-4512-8A8E-C7B0421D2990}" type="datetimeFigureOut">
              <a:rPr lang="ko-KR" altLang="en-US" smtClean="0"/>
              <a:t>2021-12-08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44C1CB8-B698-42F2-98FB-471B8593C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C3E1A49-E8EF-48D7-8DBD-9B449F228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35EEB-BDE0-48CA-A300-06F0A3ED12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5910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1F9540-9AA7-4BC8-A8D0-70CEF6E8A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A9E9931-E10C-49F4-A96B-7DD99016A0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95C7BF4-C930-4D60-B5A1-2EF6811C4C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0E080E8-5CEC-42D7-8700-BF3E1B548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EACF7-B10C-4512-8A8E-C7B0421D2990}" type="datetimeFigureOut">
              <a:rPr lang="ko-KR" altLang="en-US" smtClean="0"/>
              <a:t>2021-12-08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7688B5B-12B1-4245-94E2-335F6BEA8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FF351C2-D898-4A9F-9410-2ED021BE7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35EEB-BDE0-48CA-A300-06F0A3ED12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2449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941EA47-4782-473B-8CC8-1E79E3A46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8C497D-972F-4836-AE74-71BC604AD1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F20950-AC61-4806-98F7-E7B1E28E7E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AEACF7-B10C-4512-8A8E-C7B0421D2990}" type="datetimeFigureOut">
              <a:rPr lang="ko-KR" altLang="en-US" smtClean="0"/>
              <a:t>2021-12-08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FF3017-D8A2-4859-A467-2317BB7433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EA4D30-B531-4D35-B235-533CD0FE61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D35EEB-BDE0-48CA-A300-06F0A3ED12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5744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4.m4a"/><Relationship Id="rId1" Type="http://schemas.microsoft.com/office/2007/relationships/media" Target="../media/media4.m4a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9">
            <a:extLst>
              <a:ext uri="{FF2B5EF4-FFF2-40B4-BE49-F238E27FC236}">
                <a16:creationId xmlns:a16="http://schemas.microsoft.com/office/drawing/2014/main" id="{7EBFDB7D-DD97-44CE-AFFB-458781A3DB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9C47AD2-1660-46F1-B60D-15F897F7FC6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90" r="-1" b="-1"/>
          <a:stretch/>
        </p:blipFill>
        <p:spPr>
          <a:xfrm>
            <a:off x="20" y="10"/>
            <a:ext cx="9272902" cy="6857990"/>
          </a:xfrm>
          <a:custGeom>
            <a:avLst/>
            <a:gdLst/>
            <a:ahLst/>
            <a:cxnLst/>
            <a:rect l="l" t="t" r="r" b="b"/>
            <a:pathLst>
              <a:path w="9272922" h="6858000">
                <a:moveTo>
                  <a:pt x="0" y="0"/>
                </a:moveTo>
                <a:lnTo>
                  <a:pt x="1733417" y="0"/>
                </a:lnTo>
                <a:lnTo>
                  <a:pt x="3307976" y="0"/>
                </a:lnTo>
                <a:lnTo>
                  <a:pt x="8126249" y="0"/>
                </a:lnTo>
                <a:lnTo>
                  <a:pt x="8138896" y="31774"/>
                </a:lnTo>
                <a:cubicBezTo>
                  <a:pt x="9193904" y="2682457"/>
                  <a:pt x="9193904" y="2682457"/>
                  <a:pt x="9193904" y="2682457"/>
                </a:cubicBezTo>
                <a:cubicBezTo>
                  <a:pt x="9299262" y="2988100"/>
                  <a:pt x="9299262" y="3446565"/>
                  <a:pt x="9193904" y="3752208"/>
                </a:cubicBezTo>
                <a:cubicBezTo>
                  <a:pt x="8709916" y="4968215"/>
                  <a:pt x="8331802" y="5918220"/>
                  <a:pt x="8036400" y="6660411"/>
                </a:cubicBezTo>
                <a:lnTo>
                  <a:pt x="7957938" y="6857542"/>
                </a:lnTo>
                <a:lnTo>
                  <a:pt x="3307976" y="6857542"/>
                </a:lnTo>
                <a:lnTo>
                  <a:pt x="3307976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6" name="Freeform 5">
            <a:extLst>
              <a:ext uri="{FF2B5EF4-FFF2-40B4-BE49-F238E27FC236}">
                <a16:creationId xmlns:a16="http://schemas.microsoft.com/office/drawing/2014/main" id="{50F864A1-23CF-4954-887F-3C4458622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160561" y="1348782"/>
            <a:ext cx="935037" cy="824315"/>
          </a:xfrm>
          <a:custGeom>
            <a:avLst/>
            <a:gdLst>
              <a:gd name="T0" fmla="*/ 225 w 785"/>
              <a:gd name="T1" fmla="*/ 692 h 692"/>
              <a:gd name="T2" fmla="*/ 177 w 785"/>
              <a:gd name="T3" fmla="*/ 665 h 692"/>
              <a:gd name="T4" fmla="*/ 9 w 785"/>
              <a:gd name="T5" fmla="*/ 374 h 692"/>
              <a:gd name="T6" fmla="*/ 9 w 785"/>
              <a:gd name="T7" fmla="*/ 318 h 692"/>
              <a:gd name="T8" fmla="*/ 177 w 785"/>
              <a:gd name="T9" fmla="*/ 27 h 692"/>
              <a:gd name="T10" fmla="*/ 225 w 785"/>
              <a:gd name="T11" fmla="*/ 0 h 692"/>
              <a:gd name="T12" fmla="*/ 561 w 785"/>
              <a:gd name="T13" fmla="*/ 0 h 692"/>
              <a:gd name="T14" fmla="*/ 609 w 785"/>
              <a:gd name="T15" fmla="*/ 27 h 692"/>
              <a:gd name="T16" fmla="*/ 777 w 785"/>
              <a:gd name="T17" fmla="*/ 318 h 692"/>
              <a:gd name="T18" fmla="*/ 777 w 785"/>
              <a:gd name="T19" fmla="*/ 374 h 692"/>
              <a:gd name="T20" fmla="*/ 609 w 785"/>
              <a:gd name="T21" fmla="*/ 665 h 692"/>
              <a:gd name="T22" fmla="*/ 561 w 785"/>
              <a:gd name="T23" fmla="*/ 692 h 692"/>
              <a:gd name="T24" fmla="*/ 225 w 785"/>
              <a:gd name="T25" fmla="*/ 692 h 6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85" h="692">
                <a:moveTo>
                  <a:pt x="225" y="692"/>
                </a:moveTo>
                <a:cubicBezTo>
                  <a:pt x="207" y="692"/>
                  <a:pt x="185" y="680"/>
                  <a:pt x="177" y="665"/>
                </a:cubicBezTo>
                <a:cubicBezTo>
                  <a:pt x="9" y="374"/>
                  <a:pt x="9" y="374"/>
                  <a:pt x="9" y="374"/>
                </a:cubicBezTo>
                <a:cubicBezTo>
                  <a:pt x="0" y="358"/>
                  <a:pt x="0" y="334"/>
                  <a:pt x="9" y="318"/>
                </a:cubicBezTo>
                <a:cubicBezTo>
                  <a:pt x="177" y="27"/>
                  <a:pt x="177" y="27"/>
                  <a:pt x="177" y="27"/>
                </a:cubicBezTo>
                <a:cubicBezTo>
                  <a:pt x="185" y="12"/>
                  <a:pt x="207" y="0"/>
                  <a:pt x="225" y="0"/>
                </a:cubicBezTo>
                <a:cubicBezTo>
                  <a:pt x="561" y="0"/>
                  <a:pt x="561" y="0"/>
                  <a:pt x="561" y="0"/>
                </a:cubicBezTo>
                <a:cubicBezTo>
                  <a:pt x="578" y="0"/>
                  <a:pt x="600" y="12"/>
                  <a:pt x="609" y="27"/>
                </a:cubicBezTo>
                <a:cubicBezTo>
                  <a:pt x="777" y="318"/>
                  <a:pt x="777" y="318"/>
                  <a:pt x="777" y="318"/>
                </a:cubicBezTo>
                <a:cubicBezTo>
                  <a:pt x="785" y="334"/>
                  <a:pt x="785" y="358"/>
                  <a:pt x="777" y="374"/>
                </a:cubicBezTo>
                <a:cubicBezTo>
                  <a:pt x="609" y="665"/>
                  <a:pt x="609" y="665"/>
                  <a:pt x="609" y="665"/>
                </a:cubicBezTo>
                <a:cubicBezTo>
                  <a:pt x="600" y="680"/>
                  <a:pt x="578" y="692"/>
                  <a:pt x="561" y="692"/>
                </a:cubicBezTo>
                <a:lnTo>
                  <a:pt x="225" y="692"/>
                </a:lnTo>
                <a:close/>
              </a:path>
            </a:pathLst>
          </a:custGeom>
          <a:noFill/>
          <a:ln w="28575" cmpd="sng"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Freeform 5">
            <a:extLst>
              <a:ext uri="{FF2B5EF4-FFF2-40B4-BE49-F238E27FC236}">
                <a16:creationId xmlns:a16="http://schemas.microsoft.com/office/drawing/2014/main" id="{8D313E8C-7457-407E-BDA5-EACA44D38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960661" y="1000124"/>
            <a:ext cx="762167" cy="671915"/>
          </a:xfrm>
          <a:custGeom>
            <a:avLst/>
            <a:gdLst>
              <a:gd name="T0" fmla="*/ 225 w 785"/>
              <a:gd name="T1" fmla="*/ 692 h 692"/>
              <a:gd name="T2" fmla="*/ 177 w 785"/>
              <a:gd name="T3" fmla="*/ 665 h 692"/>
              <a:gd name="T4" fmla="*/ 9 w 785"/>
              <a:gd name="T5" fmla="*/ 374 h 692"/>
              <a:gd name="T6" fmla="*/ 9 w 785"/>
              <a:gd name="T7" fmla="*/ 318 h 692"/>
              <a:gd name="T8" fmla="*/ 177 w 785"/>
              <a:gd name="T9" fmla="*/ 27 h 692"/>
              <a:gd name="T10" fmla="*/ 225 w 785"/>
              <a:gd name="T11" fmla="*/ 0 h 692"/>
              <a:gd name="T12" fmla="*/ 561 w 785"/>
              <a:gd name="T13" fmla="*/ 0 h 692"/>
              <a:gd name="T14" fmla="*/ 609 w 785"/>
              <a:gd name="T15" fmla="*/ 27 h 692"/>
              <a:gd name="T16" fmla="*/ 777 w 785"/>
              <a:gd name="T17" fmla="*/ 318 h 692"/>
              <a:gd name="T18" fmla="*/ 777 w 785"/>
              <a:gd name="T19" fmla="*/ 374 h 692"/>
              <a:gd name="T20" fmla="*/ 609 w 785"/>
              <a:gd name="T21" fmla="*/ 665 h 692"/>
              <a:gd name="T22" fmla="*/ 561 w 785"/>
              <a:gd name="T23" fmla="*/ 692 h 692"/>
              <a:gd name="T24" fmla="*/ 225 w 785"/>
              <a:gd name="T25" fmla="*/ 692 h 6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85" h="692">
                <a:moveTo>
                  <a:pt x="225" y="692"/>
                </a:moveTo>
                <a:cubicBezTo>
                  <a:pt x="207" y="692"/>
                  <a:pt x="185" y="680"/>
                  <a:pt x="177" y="665"/>
                </a:cubicBezTo>
                <a:cubicBezTo>
                  <a:pt x="9" y="374"/>
                  <a:pt x="9" y="374"/>
                  <a:pt x="9" y="374"/>
                </a:cubicBezTo>
                <a:cubicBezTo>
                  <a:pt x="0" y="358"/>
                  <a:pt x="0" y="334"/>
                  <a:pt x="9" y="318"/>
                </a:cubicBezTo>
                <a:cubicBezTo>
                  <a:pt x="177" y="27"/>
                  <a:pt x="177" y="27"/>
                  <a:pt x="177" y="27"/>
                </a:cubicBezTo>
                <a:cubicBezTo>
                  <a:pt x="185" y="12"/>
                  <a:pt x="207" y="0"/>
                  <a:pt x="225" y="0"/>
                </a:cubicBezTo>
                <a:cubicBezTo>
                  <a:pt x="561" y="0"/>
                  <a:pt x="561" y="0"/>
                  <a:pt x="561" y="0"/>
                </a:cubicBezTo>
                <a:cubicBezTo>
                  <a:pt x="578" y="0"/>
                  <a:pt x="600" y="12"/>
                  <a:pt x="609" y="27"/>
                </a:cubicBezTo>
                <a:cubicBezTo>
                  <a:pt x="777" y="318"/>
                  <a:pt x="777" y="318"/>
                  <a:pt x="777" y="318"/>
                </a:cubicBezTo>
                <a:cubicBezTo>
                  <a:pt x="785" y="334"/>
                  <a:pt x="785" y="358"/>
                  <a:pt x="777" y="374"/>
                </a:cubicBezTo>
                <a:cubicBezTo>
                  <a:pt x="609" y="665"/>
                  <a:pt x="609" y="665"/>
                  <a:pt x="609" y="665"/>
                </a:cubicBezTo>
                <a:cubicBezTo>
                  <a:pt x="600" y="680"/>
                  <a:pt x="578" y="692"/>
                  <a:pt x="561" y="692"/>
                </a:cubicBezTo>
                <a:lnTo>
                  <a:pt x="225" y="692"/>
                </a:lnTo>
                <a:close/>
              </a:path>
            </a:pathLst>
          </a:custGeom>
          <a:noFill/>
          <a:ln w="28575" cmpd="sng"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F27B97-93E4-49F8-88F0-1E59577E3A97}"/>
              </a:ext>
            </a:extLst>
          </p:cNvPr>
          <p:cNvSpPr txBox="1"/>
          <p:nvPr/>
        </p:nvSpPr>
        <p:spPr>
          <a:xfrm>
            <a:off x="8698626" y="5310104"/>
            <a:ext cx="33019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2DGP </a:t>
            </a:r>
            <a:r>
              <a:rPr lang="ko-KR" altLang="en-US" sz="24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프로젝트 최종 발표</a:t>
            </a:r>
            <a:endParaRPr lang="en-US" altLang="ko-KR" sz="2400" b="1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endParaRPr lang="en-US" altLang="ko-KR" sz="2400" b="1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r>
              <a:rPr lang="en-US" altLang="ko-KR" sz="24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2018182034 </a:t>
            </a:r>
            <a:r>
              <a:rPr lang="ko-KR" altLang="en-US" sz="24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전수민</a:t>
            </a:r>
          </a:p>
        </p:txBody>
      </p:sp>
      <p:pic>
        <p:nvPicPr>
          <p:cNvPr id="2" name="오디오 1">
            <a:hlinkClick r:id="" action="ppaction://media"/>
            <a:extLst>
              <a:ext uri="{FF2B5EF4-FFF2-40B4-BE49-F238E27FC236}">
                <a16:creationId xmlns:a16="http://schemas.microsoft.com/office/drawing/2014/main" id="{09194780-A922-411D-96DD-9D1EA73D7FD0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366500" y="60325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545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79"/>
    </mc:Choice>
    <mc:Fallback xmlns="">
      <p:transition spd="slow" advTm="327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E9E273E1-9F00-4D4B-8C49-63E8BEE52C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199697"/>
              </p:ext>
            </p:extLst>
          </p:nvPr>
        </p:nvGraphicFramePr>
        <p:xfrm>
          <a:off x="905162" y="449885"/>
          <a:ext cx="10631056" cy="5958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9099">
                  <a:extLst>
                    <a:ext uri="{9D8B030D-6E8A-4147-A177-3AD203B41FA5}">
                      <a16:colId xmlns:a16="http://schemas.microsoft.com/office/drawing/2014/main" val="3946536764"/>
                    </a:ext>
                  </a:extLst>
                </a:gridCol>
                <a:gridCol w="8371957">
                  <a:extLst>
                    <a:ext uri="{9D8B030D-6E8A-4147-A177-3AD203B41FA5}">
                      <a16:colId xmlns:a16="http://schemas.microsoft.com/office/drawing/2014/main" val="1606320607"/>
                    </a:ext>
                  </a:extLst>
                </a:gridCol>
              </a:tblGrid>
              <a:tr h="5958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3288851"/>
                  </a:ext>
                </a:extLst>
              </a:tr>
              <a:tr h="5958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</a:t>
                      </a:r>
                      <a:r>
                        <a:rPr lang="ko-KR" alt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스프라이트</a:t>
                      </a:r>
                      <a:r>
                        <a:rPr lang="en-US" altLang="ko-KR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2000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사운드등</a:t>
                      </a:r>
                      <a:r>
                        <a:rPr lang="ko-KR" alt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리소스 수집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6607420"/>
                  </a:ext>
                </a:extLst>
              </a:tr>
              <a:tr h="5958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2, 3</a:t>
                      </a:r>
                      <a:r>
                        <a:rPr lang="ko-KR" alt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기초적인 </a:t>
                      </a:r>
                      <a:r>
                        <a:rPr lang="ko-KR" altLang="en-US" sz="2000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맵구현</a:t>
                      </a:r>
                      <a:r>
                        <a:rPr lang="en-US" altLang="ko-KR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,  </a:t>
                      </a:r>
                      <a:r>
                        <a:rPr lang="ko-KR" alt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캐릭터 애니메이션 구현</a:t>
                      </a:r>
                      <a:r>
                        <a:rPr lang="en-US" altLang="ko-KR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,  </a:t>
                      </a:r>
                      <a:r>
                        <a:rPr lang="ko-KR" alt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플레이어의 조작 구현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7525184"/>
                  </a:ext>
                </a:extLst>
              </a:tr>
              <a:tr h="5958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4</a:t>
                      </a:r>
                      <a:r>
                        <a:rPr lang="ko-KR" alt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맵 에디터 구현</a:t>
                      </a:r>
                      <a:r>
                        <a:rPr lang="en-US" altLang="ko-KR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기본적인 적 구현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8670702"/>
                  </a:ext>
                </a:extLst>
              </a:tr>
              <a:tr h="5958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5</a:t>
                      </a:r>
                      <a:r>
                        <a:rPr lang="ko-KR" altLang="en-US" sz="2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적 충돌 구현</a:t>
                      </a:r>
                      <a:r>
                        <a:rPr lang="en-US" altLang="ko-KR" sz="2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2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기타 </a:t>
                      </a:r>
                      <a:r>
                        <a:rPr lang="en-US" altLang="ko-KR" sz="2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2~4</a:t>
                      </a:r>
                      <a:r>
                        <a:rPr lang="ko-KR" altLang="en-US" sz="2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주차 보완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7821577"/>
                  </a:ext>
                </a:extLst>
              </a:tr>
              <a:tr h="5958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6</a:t>
                      </a:r>
                      <a:r>
                        <a:rPr lang="ko-KR" altLang="en-US" sz="2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아이템 구현</a:t>
                      </a:r>
                      <a:r>
                        <a:rPr lang="en-US" altLang="ko-KR" sz="2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2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도착점 등 오브젝트 구현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4526484"/>
                  </a:ext>
                </a:extLst>
              </a:tr>
              <a:tr h="5958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7</a:t>
                      </a:r>
                      <a:r>
                        <a:rPr lang="ko-KR" altLang="en-US" sz="2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라이프</a:t>
                      </a:r>
                      <a:r>
                        <a:rPr lang="en-US" altLang="ko-KR" sz="2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2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사망</a:t>
                      </a:r>
                      <a:r>
                        <a:rPr lang="en-US" altLang="ko-KR" sz="2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20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클리어등</a:t>
                      </a:r>
                      <a:r>
                        <a:rPr lang="ko-KR" altLang="en-US" sz="2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게임 상태 구현</a:t>
                      </a:r>
                      <a:r>
                        <a:rPr lang="en-US" altLang="ko-KR" sz="2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20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마리오</a:t>
                      </a:r>
                      <a:r>
                        <a:rPr lang="ko-KR" altLang="en-US" sz="2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불 구현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2980762"/>
                  </a:ext>
                </a:extLst>
              </a:tr>
              <a:tr h="5958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8</a:t>
                      </a:r>
                      <a:r>
                        <a:rPr lang="ko-KR" altLang="en-US" sz="20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월드 단위 맵 구현           </a:t>
                      </a:r>
                      <a:r>
                        <a:rPr lang="en-US" altLang="ko-KR" sz="2000" dirty="0"/>
                        <a:t>100%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1823585"/>
                  </a:ext>
                </a:extLst>
              </a:tr>
              <a:tr h="5958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9</a:t>
                      </a:r>
                      <a:r>
                        <a:rPr lang="ko-KR" altLang="en-US" sz="20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게임 플레이 </a:t>
                      </a:r>
                      <a:r>
                        <a:rPr lang="en-US" altLang="ko-KR" sz="2000" dirty="0"/>
                        <a:t>UI </a:t>
                      </a:r>
                      <a:r>
                        <a:rPr lang="ko-KR" altLang="en-US" sz="2000" dirty="0"/>
                        <a:t>등 기타 요소 구현    </a:t>
                      </a:r>
                      <a:r>
                        <a:rPr lang="en-US" altLang="ko-KR" sz="2000" dirty="0"/>
                        <a:t>100%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2349044"/>
                  </a:ext>
                </a:extLst>
              </a:tr>
              <a:tr h="5958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10</a:t>
                      </a:r>
                      <a:r>
                        <a:rPr lang="ko-KR" altLang="en-US" sz="20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마무리 단계    </a:t>
                      </a:r>
                      <a:r>
                        <a:rPr lang="en-US" altLang="ko-KR" sz="2000" dirty="0"/>
                        <a:t>100%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6922535"/>
                  </a:ext>
                </a:extLst>
              </a:tr>
            </a:tbl>
          </a:graphicData>
        </a:graphic>
      </p:graphicFrame>
      <p:pic>
        <p:nvPicPr>
          <p:cNvPr id="7" name="오디오 6">
            <a:hlinkClick r:id="" action="ppaction://media"/>
            <a:extLst>
              <a:ext uri="{FF2B5EF4-FFF2-40B4-BE49-F238E27FC236}">
                <a16:creationId xmlns:a16="http://schemas.microsoft.com/office/drawing/2014/main" id="{9A75E032-3B2C-4FB8-BB68-2BA3D3C62644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366500" y="60325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217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88"/>
    </mc:Choice>
    <mc:Fallback xmlns="">
      <p:transition spd="slow" advTm="508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3DA2DDEB-E848-4085-B62B-3D57D992C9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2022079"/>
              </p:ext>
            </p:extLst>
          </p:nvPr>
        </p:nvGraphicFramePr>
        <p:xfrm>
          <a:off x="965200" y="449885"/>
          <a:ext cx="10571018" cy="41707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32200">
                  <a:extLst>
                    <a:ext uri="{9D8B030D-6E8A-4147-A177-3AD203B41FA5}">
                      <a16:colId xmlns:a16="http://schemas.microsoft.com/office/drawing/2014/main" val="3946536764"/>
                    </a:ext>
                  </a:extLst>
                </a:gridCol>
                <a:gridCol w="6938818">
                  <a:extLst>
                    <a:ext uri="{9D8B030D-6E8A-4147-A177-3AD203B41FA5}">
                      <a16:colId xmlns:a16="http://schemas.microsoft.com/office/drawing/2014/main" val="1606320607"/>
                    </a:ext>
                  </a:extLst>
                </a:gridCol>
              </a:tblGrid>
              <a:tr h="5958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항목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추가된 내용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3288851"/>
                  </a:ext>
                </a:extLst>
              </a:tr>
              <a:tr h="5958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tx1"/>
                          </a:solidFill>
                        </a:rPr>
                        <a:t>캐릭터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err="1">
                          <a:solidFill>
                            <a:schemeClr val="tx1"/>
                          </a:solidFill>
                        </a:rPr>
                        <a:t>마리오</a:t>
                      </a:r>
                      <a:r>
                        <a:rPr lang="ko-KR" altLang="en-US" sz="2000" dirty="0">
                          <a:solidFill>
                            <a:schemeClr val="tx1"/>
                          </a:solidFill>
                        </a:rPr>
                        <a:t> 불 구현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6607420"/>
                  </a:ext>
                </a:extLst>
              </a:tr>
              <a:tr h="5958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tx1"/>
                          </a:solidFill>
                        </a:rPr>
                        <a:t>몬스터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tx1"/>
                          </a:solidFill>
                        </a:rPr>
                        <a:t>몬스터 충돌</a:t>
                      </a:r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2000" dirty="0">
                          <a:solidFill>
                            <a:schemeClr val="tx1"/>
                          </a:solidFill>
                        </a:rPr>
                        <a:t>불</a:t>
                      </a:r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2000" dirty="0">
                          <a:solidFill>
                            <a:schemeClr val="tx1"/>
                          </a:solidFill>
                        </a:rPr>
                        <a:t>캐릭터</a:t>
                      </a:r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) </a:t>
                      </a:r>
                      <a:r>
                        <a:rPr lang="ko-KR" altLang="en-US" sz="2000" dirty="0">
                          <a:solidFill>
                            <a:schemeClr val="tx1"/>
                          </a:solidFill>
                        </a:rPr>
                        <a:t>구현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7525184"/>
                  </a:ext>
                </a:extLst>
              </a:tr>
              <a:tr h="5958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tx1"/>
                          </a:solidFill>
                        </a:rPr>
                        <a:t>스테이지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tx1"/>
                          </a:solidFill>
                        </a:rPr>
                        <a:t>총 </a:t>
                      </a:r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sz="2000" dirty="0">
                          <a:solidFill>
                            <a:schemeClr val="tx1"/>
                          </a:solidFill>
                        </a:rPr>
                        <a:t>개의 월드 스테이지 구현예정</a:t>
                      </a:r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2000" dirty="0">
                          <a:solidFill>
                            <a:schemeClr val="tx1"/>
                          </a:solidFill>
                        </a:rPr>
                        <a:t>현재 </a:t>
                      </a:r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2000" dirty="0">
                          <a:solidFill>
                            <a:schemeClr val="tx1"/>
                          </a:solidFill>
                        </a:rPr>
                        <a:t>개 구현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8670702"/>
                  </a:ext>
                </a:extLst>
              </a:tr>
              <a:tr h="5958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tx1"/>
                          </a:solidFill>
                        </a:rPr>
                        <a:t>시간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tx1"/>
                          </a:solidFill>
                        </a:rPr>
                        <a:t>프레임 시간 적용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7821577"/>
                  </a:ext>
                </a:extLst>
              </a:tr>
              <a:tr h="5958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tx1"/>
                          </a:solidFill>
                        </a:rPr>
                        <a:t>기타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tx1"/>
                          </a:solidFill>
                        </a:rPr>
                        <a:t>라이프</a:t>
                      </a:r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2000" dirty="0">
                          <a:solidFill>
                            <a:schemeClr val="tx1"/>
                          </a:solidFill>
                        </a:rPr>
                        <a:t>도착점</a:t>
                      </a:r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2000" dirty="0">
                          <a:solidFill>
                            <a:schemeClr val="tx1"/>
                          </a:solidFill>
                        </a:rPr>
                        <a:t>클리어</a:t>
                      </a:r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2000" dirty="0">
                          <a:solidFill>
                            <a:schemeClr val="tx1"/>
                          </a:solidFill>
                        </a:rPr>
                        <a:t>게임오버 등 게임 상태구현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4526484"/>
                  </a:ext>
                </a:extLst>
              </a:tr>
              <a:tr h="5958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tx1"/>
                          </a:solidFill>
                        </a:rPr>
                        <a:t>아이템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tx1"/>
                          </a:solidFill>
                        </a:rPr>
                        <a:t>버섯</a:t>
                      </a:r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2000" dirty="0">
                          <a:solidFill>
                            <a:schemeClr val="tx1"/>
                          </a:solidFill>
                        </a:rPr>
                        <a:t>꽃</a:t>
                      </a:r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2000" dirty="0">
                          <a:solidFill>
                            <a:schemeClr val="tx1"/>
                          </a:solidFill>
                        </a:rPr>
                        <a:t>동전 구현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2980762"/>
                  </a:ext>
                </a:extLst>
              </a:tr>
            </a:tbl>
          </a:graphicData>
        </a:graphic>
      </p:graphicFrame>
      <p:pic>
        <p:nvPicPr>
          <p:cNvPr id="10" name="오디오 9">
            <a:hlinkClick r:id="" action="ppaction://media"/>
            <a:extLst>
              <a:ext uri="{FF2B5EF4-FFF2-40B4-BE49-F238E27FC236}">
                <a16:creationId xmlns:a16="http://schemas.microsoft.com/office/drawing/2014/main" id="{6D0C98E2-B3C2-4A94-9056-15B48D784128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366500" y="60325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050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901"/>
    </mc:Choice>
    <mc:Fallback xmlns="">
      <p:transition spd="slow" advTm="990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ADF451C-E441-4AD1-81CD-35B4AD14E8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82179"/>
            <a:ext cx="12192000" cy="5191279"/>
          </a:xfrm>
          <a:prstGeom prst="rect">
            <a:avLst/>
          </a:prstGeom>
        </p:spPr>
      </p:pic>
      <p:pic>
        <p:nvPicPr>
          <p:cNvPr id="6" name="오디오 5">
            <a:hlinkClick r:id="" action="ppaction://media"/>
            <a:extLst>
              <a:ext uri="{FF2B5EF4-FFF2-40B4-BE49-F238E27FC236}">
                <a16:creationId xmlns:a16="http://schemas.microsoft.com/office/drawing/2014/main" id="{4D8DDA5C-2BC2-42E5-A805-791AD1F0431B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366500" y="60325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088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10"/>
    </mc:Choice>
    <mc:Fallback xmlns="">
      <p:transition spd="slow" advTm="221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422</TotalTime>
  <Words>145</Words>
  <Application>Microsoft Office PowerPoint</Application>
  <PresentationFormat>와이드스크린</PresentationFormat>
  <Paragraphs>36</Paragraphs>
  <Slides>4</Slides>
  <Notes>0</Notes>
  <HiddenSlides>0</HiddenSlides>
  <MMClips>4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맑은 고딕</vt:lpstr>
      <vt:lpstr>메이플스토리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전수민(2018182034)</dc:creator>
  <cp:lastModifiedBy>전수민(2018182034)</cp:lastModifiedBy>
  <cp:revision>3</cp:revision>
  <dcterms:created xsi:type="dcterms:W3CDTF">2021-10-19T07:21:01Z</dcterms:created>
  <dcterms:modified xsi:type="dcterms:W3CDTF">2021-12-08T08:08:45Z</dcterms:modified>
</cp:coreProperties>
</file>