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4"/>
  </p:notesMasterIdLst>
  <p:handoutMasterIdLst>
    <p:handoutMasterId r:id="rId15"/>
  </p:handoutMasterIdLst>
  <p:sldIdLst>
    <p:sldId id="306" r:id="rId5"/>
    <p:sldId id="307" r:id="rId6"/>
    <p:sldId id="308" r:id="rId7"/>
    <p:sldId id="314" r:id="rId8"/>
    <p:sldId id="315" r:id="rId9"/>
    <p:sldId id="316" r:id="rId10"/>
    <p:sldId id="317" r:id="rId11"/>
    <p:sldId id="319" r:id="rId12"/>
    <p:sldId id="312" r:id="rId13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84967" autoAdjust="0"/>
  </p:normalViewPr>
  <p:slideViewPr>
    <p:cSldViewPr snapToGrid="0">
      <p:cViewPr>
        <p:scale>
          <a:sx n="75" d="100"/>
          <a:sy n="75" d="100"/>
        </p:scale>
        <p:origin x="54" y="60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893A7-208D-49A2-ADF3-6D51FF1E3A67}" type="datetime1">
              <a:rPr lang="ko-KR" altLang="en-US" smtClean="0">
                <a:latin typeface="+mj-lt"/>
              </a:rPr>
              <a:t>2023-04-02</a:t>
            </a:fld>
            <a:endParaRPr lang="ko-KR" altLang="en-US" dirty="0">
              <a:latin typeface="+mj-lt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C9CB7-07FF-4D57-AB49-9C3B8C50138F}" type="slidenum">
              <a:rPr lang="en-US" altLang="ko-KR" smtClean="0">
                <a:latin typeface="+mj-lt"/>
              </a:rPr>
              <a:t>‹#›</a:t>
            </a:fld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97970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888382B4-BA11-4387-BBF0-6A871BD5BB3D}" type="datetime1">
              <a:rPr lang="ko-KR" altLang="en-US" smtClean="0"/>
              <a:pPr/>
              <a:t>2023-04-02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5939589-3E79-4C82-AA4A-FE78234FAA59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24026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2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94779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3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52753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4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90802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5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26295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6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82675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8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94621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9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24027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11" name="직선 연결선(S)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그래픽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그래픽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그래픽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그래픽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그래픽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그래픽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텍스트 개체 틀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7" name="내용 개체 틀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직함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(S)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0" name="그림 개체 틀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1" name="그림 개체 틀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그림 개체 틀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32" name="그림 개체 틀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31" name="그림 개체 틀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30" name="그림 개체 틀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8" name="그래픽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그래픽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그래픽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프레젠테이션 제목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5" name="직선 연결선(S)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2 슬라이드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그래픽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그래픽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그래픽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그림 개체 틀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직함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1" name="그래픽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그래픽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그래픽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85800"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그래픽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그래픽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구역 머리글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그래픽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그래픽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그래픽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그래픽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그래픽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그래픽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(S)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제목 및 콘텐츠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직함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9" name="그래픽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그래픽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그래픽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그래픽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그래픽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9115552" cy="2843784"/>
          </a:xfrm>
        </p:spPr>
        <p:txBody>
          <a:bodyPr rtlCol="0"/>
          <a:lstStyle/>
          <a:p>
            <a:pPr rtl="0"/>
            <a:r>
              <a:rPr lang="ko-KR" altLang="en-US" sz="5400" spc="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스마트폰 게임 프로그래밍 </a:t>
            </a:r>
            <a:r>
              <a:rPr lang="en-US" altLang="ko-KR" sz="5400" spc="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5400" spc="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 발표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2018182034 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전수민</a:t>
            </a:r>
          </a:p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b="1" cap="all" spc="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algn="r" rtl="0"/>
            <a:r>
              <a:rPr lang="ko-KR" alt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소개</a:t>
            </a:r>
            <a:endParaRPr lang="en-US" altLang="ko-KR" sz="1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 rtl="0"/>
            <a:r>
              <a:rPr lang="ko-KR" altLang="en-US" dirty="0"/>
              <a:t>개발 범위</a:t>
            </a:r>
            <a:endParaRPr lang="en-US" altLang="ko-KR" dirty="0"/>
          </a:p>
          <a:p>
            <a:pPr algn="r" rtl="0"/>
            <a:r>
              <a:rPr lang="ko-KR" alt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예상 게임 실행 흐름</a:t>
            </a:r>
            <a:endParaRPr lang="en-US" altLang="ko-KR" sz="1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 rtl="0"/>
            <a:r>
              <a:rPr lang="ko-KR" altLang="en-US" dirty="0"/>
              <a:t>개발 일정</a:t>
            </a:r>
            <a:endParaRPr lang="en-US" altLang="ko-KR" sz="1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게임 소개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안드로이드 게임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팔라독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Paladog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모작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2D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횡스크롤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게임으로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웨이브마다 나오는 적을 물리치고 나아가 상대의 집을 부수는 게임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플레이어는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마나와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식량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스탯이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있고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마나를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사용해서 직접 공격하거나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식량을 소모하여 전투를 돕는 유닛을 뽑으며 전투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133B92C-9EAE-1BE4-2748-EF59045C6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899" y="2625725"/>
            <a:ext cx="4003675" cy="216217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1335024"/>
            <a:ext cx="6190488" cy="1179576"/>
          </a:xfrm>
        </p:spPr>
        <p:txBody>
          <a:bodyPr rtlCol="0"/>
          <a:lstStyle/>
          <a:p>
            <a:pPr rtl="0"/>
            <a:r>
              <a:rPr lang="ko-KR" altLang="en-US" dirty="0"/>
              <a:t>개발 범위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464808" cy="3346704"/>
          </a:xfrm>
        </p:spPr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내 전투에 필요한 유닛</a:t>
            </a:r>
            <a:r>
              <a:rPr lang="en-US" altLang="ko-KR" dirty="0"/>
              <a:t> 3</a:t>
            </a:r>
            <a:r>
              <a:rPr lang="ko-KR" altLang="en-US" dirty="0"/>
              <a:t>종</a:t>
            </a:r>
            <a:r>
              <a:rPr lang="en-US" altLang="ko-KR" dirty="0"/>
              <a:t> </a:t>
            </a:r>
            <a:r>
              <a:rPr lang="ko-KR" altLang="en-US" dirty="0"/>
              <a:t>및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 유닛 공격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이동 애니메이션 및 공격 구현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플레이어의 이동 공격 구현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스테이지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구현</a:t>
            </a:r>
            <a:r>
              <a:rPr lang="en-US" altLang="ko-KR" dirty="0"/>
              <a:t> </a:t>
            </a:r>
            <a:r>
              <a:rPr lang="ko-KR" altLang="en-US" dirty="0"/>
              <a:t>예정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5401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6882"/>
            <a:ext cx="6190488" cy="733581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예상 게임 실행 흐름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24DFE7C-C7F3-A101-DAC5-9C33E588A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93" y="922707"/>
            <a:ext cx="5024741" cy="28114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3066D9-B862-1A38-24F7-B05B7B84E299}"/>
              </a:ext>
            </a:extLst>
          </p:cNvPr>
          <p:cNvSpPr txBox="1"/>
          <p:nvPr/>
        </p:nvSpPr>
        <p:spPr>
          <a:xfrm>
            <a:off x="834887" y="4113913"/>
            <a:ext cx="4296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화면에서 시작 클릭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6DB0A785-4CCD-86C3-C484-27F36990A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6568" y="1141695"/>
            <a:ext cx="5337175" cy="2487972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BB87D1B-33F1-20BE-5E37-1D225C2E8C95}"/>
              </a:ext>
            </a:extLst>
          </p:cNvPr>
          <p:cNvCxnSpPr/>
          <p:nvPr/>
        </p:nvCxnSpPr>
        <p:spPr>
          <a:xfrm>
            <a:off x="1905000" y="2743200"/>
            <a:ext cx="330200" cy="1358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40CDA5C0-7A0E-3411-6545-762A14FEF466}"/>
              </a:ext>
            </a:extLst>
          </p:cNvPr>
          <p:cNvSpPr/>
          <p:nvPr/>
        </p:nvSpPr>
        <p:spPr>
          <a:xfrm>
            <a:off x="5285022" y="2385681"/>
            <a:ext cx="8109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28D6DFA-FC9D-E91A-D8DB-855A3B8F71CD}"/>
              </a:ext>
            </a:extLst>
          </p:cNvPr>
          <p:cNvCxnSpPr/>
          <p:nvPr/>
        </p:nvCxnSpPr>
        <p:spPr>
          <a:xfrm flipH="1">
            <a:off x="7315200" y="2019300"/>
            <a:ext cx="317500" cy="22792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32ABE82-5051-97A6-6C02-F3B59EF9128D}"/>
              </a:ext>
            </a:extLst>
          </p:cNvPr>
          <p:cNvSpPr txBox="1"/>
          <p:nvPr/>
        </p:nvSpPr>
        <p:spPr>
          <a:xfrm>
            <a:off x="6553200" y="4483245"/>
            <a:ext cx="398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원하는 스테이지 </a:t>
            </a:r>
            <a:r>
              <a:rPr lang="ko-KR" altLang="en-US" dirty="0" err="1"/>
              <a:t>선택시</a:t>
            </a:r>
            <a:r>
              <a:rPr lang="ko-KR" altLang="en-US" dirty="0"/>
              <a:t> 게임 시작</a:t>
            </a:r>
          </a:p>
        </p:txBody>
      </p:sp>
    </p:spTree>
    <p:extLst>
      <p:ext uri="{BB962C8B-B14F-4D97-AF65-F5344CB8AC3E}">
        <p14:creationId xmlns:p14="http://schemas.microsoft.com/office/powerpoint/2010/main" val="2733087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81F67739-439A-770A-35B8-05517C27B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549" y="1021407"/>
            <a:ext cx="8553450" cy="4779070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6882"/>
            <a:ext cx="6190488" cy="733581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예상 게임 실행 흐름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1318243-D352-78B0-4D91-39976E90151E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1772604" y="4841871"/>
            <a:ext cx="624776" cy="12925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7BCF433-E939-F87A-C2D8-007E5BA60BCF}"/>
              </a:ext>
            </a:extLst>
          </p:cNvPr>
          <p:cNvSpPr txBox="1"/>
          <p:nvPr/>
        </p:nvSpPr>
        <p:spPr>
          <a:xfrm>
            <a:off x="711201" y="6134388"/>
            <a:ext cx="3372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식량을 소모하여 유닛을 소모하는 버튼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6F3B1C3-F9AF-1A18-3B3B-F19219237FA9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3290749" y="4229100"/>
            <a:ext cx="1686179" cy="1607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74CFB2E-43FC-F8EF-86E5-30CED4899E8A}"/>
              </a:ext>
            </a:extLst>
          </p:cNvPr>
          <p:cNvSpPr txBox="1"/>
          <p:nvPr/>
        </p:nvSpPr>
        <p:spPr>
          <a:xfrm>
            <a:off x="3290749" y="5836593"/>
            <a:ext cx="3372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식량의 양을 나타내는 게이지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BAB786-2E2C-A7D5-9480-15B13F5A2798}"/>
              </a:ext>
            </a:extLst>
          </p:cNvPr>
          <p:cNvSpPr txBox="1"/>
          <p:nvPr/>
        </p:nvSpPr>
        <p:spPr>
          <a:xfrm>
            <a:off x="5653214" y="6148817"/>
            <a:ext cx="2726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마나를</a:t>
            </a:r>
            <a:r>
              <a:rPr lang="ko-KR" altLang="en-US" dirty="0"/>
              <a:t> 소모하여 플레이어의 스킬 사용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A823807-BA16-CE6F-792D-B128009C0013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6375400" y="5377936"/>
            <a:ext cx="641211" cy="7708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8B01CFF-C23E-37D3-2FEB-B70324C040BA}"/>
              </a:ext>
            </a:extLst>
          </p:cNvPr>
          <p:cNvSpPr txBox="1"/>
          <p:nvPr/>
        </p:nvSpPr>
        <p:spPr>
          <a:xfrm>
            <a:off x="9905998" y="3675608"/>
            <a:ext cx="2425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공격 및 이동을 하는 적이 오른쪽에서 </a:t>
            </a:r>
            <a:r>
              <a:rPr lang="ko-KR" altLang="en-US" dirty="0" err="1"/>
              <a:t>스폰</a:t>
            </a:r>
            <a:endParaRPr lang="ko-KR" altLang="en-US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E7134AC-40FB-49CD-8431-A578571C51A8}"/>
              </a:ext>
            </a:extLst>
          </p:cNvPr>
          <p:cNvCxnSpPr>
            <a:cxnSpLocks/>
          </p:cNvCxnSpPr>
          <p:nvPr/>
        </p:nvCxnSpPr>
        <p:spPr>
          <a:xfrm>
            <a:off x="8059402" y="2863336"/>
            <a:ext cx="2595898" cy="718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6DDD8D7-6A39-593C-6E97-2BDEDEAA57A2}"/>
              </a:ext>
            </a:extLst>
          </p:cNvPr>
          <p:cNvCxnSpPr/>
          <p:nvPr/>
        </p:nvCxnSpPr>
        <p:spPr>
          <a:xfrm flipV="1">
            <a:off x="5359400" y="482600"/>
            <a:ext cx="1790700" cy="5388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EF6AEAA-613B-724F-0CBD-AD1EC43BE818}"/>
              </a:ext>
            </a:extLst>
          </p:cNvPr>
          <p:cNvSpPr txBox="1"/>
          <p:nvPr/>
        </p:nvSpPr>
        <p:spPr>
          <a:xfrm>
            <a:off x="7269249" y="280868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플레이어 및 적 건물의 체력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8652143-8381-47F9-78AF-53C7E895DD43}"/>
              </a:ext>
            </a:extLst>
          </p:cNvPr>
          <p:cNvSpPr/>
          <p:nvPr/>
        </p:nvSpPr>
        <p:spPr>
          <a:xfrm>
            <a:off x="4402252" y="1081249"/>
            <a:ext cx="996041" cy="68895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70B0CFD-EBCE-7423-7EF1-860451C956B9}"/>
              </a:ext>
            </a:extLst>
          </p:cNvPr>
          <p:cNvCxnSpPr/>
          <p:nvPr/>
        </p:nvCxnSpPr>
        <p:spPr>
          <a:xfrm flipH="1">
            <a:off x="711201" y="2667000"/>
            <a:ext cx="825499" cy="355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BCEE4EB-C124-C280-DDBD-1A790C776861}"/>
              </a:ext>
            </a:extLst>
          </p:cNvPr>
          <p:cNvSpPr txBox="1"/>
          <p:nvPr/>
        </p:nvSpPr>
        <p:spPr>
          <a:xfrm>
            <a:off x="0" y="3213100"/>
            <a:ext cx="1536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플레이어를 도와 적을 공격하는 유닛</a:t>
            </a:r>
            <a:r>
              <a:rPr lang="en-US" altLang="ko-KR" dirty="0"/>
              <a:t>, </a:t>
            </a:r>
            <a:r>
              <a:rPr lang="ko-KR" altLang="en-US" dirty="0"/>
              <a:t>왼쪽에서 </a:t>
            </a:r>
            <a:r>
              <a:rPr lang="ko-KR" altLang="en-US" dirty="0" err="1"/>
              <a:t>스폰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812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BBB62D9-CBCD-187B-31C6-28341E4AD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461956"/>
            <a:ext cx="5575300" cy="3156081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E155369-DCC4-A6B3-CB22-05EED88860C2}"/>
              </a:ext>
            </a:extLst>
          </p:cNvPr>
          <p:cNvCxnSpPr/>
          <p:nvPr/>
        </p:nvCxnSpPr>
        <p:spPr>
          <a:xfrm>
            <a:off x="5054600" y="4127500"/>
            <a:ext cx="571500" cy="1219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F7E0885-7D41-E1E9-F827-3D0FB644E594}"/>
              </a:ext>
            </a:extLst>
          </p:cNvPr>
          <p:cNvSpPr txBox="1"/>
          <p:nvPr/>
        </p:nvSpPr>
        <p:spPr>
          <a:xfrm>
            <a:off x="3987800" y="5346700"/>
            <a:ext cx="5352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스테이지 </a:t>
            </a:r>
            <a:r>
              <a:rPr lang="ko-KR" altLang="en-US" dirty="0" err="1"/>
              <a:t>클리어시</a:t>
            </a:r>
            <a:r>
              <a:rPr lang="ko-KR" altLang="en-US" dirty="0"/>
              <a:t> 다시 스테이지 선택창으로 이동</a:t>
            </a:r>
          </a:p>
        </p:txBody>
      </p:sp>
    </p:spTree>
    <p:extLst>
      <p:ext uri="{BB962C8B-B14F-4D97-AF65-F5344CB8AC3E}">
        <p14:creationId xmlns:p14="http://schemas.microsoft.com/office/powerpoint/2010/main" val="1955606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2224"/>
            <a:ext cx="6190488" cy="1179576"/>
          </a:xfrm>
        </p:spPr>
        <p:txBody>
          <a:bodyPr rtlCol="0"/>
          <a:lstStyle/>
          <a:p>
            <a:pPr rtl="0"/>
            <a:r>
              <a:rPr lang="ko-KR" altLang="en-US"/>
              <a:t>개발 일정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16CBCF62-2F9D-CBB6-0C13-2ADF379CB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547973"/>
              </p:ext>
            </p:extLst>
          </p:nvPr>
        </p:nvGraphicFramePr>
        <p:xfrm>
          <a:off x="228600" y="2180166"/>
          <a:ext cx="84328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6400">
                  <a:extLst>
                    <a:ext uri="{9D8B030D-6E8A-4147-A177-3AD203B41FA5}">
                      <a16:colId xmlns:a16="http://schemas.microsoft.com/office/drawing/2014/main" val="1582654622"/>
                    </a:ext>
                  </a:extLst>
                </a:gridCol>
                <a:gridCol w="4216400">
                  <a:extLst>
                    <a:ext uri="{9D8B030D-6E8A-4147-A177-3AD203B41FA5}">
                      <a16:colId xmlns:a16="http://schemas.microsoft.com/office/drawing/2014/main" val="1048853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 내용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5287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 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리소스 수집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217226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  <a:endParaRPr lang="en-US" altLang="ko-KR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프레임워크 개발 및 </a:t>
                      </a:r>
                      <a:r>
                        <a:rPr lang="en-US" altLang="ko-KR" dirty="0"/>
                        <a:t>UI, </a:t>
                      </a:r>
                      <a:r>
                        <a:rPr lang="ko-KR" altLang="en-US" dirty="0"/>
                        <a:t>맵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배치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493228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스프라이트</a:t>
                      </a:r>
                      <a:r>
                        <a:rPr lang="ko-KR" altLang="en-US" dirty="0"/>
                        <a:t> 애니메이션 구현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62987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플레이어 구현 및 식량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마나 구현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9004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아군 유닛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종 구현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24330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종 구현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153988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스테이지 구현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7447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덜 구현된 부분 보완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81430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버그 수정 및 마무리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053780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8543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슬라이드 번호 개체 틀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13_TF89338750_Win32.potx" id="{700DB809-292A-4B13-B444-555C3CA3BAF9}" vid="{A356E11F-EA95-4991-AC6F-0A9671DA644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{470DCB32-C469-4105-A6B1-AFAF9587C44D}tf89338750_win32</Template>
  <TotalTime>93</TotalTime>
  <Words>226</Words>
  <Application>Microsoft Office PowerPoint</Application>
  <PresentationFormat>와이드스크린</PresentationFormat>
  <Paragraphs>62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Univers</vt:lpstr>
      <vt:lpstr>GradientUnivers</vt:lpstr>
      <vt:lpstr>스마트폰 게임 프로그래밍 1차 발표 </vt:lpstr>
      <vt:lpstr>목차</vt:lpstr>
      <vt:lpstr>게임 소개</vt:lpstr>
      <vt:lpstr>개발 범위</vt:lpstr>
      <vt:lpstr>예상 게임 실행 흐름</vt:lpstr>
      <vt:lpstr>예상 게임 실행 흐름</vt:lpstr>
      <vt:lpstr>PowerPoint 프레젠테이션</vt:lpstr>
      <vt:lpstr>개발 일정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스마트폰 게임 프로그래밍 1차 발표 </dc:title>
  <dc:creator>전 수민</dc:creator>
  <cp:lastModifiedBy>전 수민</cp:lastModifiedBy>
  <cp:revision>1</cp:revision>
  <dcterms:created xsi:type="dcterms:W3CDTF">2023-04-02T13:53:31Z</dcterms:created>
  <dcterms:modified xsi:type="dcterms:W3CDTF">2023-04-02T15:26:33Z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