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9"/>
  </p:handoutMasterIdLst>
  <p:sldIdLst>
    <p:sldId id="256" r:id="rId3"/>
    <p:sldId id="405" r:id="rId4"/>
    <p:sldId id="404" r:id="rId6"/>
    <p:sldId id="279" r:id="rId7"/>
    <p:sldId id="446" r:id="rId8"/>
    <p:sldId id="372" r:id="rId9"/>
    <p:sldId id="445" r:id="rId10"/>
    <p:sldId id="416" r:id="rId11"/>
    <p:sldId id="417" r:id="rId12"/>
    <p:sldId id="418" r:id="rId13"/>
    <p:sldId id="419" r:id="rId14"/>
    <p:sldId id="420" r:id="rId15"/>
    <p:sldId id="421" r:id="rId16"/>
    <p:sldId id="422" r:id="rId17"/>
    <p:sldId id="447" r:id="rId18"/>
    <p:sldId id="415" r:id="rId19"/>
    <p:sldId id="443" r:id="rId20"/>
    <p:sldId id="406" r:id="rId21"/>
    <p:sldId id="442" r:id="rId22"/>
    <p:sldId id="407" r:id="rId23"/>
    <p:sldId id="448" r:id="rId24"/>
    <p:sldId id="428" r:id="rId25"/>
    <p:sldId id="429" r:id="rId26"/>
    <p:sldId id="430" r:id="rId27"/>
    <p:sldId id="449" r:id="rId28"/>
    <p:sldId id="450" r:id="rId29"/>
    <p:sldId id="451" r:id="rId30"/>
    <p:sldId id="434" r:id="rId31"/>
    <p:sldId id="444" r:id="rId32"/>
    <p:sldId id="408" r:id="rId33"/>
    <p:sldId id="435" r:id="rId34"/>
    <p:sldId id="409" r:id="rId35"/>
    <p:sldId id="452" r:id="rId36"/>
    <p:sldId id="453" r:id="rId37"/>
    <p:sldId id="454" r:id="rId38"/>
    <p:sldId id="455" r:id="rId39"/>
    <p:sldId id="456" r:id="rId40"/>
    <p:sldId id="457" r:id="rId41"/>
    <p:sldId id="458" r:id="rId42"/>
    <p:sldId id="459" r:id="rId43"/>
    <p:sldId id="460" r:id="rId44"/>
    <p:sldId id="461" r:id="rId45"/>
    <p:sldId id="462" r:id="rId46"/>
    <p:sldId id="464" r:id="rId47"/>
    <p:sldId id="259" r:id="rId4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84" d="100"/>
          <a:sy n="84" d="100"/>
        </p:scale>
        <p:origin x="84" y="292"/>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dirty="0"/>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dirty="0"/>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dirty="0"/>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1048F38-7A8B-4117-B140-DB6380BEABF7}" type="slidenum">
              <a:rPr lang="en-US" altLang="zh-CN"/>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Arial" panose="020B0604020202020204" pitchFamily="34"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a:defRPr/>
            </a:pPr>
            <a:fld id="{2523E93C-7E4F-4A4F-92B7-725AC8245A60}" type="datetimeFigureOut">
              <a:rPr lang="zh-CN" altLang="en-US"/>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126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Arial" panose="020B0604020202020204" pitchFamily="34" charset="0"/>
              </a:defRPr>
            </a:lvl1pPr>
          </a:lstStyle>
          <a:p>
            <a:pPr>
              <a:defRPr/>
            </a:pPr>
            <a:endParaRPr lang="en-US" altLang="zh-CN" dirty="0"/>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a:defRPr/>
            </a:pPr>
            <a:fld id="{2A6A281C-C85C-46CD-863D-04049F789C9C}"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2pPr>
      <a:lvl3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3pPr>
      <a:lvl4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4pPr>
      <a:lvl5pPr algn="r"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1.wdp"/><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microsoft.com/office/2007/relationships/hdphoto" Target="../media/image25.wdp"/><Relationship Id="rId3" Type="http://schemas.openxmlformats.org/officeDocument/2006/relationships/image" Target="../media/image24.png"/><Relationship Id="rId2" Type="http://schemas.microsoft.com/office/2007/relationships/hdphoto" Target="../media/image23.wdp"/><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image" Target="../media/image29.jpe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36.jpeg"/><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image" Target="../media/image33.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9.wdp"/><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endPar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endPar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pPr>
              <a:defRPr/>
            </a:pPr>
            <a:r>
              <a:rPr lang="zh-CN" altLang="en-US" dirty="0">
                <a:latin typeface="+mj-ea"/>
              </a:rPr>
              <a:t>电子管计算机时代</a:t>
            </a:r>
            <a:endParaRPr lang="zh-CN" altLang="en-US" dirty="0">
              <a:latin typeface="+mj-ea"/>
            </a:endParaRP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Picture 6" descr="Fig08-0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右箭头 11"/>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pPr>
              <a:defRPr/>
            </a:pPr>
            <a:r>
              <a:rPr lang="zh-CN" altLang="en-US" dirty="0">
                <a:latin typeface="+mj-ea"/>
              </a:rPr>
              <a:t>晶体管计算机时代</a:t>
            </a:r>
            <a:endParaRPr lang="zh-CN" altLang="en-US" dirty="0">
              <a:latin typeface="+mj-ea"/>
            </a:endParaRP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1"/>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右箭头 14"/>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pPr>
              <a:defRPr/>
            </a:pPr>
            <a:r>
              <a:rPr lang="zh-CN" altLang="en-US" dirty="0">
                <a:latin typeface="+mj-ea"/>
              </a:rPr>
              <a:t>小、中规模集成电路时代</a:t>
            </a:r>
            <a:endParaRPr lang="zh-CN" altLang="en-US" dirty="0">
              <a:latin typeface="+mj-ea"/>
            </a:endParaRP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514" name="Picture 8" descr="http://tbn0.google.cn/images?q=tbn:cNMsWi8F6UObzM:">
              <a:hlinkClick r:id="rId1"/>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右箭头 11"/>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pPr>
              <a:defRPr/>
            </a:pPr>
            <a:r>
              <a:rPr lang="zh-CN" altLang="en-US" dirty="0">
                <a:latin typeface="+mj-ea"/>
              </a:rPr>
              <a:t>大、超大规模、甚大、极大规模</a:t>
            </a:r>
            <a:endParaRPr lang="zh-CN" altLang="en-US" dirty="0">
              <a:latin typeface="+mj-ea"/>
            </a:endParaRP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noChangeArrowheads="1"/>
          </p:cNvSpPr>
          <p:nvPr>
            <p:ph type="title"/>
          </p:nvPr>
        </p:nvSpPr>
        <p:spPr/>
        <p:txBody>
          <a:bodyPr/>
          <a:lstStyle/>
          <a:p>
            <a:pPr>
              <a:defRPr/>
            </a:pPr>
            <a:r>
              <a:rPr lang="zh-CN" altLang="en-US" dirty="0">
                <a:latin typeface="+mj-ea"/>
              </a:rPr>
              <a:t>计算机分类</a:t>
            </a:r>
            <a:endParaRPr lang="zh-CN" altLang="en-US" dirty="0">
              <a:latin typeface="+mj-ea"/>
            </a:endParaRP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endParaRPr lang="zh-CN" altLang="en-US"/>
          </a:p>
        </p:txBody>
      </p:sp>
      <p:pic>
        <p:nvPicPr>
          <p:cNvPr id="4" name="图片 3"/>
          <p:cNvPicPr>
            <a:picLocks noChangeAspect="1"/>
          </p:cNvPicPr>
          <p:nvPr/>
        </p:nvPicPr>
        <p:blipFill>
          <a:blip r:embed="rId1"/>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endParaRPr lang="zh-CN" altLang="en-US" dirty="0"/>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endParaRPr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endPar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endParaRPr lang="zh-CN" altLang="en-US"/>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endParaRPr lang="zh-CN" altLang="en-US" dirty="0"/>
          </a:p>
        </p:txBody>
      </p:sp>
      <p:pic>
        <p:nvPicPr>
          <p:cNvPr id="32772" name="Picture 4"/>
          <p:cNvPicPr>
            <a:picLocks noChangeAspect="1" noChangeArrowheads="1"/>
          </p:cNvPicPr>
          <p:nvPr/>
        </p:nvPicPr>
        <p:blipFill>
          <a:blip r:embed="rId1">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lvl="1" indent="72009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lvl="1" indent="72009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endParaRPr lang="zh-CN" altLang="en-US" sz="2800"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lvl="1" indent="72009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endParaRPr kumimoji="1"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endParaRPr kumimoji="1" lang="en-US" altLang="zh-CN" sz="2400" b="1" dirty="0">
                <a:solidFill>
                  <a:srgbClr val="C00000"/>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endParaRPr kumimoji="1"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endParaRPr kumimoji="1" lang="zh-CN" altLang="en-US" dirty="0">
                <a:solidFill>
                  <a:srgbClr val="9900CC"/>
                </a:solidFill>
                <a:latin typeface="微软雅黑" panose="020B0503020204020204" pitchFamily="34" charset="-122"/>
                <a:ea typeface="微软雅黑" panose="020B0503020204020204" pitchFamily="34" charset="-122"/>
              </a:endParaRP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endParaRPr kumimoji="1" lang="zh-CN" altLang="en-US" dirty="0">
                <a:solidFill>
                  <a:srgbClr val="008000"/>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autoUpdateAnimBg="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endParaRPr lang="zh-CN" altLang="en-US" dirty="0">
              <a:latin typeface="宋体" panose="02010600030101010101" pitchFamily="2" charset="-122"/>
            </a:endParaRPr>
          </a:p>
        </p:txBody>
      </p:sp>
      <p:pic>
        <p:nvPicPr>
          <p:cNvPr id="4" name="Picture 2"/>
          <p:cNvPicPr>
            <a:picLocks noChangeAspect="1" noChangeArrowheads="1"/>
          </p:cNvPicPr>
          <p:nvPr/>
        </p:nvPicPr>
        <p:blipFill>
          <a:blip r:embed="rId1">
            <a:extLst>
              <a:ext uri="{BEBA8EAE-BF5A-486C-A8C5-ECC9F3942E4B}">
                <a14:imgProps xmlns:a14="http://schemas.microsoft.com/office/drawing/2010/main">
                  <a14:imgLayer r:embed="rId2">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a:fillRect/>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endParaRPr lang="zh-CN" altLang="en-US" dirty="0">
              <a:latin typeface="宋体" panose="02010600030101010101" pitchFamily="2" charset="-122"/>
            </a:endParaRPr>
          </a:p>
        </p:txBody>
      </p:sp>
      <p:graphicFrame>
        <p:nvGraphicFramePr>
          <p:cNvPr id="2" name="表格 1"/>
          <p:cNvGraphicFramePr>
            <a:graphicFrameLocks noGrp="1"/>
          </p:cNvGraphicFramePr>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gridCol w="1165630"/>
                <a:gridCol w="1165630"/>
                <a:gridCol w="1165630"/>
                <a:gridCol w="1165630"/>
                <a:gridCol w="1165630"/>
                <a:gridCol w="1165630"/>
                <a:gridCol w="1165630"/>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8" name="矩形 7"/>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标注 6"/>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endParaRPr lang="zh-CN" altLang="en-US" dirty="0">
              <a:latin typeface="宋体" panose="02010600030101010101" pitchFamily="2" charset="-122"/>
            </a:endParaRPr>
          </a:p>
        </p:txBody>
      </p:sp>
      <p:sp>
        <p:nvSpPr>
          <p:cNvPr id="152579" name="Rectangle 3"/>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autoUpdateAnimBg="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lvl="1" indent="72009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90" lvl="1" indent="72009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endParaRPr lang="zh-CN" altLang="en-US"/>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endParaRPr lang="zh-CN" altLang="en-US"/>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endParaRPr lang="zh-CN" altLang="en-US" sz="2800" dirty="0">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endParaRPr lang="zh-CN" altLang="en-US"/>
          </a:p>
        </p:txBody>
      </p:sp>
      <p:sp>
        <p:nvSpPr>
          <p:cNvPr id="4" name="Rectangle 2"/>
          <p:cNvSpPr txBox="1"/>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766445"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445"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445"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endParaRPr lang="zh-CN" altLang="en-US" sz="32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endParaRPr lang="zh-CN" altLang="en-US"/>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圆角 1"/>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endParaRPr lang="zh-CN" altLang="en-US" dirty="0">
              <a:solidFill>
                <a:srgbClr val="C00000"/>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117729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17729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gridCol w="2568285"/>
                <a:gridCol w="2568285"/>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endParaRPr lang="zh-CN" altLang="en-US"/>
          </a:p>
        </p:txBody>
      </p:sp>
      <p:sp>
        <p:nvSpPr>
          <p:cNvPr id="9219" name="内容占位符 2"/>
          <p:cNvSpPr txBox="1"/>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4" descr="C:\Documents and Settings\wonder\桌面\3_clip_image00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Picture 1" descr="C:\Documents and Settings\wonder\桌面\5377016480104216938.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endParaRPr lang="zh-CN" altLang="en-US" dirty="0">
              <a:latin typeface="+mj-ea"/>
            </a:endParaRP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144018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44018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endParaRPr lang="zh-CN" altLang="en-US" dirty="0">
              <a:latin typeface="+mj-ea"/>
            </a:endParaRPr>
          </a:p>
        </p:txBody>
      </p:sp>
      <p:sp>
        <p:nvSpPr>
          <p:cNvPr id="46083" name="内容占位符 2"/>
          <p:cNvSpPr>
            <a:spLocks noGrp="1" noChangeArrowheads="1"/>
          </p:cNvSpPr>
          <p:nvPr>
            <p:ph idx="1"/>
          </p:nvPr>
        </p:nvSpPr>
        <p:spPr>
          <a:xfrm>
            <a:off x="609600" y="1412776"/>
            <a:ext cx="10814992" cy="5085184"/>
          </a:xfrm>
        </p:spPr>
        <p:txBody>
          <a:bodyPr/>
          <a:lstStyle/>
          <a:p>
            <a:pPr marL="720090" indent="72009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90" indent="72009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23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23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23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endParaRPr lang="zh-CN" altLang="en-US" dirty="0">
              <a:latin typeface="+mj-ea"/>
            </a:endParaRPr>
          </a:p>
        </p:txBody>
      </p:sp>
      <p:sp>
        <p:nvSpPr>
          <p:cNvPr id="46083" name="内容占位符 2"/>
          <p:cNvSpPr>
            <a:spLocks noGrp="1" noChangeArrowheads="1"/>
          </p:cNvSpPr>
          <p:nvPr>
            <p:ph idx="1"/>
          </p:nvPr>
        </p:nvSpPr>
        <p:spPr>
          <a:xfrm>
            <a:off x="983432" y="1340768"/>
            <a:ext cx="10297144" cy="5517232"/>
          </a:xfrm>
        </p:spPr>
        <p:txBody>
          <a:bodyPr/>
          <a:lstStyle/>
          <a:p>
            <a:pPr marL="0" indent="72009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9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4000" b="1" dirty="0">
                <a:solidFill>
                  <a:schemeClr val="bg1"/>
                </a:solidFill>
              </a:rPr>
              <a:t>Questions?</a:t>
            </a:r>
            <a:endParaRPr lang="en-US" altLang="zh-CN" sz="4000" b="1" dirty="0">
              <a:solidFill>
                <a:schemeClr val="bg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endParaRPr lang="zh-CN" altLang="en-US" dirty="0"/>
          </a:p>
        </p:txBody>
      </p:sp>
      <p:sp>
        <p:nvSpPr>
          <p:cNvPr id="9219" name="内容占位符 2"/>
          <p:cNvSpPr txBox="1"/>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endParaRPr lang="en-US" altLang="zh-CN" dirty="0">
              <a:latin typeface="+mj-ea"/>
            </a:endParaRP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pPr>
              <a:defRPr/>
            </a:pPr>
            <a:r>
              <a:rPr lang="zh-CN" altLang="en-US" dirty="0">
                <a:latin typeface="+mj-ea"/>
              </a:rPr>
              <a:t>历史上的计算器</a:t>
            </a:r>
            <a:endParaRPr lang="zh-CN" altLang="en-US" dirty="0">
              <a:latin typeface="+mj-ea"/>
            </a:endParaRPr>
          </a:p>
        </p:txBody>
      </p:sp>
      <p:sp>
        <p:nvSpPr>
          <p:cNvPr id="6" name="右箭头 5"/>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右箭头 11"/>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endPar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2"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2"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2"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2"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2"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3" name="Picture 4" descr="http://www.audit.yn.gov.cn/image20010518/4680.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3724</Words>
  <Application>WPS 演示</Application>
  <PresentationFormat>宽屏</PresentationFormat>
  <Paragraphs>583</Paragraphs>
  <Slides>45</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宋体</vt:lpstr>
      <vt:lpstr>Wingdings</vt:lpstr>
      <vt:lpstr>黑体</vt:lpstr>
      <vt:lpstr>Calibri</vt:lpstr>
      <vt:lpstr>微软雅黑</vt:lpstr>
      <vt:lpstr>Times New Roman</vt:lpstr>
      <vt:lpstr>Arial Unicode MS</vt:lpstr>
      <vt:lpstr>Verdana</vt:lpstr>
      <vt:lpstr>Wingdings 3</vt:lpstr>
      <vt:lpstr>Symbol</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Power</cp:lastModifiedBy>
  <cp:revision>343</cp:revision>
  <dcterms:created xsi:type="dcterms:W3CDTF">2007-10-21T01:27:00Z</dcterms:created>
  <dcterms:modified xsi:type="dcterms:W3CDTF">2019-10-15T12:02:08Z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