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899E3-E1A4-4D5C-B077-ED6C16212789}" v="7" dt="2024-01-21T14:18:5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di, Nikhita" userId="81a71673-22f7-44ae-b23b-61e8832b683d" providerId="ADAL" clId="{B7B899E3-E1A4-4D5C-B077-ED6C16212789}"/>
    <pc:docChg chg="undo custSel addSld delSld modSld">
      <pc:chgData name="Peddi, Nikhita" userId="81a71673-22f7-44ae-b23b-61e8832b683d" providerId="ADAL" clId="{B7B899E3-E1A4-4D5C-B077-ED6C16212789}" dt="2024-01-21T14:22:27.093" v="328" actId="12"/>
      <pc:docMkLst>
        <pc:docMk/>
      </pc:docMkLst>
      <pc:sldChg chg="modSp mod">
        <pc:chgData name="Peddi, Nikhita" userId="81a71673-22f7-44ae-b23b-61e8832b683d" providerId="ADAL" clId="{B7B899E3-E1A4-4D5C-B077-ED6C16212789}" dt="2024-01-21T14:22:27.093" v="328" actId="12"/>
        <pc:sldMkLst>
          <pc:docMk/>
          <pc:sldMk cId="889069412" sldId="258"/>
        </pc:sldMkLst>
        <pc:spChg chg="mod">
          <ac:chgData name="Peddi, Nikhita" userId="81a71673-22f7-44ae-b23b-61e8832b683d" providerId="ADAL" clId="{B7B899E3-E1A4-4D5C-B077-ED6C16212789}" dt="2024-01-21T14:22:27.093" v="328" actId="12"/>
          <ac:spMkLst>
            <pc:docMk/>
            <pc:sldMk cId="889069412" sldId="258"/>
            <ac:spMk id="3" creationId="{C6099AC0-F018-1FCB-9209-74FA7E5DEBF1}"/>
          </ac:spMkLst>
        </pc:spChg>
      </pc:sldChg>
      <pc:sldChg chg="addSp delSp modSp mod setBg">
        <pc:chgData name="Peddi, Nikhita" userId="81a71673-22f7-44ae-b23b-61e8832b683d" providerId="ADAL" clId="{B7B899E3-E1A4-4D5C-B077-ED6C16212789}" dt="2024-01-21T14:10:35.092" v="95" actId="20577"/>
        <pc:sldMkLst>
          <pc:docMk/>
          <pc:sldMk cId="4170081196" sldId="260"/>
        </pc:sldMkLst>
        <pc:spChg chg="mod">
          <ac:chgData name="Peddi, Nikhita" userId="81a71673-22f7-44ae-b23b-61e8832b683d" providerId="ADAL" clId="{B7B899E3-E1A4-4D5C-B077-ED6C16212789}" dt="2024-01-21T14:10:29.651" v="92" actId="26606"/>
          <ac:spMkLst>
            <pc:docMk/>
            <pc:sldMk cId="4170081196" sldId="260"/>
            <ac:spMk id="2" creationId="{03106D59-3F3F-8E85-9D7D-952BD84A18FF}"/>
          </ac:spMkLst>
        </pc:spChg>
        <pc:spChg chg="mod">
          <ac:chgData name="Peddi, Nikhita" userId="81a71673-22f7-44ae-b23b-61e8832b683d" providerId="ADAL" clId="{B7B899E3-E1A4-4D5C-B077-ED6C16212789}" dt="2024-01-21T14:10:35.092" v="95" actId="20577"/>
          <ac:spMkLst>
            <pc:docMk/>
            <pc:sldMk cId="4170081196" sldId="260"/>
            <ac:spMk id="4" creationId="{20E76F93-DA7D-6698-90B2-AEF8484D6761}"/>
          </ac:spMkLst>
        </pc:spChg>
        <pc:spChg chg="add del">
          <ac:chgData name="Peddi, Nikhita" userId="81a71673-22f7-44ae-b23b-61e8832b683d" providerId="ADAL" clId="{B7B899E3-E1A4-4D5C-B077-ED6C16212789}" dt="2024-01-21T14:09:07.574" v="84" actId="26606"/>
          <ac:spMkLst>
            <pc:docMk/>
            <pc:sldMk cId="4170081196" sldId="260"/>
            <ac:spMk id="3081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09:07.574" v="84" actId="26606"/>
          <ac:spMkLst>
            <pc:docMk/>
            <pc:sldMk cId="4170081196" sldId="260"/>
            <ac:spMk id="3083" creationId="{24C2BF05-856A-4AB0-B6F0-8B3BE04008E1}"/>
          </ac:spMkLst>
        </pc:spChg>
        <pc:spChg chg="add del">
          <ac:chgData name="Peddi, Nikhita" userId="81a71673-22f7-44ae-b23b-61e8832b683d" providerId="ADAL" clId="{B7B899E3-E1A4-4D5C-B077-ED6C16212789}" dt="2024-01-21T14:10:29.693" v="93" actId="26606"/>
          <ac:spMkLst>
            <pc:docMk/>
            <pc:sldMk cId="4170081196" sldId="260"/>
            <ac:spMk id="3089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10:29.693" v="93" actId="26606"/>
          <ac:spMkLst>
            <pc:docMk/>
            <pc:sldMk cId="4170081196" sldId="260"/>
            <ac:spMk id="3090" creationId="{AF678C14-A033-4139-BCA9-8382B039648B}"/>
          </ac:spMkLst>
        </pc:spChg>
        <pc:spChg chg="add del">
          <ac:chgData name="Peddi, Nikhita" userId="81a71673-22f7-44ae-b23b-61e8832b683d" providerId="ADAL" clId="{B7B899E3-E1A4-4D5C-B077-ED6C16212789}" dt="2024-01-21T14:10:23.885" v="88" actId="26606"/>
          <ac:spMkLst>
            <pc:docMk/>
            <pc:sldMk cId="4170081196" sldId="260"/>
            <ac:spMk id="3096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10:23.885" v="88" actId="26606"/>
          <ac:spMkLst>
            <pc:docMk/>
            <pc:sldMk cId="4170081196" sldId="260"/>
            <ac:spMk id="3098" creationId="{AF678C14-A033-4139-BCA9-8382B039648B}"/>
          </ac:spMkLst>
        </pc:spChg>
        <pc:spChg chg="add del">
          <ac:chgData name="Peddi, Nikhita" userId="81a71673-22f7-44ae-b23b-61e8832b683d" providerId="ADAL" clId="{B7B899E3-E1A4-4D5C-B077-ED6C16212789}" dt="2024-01-21T14:10:25.774" v="90" actId="26606"/>
          <ac:spMkLst>
            <pc:docMk/>
            <pc:sldMk cId="4170081196" sldId="260"/>
            <ac:spMk id="3104" creationId="{0DADC141-2CF4-4D22-BFEF-05FB358E4DFD}"/>
          </ac:spMkLst>
        </pc:spChg>
        <pc:spChg chg="add del">
          <ac:chgData name="Peddi, Nikhita" userId="81a71673-22f7-44ae-b23b-61e8832b683d" providerId="ADAL" clId="{B7B899E3-E1A4-4D5C-B077-ED6C16212789}" dt="2024-01-21T14:10:25.774" v="90" actId="26606"/>
          <ac:spMkLst>
            <pc:docMk/>
            <pc:sldMk cId="4170081196" sldId="260"/>
            <ac:spMk id="3105" creationId="{8651CFA9-6065-4243-AC48-858E359780B1}"/>
          </ac:spMkLst>
        </pc:spChg>
        <pc:spChg chg="add del">
          <ac:chgData name="Peddi, Nikhita" userId="81a71673-22f7-44ae-b23b-61e8832b683d" providerId="ADAL" clId="{B7B899E3-E1A4-4D5C-B077-ED6C16212789}" dt="2024-01-21T14:10:25.774" v="90" actId="26606"/>
          <ac:spMkLst>
            <pc:docMk/>
            <pc:sldMk cId="4170081196" sldId="260"/>
            <ac:spMk id="3106" creationId="{F43A66C0-8F79-4D55-8A61-9E980D5FEE26}"/>
          </ac:spMkLst>
        </pc:spChg>
        <pc:spChg chg="add del">
          <ac:chgData name="Peddi, Nikhita" userId="81a71673-22f7-44ae-b23b-61e8832b683d" providerId="ADAL" clId="{B7B899E3-E1A4-4D5C-B077-ED6C16212789}" dt="2024-01-21T14:10:25.774" v="90" actId="26606"/>
          <ac:spMkLst>
            <pc:docMk/>
            <pc:sldMk cId="4170081196" sldId="260"/>
            <ac:spMk id="3107" creationId="{FBC8BBE5-981E-4B0B-9654-32B5668BFF31}"/>
          </ac:spMkLst>
        </pc:spChg>
        <pc:spChg chg="add del">
          <ac:chgData name="Peddi, Nikhita" userId="81a71673-22f7-44ae-b23b-61e8832b683d" providerId="ADAL" clId="{B7B899E3-E1A4-4D5C-B077-ED6C16212789}" dt="2024-01-21T14:10:29.651" v="92" actId="26606"/>
          <ac:spMkLst>
            <pc:docMk/>
            <pc:sldMk cId="4170081196" sldId="260"/>
            <ac:spMk id="3110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10:29.651" v="92" actId="26606"/>
          <ac:spMkLst>
            <pc:docMk/>
            <pc:sldMk cId="4170081196" sldId="260"/>
            <ac:spMk id="3111" creationId="{AF678C14-A033-4139-BCA9-8382B039648B}"/>
          </ac:spMkLst>
        </pc:spChg>
        <pc:spChg chg="add">
          <ac:chgData name="Peddi, Nikhita" userId="81a71673-22f7-44ae-b23b-61e8832b683d" providerId="ADAL" clId="{B7B899E3-E1A4-4D5C-B077-ED6C16212789}" dt="2024-01-21T14:10:29.693" v="93" actId="26606"/>
          <ac:spMkLst>
            <pc:docMk/>
            <pc:sldMk cId="4170081196" sldId="260"/>
            <ac:spMk id="3114" creationId="{A4FB2F27-3F7D-440E-A905-86607A926A29}"/>
          </ac:spMkLst>
        </pc:spChg>
        <pc:spChg chg="add">
          <ac:chgData name="Peddi, Nikhita" userId="81a71673-22f7-44ae-b23b-61e8832b683d" providerId="ADAL" clId="{B7B899E3-E1A4-4D5C-B077-ED6C16212789}" dt="2024-01-21T14:10:29.693" v="93" actId="26606"/>
          <ac:spMkLst>
            <pc:docMk/>
            <pc:sldMk cId="4170081196" sldId="260"/>
            <ac:spMk id="3115" creationId="{AF678C14-A033-4139-BCA9-8382B039648B}"/>
          </ac:spMkLst>
        </pc:spChg>
        <pc:grpChg chg="add del">
          <ac:chgData name="Peddi, Nikhita" userId="81a71673-22f7-44ae-b23b-61e8832b683d" providerId="ADAL" clId="{B7B899E3-E1A4-4D5C-B077-ED6C16212789}" dt="2024-01-21T14:09:07.574" v="84" actId="26606"/>
          <ac:grpSpMkLst>
            <pc:docMk/>
            <pc:sldMk cId="4170081196" sldId="260"/>
            <ac:grpSpMk id="3085" creationId="{4D5C2899-2E0D-42CC-9419-7B586A07615D}"/>
          </ac:grpSpMkLst>
        </pc:grpChg>
        <pc:grpChg chg="add del">
          <ac:chgData name="Peddi, Nikhita" userId="81a71673-22f7-44ae-b23b-61e8832b683d" providerId="ADAL" clId="{B7B899E3-E1A4-4D5C-B077-ED6C16212789}" dt="2024-01-21T14:10:29.693" v="93" actId="26606"/>
          <ac:grpSpMkLst>
            <pc:docMk/>
            <pc:sldMk cId="4170081196" sldId="260"/>
            <ac:grpSpMk id="3091" creationId="{3489A2D2-B3AA-488C-B20E-15DBB97548C6}"/>
          </ac:grpSpMkLst>
        </pc:grpChg>
        <pc:grpChg chg="add del">
          <ac:chgData name="Peddi, Nikhita" userId="81a71673-22f7-44ae-b23b-61e8832b683d" providerId="ADAL" clId="{B7B899E3-E1A4-4D5C-B077-ED6C16212789}" dt="2024-01-21T14:10:23.885" v="88" actId="26606"/>
          <ac:grpSpMkLst>
            <pc:docMk/>
            <pc:sldMk cId="4170081196" sldId="260"/>
            <ac:grpSpMk id="3100" creationId="{3489A2D2-B3AA-488C-B20E-15DBB97548C6}"/>
          </ac:grpSpMkLst>
        </pc:grpChg>
        <pc:grpChg chg="add del">
          <ac:chgData name="Peddi, Nikhita" userId="81a71673-22f7-44ae-b23b-61e8832b683d" providerId="ADAL" clId="{B7B899E3-E1A4-4D5C-B077-ED6C16212789}" dt="2024-01-21T14:10:25.774" v="90" actId="26606"/>
          <ac:grpSpMkLst>
            <pc:docMk/>
            <pc:sldMk cId="4170081196" sldId="260"/>
            <ac:grpSpMk id="3108" creationId="{545001F7-3F8F-4035-8348-1B9798C77D29}"/>
          </ac:grpSpMkLst>
        </pc:grpChg>
        <pc:grpChg chg="add del">
          <ac:chgData name="Peddi, Nikhita" userId="81a71673-22f7-44ae-b23b-61e8832b683d" providerId="ADAL" clId="{B7B899E3-E1A4-4D5C-B077-ED6C16212789}" dt="2024-01-21T14:10:29.651" v="92" actId="26606"/>
          <ac:grpSpMkLst>
            <pc:docMk/>
            <pc:sldMk cId="4170081196" sldId="260"/>
            <ac:grpSpMk id="3112" creationId="{14763DA8-CE3A-4B30-B2F5-0D128777F742}"/>
          </ac:grpSpMkLst>
        </pc:grpChg>
        <pc:grpChg chg="add">
          <ac:chgData name="Peddi, Nikhita" userId="81a71673-22f7-44ae-b23b-61e8832b683d" providerId="ADAL" clId="{B7B899E3-E1A4-4D5C-B077-ED6C16212789}" dt="2024-01-21T14:10:29.693" v="93" actId="26606"/>
          <ac:grpSpMkLst>
            <pc:docMk/>
            <pc:sldMk cId="4170081196" sldId="260"/>
            <ac:grpSpMk id="3116" creationId="{3489A2D2-B3AA-488C-B20E-15DBB97548C6}"/>
          </ac:grpSpMkLst>
        </pc:grpChg>
        <pc:picChg chg="add mod">
          <ac:chgData name="Peddi, Nikhita" userId="81a71673-22f7-44ae-b23b-61e8832b683d" providerId="ADAL" clId="{B7B899E3-E1A4-4D5C-B077-ED6C16212789}" dt="2024-01-21T14:10:29.651" v="92" actId="26606"/>
          <ac:picMkLst>
            <pc:docMk/>
            <pc:sldMk cId="4170081196" sldId="260"/>
            <ac:picMk id="3076" creationId="{CE2BD226-48B8-F784-F839-2A3DCF1FF004}"/>
          </ac:picMkLst>
        </pc:picChg>
      </pc:sldChg>
      <pc:sldChg chg="delSp del">
        <pc:chgData name="Peddi, Nikhita" userId="81a71673-22f7-44ae-b23b-61e8832b683d" providerId="ADAL" clId="{B7B899E3-E1A4-4D5C-B077-ED6C16212789}" dt="2024-01-21T14:11:34.500" v="96" actId="2696"/>
        <pc:sldMkLst>
          <pc:docMk/>
          <pc:sldMk cId="4158556052" sldId="261"/>
        </pc:sldMkLst>
        <pc:picChg chg="del">
          <ac:chgData name="Peddi, Nikhita" userId="81a71673-22f7-44ae-b23b-61e8832b683d" providerId="ADAL" clId="{B7B899E3-E1A4-4D5C-B077-ED6C16212789}" dt="2024-01-21T14:08:59.995" v="81" actId="21"/>
          <ac:picMkLst>
            <pc:docMk/>
            <pc:sldMk cId="4158556052" sldId="261"/>
            <ac:picMk id="3076" creationId="{CE2BD226-48B8-F784-F839-2A3DCF1FF004}"/>
          </ac:picMkLst>
        </pc:picChg>
      </pc:sldChg>
      <pc:sldChg chg="addSp delSp modSp mod">
        <pc:chgData name="Peddi, Nikhita" userId="81a71673-22f7-44ae-b23b-61e8832b683d" providerId="ADAL" clId="{B7B899E3-E1A4-4D5C-B077-ED6C16212789}" dt="2024-01-21T14:19:55.994" v="316" actId="20577"/>
        <pc:sldMkLst>
          <pc:docMk/>
          <pc:sldMk cId="3796277463" sldId="262"/>
        </pc:sldMkLst>
        <pc:spChg chg="mod">
          <ac:chgData name="Peddi, Nikhita" userId="81a71673-22f7-44ae-b23b-61e8832b683d" providerId="ADAL" clId="{B7B899E3-E1A4-4D5C-B077-ED6C16212789}" dt="2024-01-21T14:16:22.104" v="273" actId="1076"/>
          <ac:spMkLst>
            <pc:docMk/>
            <pc:sldMk cId="3796277463" sldId="262"/>
            <ac:spMk id="2" creationId="{052EB3F6-7D43-2CD2-1540-ACC32C705089}"/>
          </ac:spMkLst>
        </pc:spChg>
        <pc:spChg chg="add del mod">
          <ac:chgData name="Peddi, Nikhita" userId="81a71673-22f7-44ae-b23b-61e8832b683d" providerId="ADAL" clId="{B7B899E3-E1A4-4D5C-B077-ED6C16212789}" dt="2024-01-21T14:19:55.994" v="316" actId="20577"/>
          <ac:spMkLst>
            <pc:docMk/>
            <pc:sldMk cId="3796277463" sldId="262"/>
            <ac:spMk id="3" creationId="{AA23FCDD-5E06-8107-DD82-430B6877D014}"/>
          </ac:spMkLst>
        </pc:spChg>
        <pc:spChg chg="add mod">
          <ac:chgData name="Peddi, Nikhita" userId="81a71673-22f7-44ae-b23b-61e8832b683d" providerId="ADAL" clId="{B7B899E3-E1A4-4D5C-B077-ED6C16212789}" dt="2024-01-21T14:17:55.287" v="302" actId="14100"/>
          <ac:spMkLst>
            <pc:docMk/>
            <pc:sldMk cId="3796277463" sldId="262"/>
            <ac:spMk id="4" creationId="{93CC5EBA-1590-7D65-1CA1-7ADE6A42A710}"/>
          </ac:spMkLst>
        </pc:spChg>
        <pc:spChg chg="add mod">
          <ac:chgData name="Peddi, Nikhita" userId="81a71673-22f7-44ae-b23b-61e8832b683d" providerId="ADAL" clId="{B7B899E3-E1A4-4D5C-B077-ED6C16212789}" dt="2024-01-21T14:17:39.703" v="299" actId="14100"/>
          <ac:spMkLst>
            <pc:docMk/>
            <pc:sldMk cId="3796277463" sldId="262"/>
            <ac:spMk id="5" creationId="{EB17650E-13DB-7D5C-5A8B-7D3651E5153C}"/>
          </ac:spMkLst>
        </pc:spChg>
        <pc:spChg chg="add mod">
          <ac:chgData name="Peddi, Nikhita" userId="81a71673-22f7-44ae-b23b-61e8832b683d" providerId="ADAL" clId="{B7B899E3-E1A4-4D5C-B077-ED6C16212789}" dt="2024-01-21T14:17:46.639" v="301" actId="14100"/>
          <ac:spMkLst>
            <pc:docMk/>
            <pc:sldMk cId="3796277463" sldId="262"/>
            <ac:spMk id="6" creationId="{A92A6393-E204-FCBF-C8E1-AE3A60F2700E}"/>
          </ac:spMkLst>
        </pc:spChg>
        <pc:spChg chg="add del">
          <ac:chgData name="Peddi, Nikhita" userId="81a71673-22f7-44ae-b23b-61e8832b683d" providerId="ADAL" clId="{B7B899E3-E1A4-4D5C-B077-ED6C16212789}" dt="2024-01-21T14:18:30.275" v="304" actId="11529"/>
          <ac:spMkLst>
            <pc:docMk/>
            <pc:sldMk cId="3796277463" sldId="262"/>
            <ac:spMk id="7" creationId="{E4AD26A1-5FF5-8B82-C500-F365A6A15297}"/>
          </ac:spMkLst>
        </pc:spChg>
        <pc:spChg chg="add">
          <ac:chgData name="Peddi, Nikhita" userId="81a71673-22f7-44ae-b23b-61e8832b683d" providerId="ADAL" clId="{B7B899E3-E1A4-4D5C-B077-ED6C16212789}" dt="2024-01-21T14:18:46.259" v="305" actId="11529"/>
          <ac:spMkLst>
            <pc:docMk/>
            <pc:sldMk cId="3796277463" sldId="262"/>
            <ac:spMk id="9" creationId="{D21E68B4-4F24-0AF4-98F1-BE59EEF61162}"/>
          </ac:spMkLst>
        </pc:spChg>
        <pc:spChg chg="add mod">
          <ac:chgData name="Peddi, Nikhita" userId="81a71673-22f7-44ae-b23b-61e8832b683d" providerId="ADAL" clId="{B7B899E3-E1A4-4D5C-B077-ED6C16212789}" dt="2024-01-21T14:18:57.778" v="307"/>
          <ac:spMkLst>
            <pc:docMk/>
            <pc:sldMk cId="3796277463" sldId="262"/>
            <ac:spMk id="11" creationId="{4AC2FE0B-BE56-E537-7391-5E2CBE83DAB7}"/>
          </ac:spMkLst>
        </pc:spChg>
        <pc:spChg chg="add mod">
          <ac:chgData name="Peddi, Nikhita" userId="81a71673-22f7-44ae-b23b-61e8832b683d" providerId="ADAL" clId="{B7B899E3-E1A4-4D5C-B077-ED6C16212789}" dt="2024-01-21T14:19:35.010" v="310" actId="14100"/>
          <ac:spMkLst>
            <pc:docMk/>
            <pc:sldMk cId="3796277463" sldId="262"/>
            <ac:spMk id="15" creationId="{CB01DF3B-49F4-CDDE-F436-B741E9F872A9}"/>
          </ac:spMkLst>
        </pc:spChg>
      </pc:sldChg>
      <pc:sldChg chg="addSp delSp modSp new mod setBg">
        <pc:chgData name="Peddi, Nikhita" userId="81a71673-22f7-44ae-b23b-61e8832b683d" providerId="ADAL" clId="{B7B899E3-E1A4-4D5C-B077-ED6C16212789}" dt="2024-01-21T14:08:48.643" v="79" actId="14100"/>
        <pc:sldMkLst>
          <pc:docMk/>
          <pc:sldMk cId="1433024065" sldId="266"/>
        </pc:sldMkLst>
        <pc:spChg chg="mod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2" creationId="{16328B90-C86F-B3D4-B4D2-922C54095532}"/>
          </ac:spMkLst>
        </pc:spChg>
        <pc:spChg chg="mod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3" creationId="{7A055FDD-9354-F9C0-A05F-2FF0BF391DDF}"/>
          </ac:spMkLst>
        </pc:spChg>
        <pc:spChg chg="add del">
          <ac:chgData name="Peddi, Nikhita" userId="81a71673-22f7-44ae-b23b-61e8832b683d" providerId="ADAL" clId="{B7B899E3-E1A4-4D5C-B077-ED6C16212789}" dt="2024-01-21T14:06:17.952" v="7" actId="26606"/>
          <ac:spMkLst>
            <pc:docMk/>
            <pc:sldMk cId="1433024065" sldId="266"/>
            <ac:spMk id="10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06:17.952" v="7" actId="26606"/>
          <ac:spMkLst>
            <pc:docMk/>
            <pc:sldMk cId="1433024065" sldId="266"/>
            <ac:spMk id="12" creationId="{AF678C14-A033-4139-BCA9-8382B039648B}"/>
          </ac:spMkLst>
        </pc:spChg>
        <pc:spChg chg="add del">
          <ac:chgData name="Peddi, Nikhita" userId="81a71673-22f7-44ae-b23b-61e8832b683d" providerId="ADAL" clId="{B7B899E3-E1A4-4D5C-B077-ED6C16212789}" dt="2024-01-21T14:06:23.319" v="9" actId="26606"/>
          <ac:spMkLst>
            <pc:docMk/>
            <pc:sldMk cId="1433024065" sldId="266"/>
            <ac:spMk id="18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06:23.319" v="9" actId="26606"/>
          <ac:spMkLst>
            <pc:docMk/>
            <pc:sldMk cId="1433024065" sldId="266"/>
            <ac:spMk id="19" creationId="{AF678C14-A033-4139-BCA9-8382B039648B}"/>
          </ac:spMkLst>
        </pc:spChg>
        <pc:spChg chg="add del">
          <ac:chgData name="Peddi, Nikhita" userId="81a71673-22f7-44ae-b23b-61e8832b683d" providerId="ADAL" clId="{B7B899E3-E1A4-4D5C-B077-ED6C16212789}" dt="2024-01-21T14:06:33.189" v="11" actId="26606"/>
          <ac:spMkLst>
            <pc:docMk/>
            <pc:sldMk cId="1433024065" sldId="266"/>
            <ac:spMk id="22" creationId="{8651CFA9-6065-4243-AC48-858E359780B1}"/>
          </ac:spMkLst>
        </pc:spChg>
        <pc:spChg chg="add del">
          <ac:chgData name="Peddi, Nikhita" userId="81a71673-22f7-44ae-b23b-61e8832b683d" providerId="ADAL" clId="{B7B899E3-E1A4-4D5C-B077-ED6C16212789}" dt="2024-01-21T14:06:33.189" v="11" actId="26606"/>
          <ac:spMkLst>
            <pc:docMk/>
            <pc:sldMk cId="1433024065" sldId="266"/>
            <ac:spMk id="23" creationId="{FBC8BBE5-981E-4B0B-9654-32B5668BFF31}"/>
          </ac:spMkLst>
        </pc:spChg>
        <pc:spChg chg="add del">
          <ac:chgData name="Peddi, Nikhita" userId="81a71673-22f7-44ae-b23b-61e8832b683d" providerId="ADAL" clId="{B7B899E3-E1A4-4D5C-B077-ED6C16212789}" dt="2024-01-21T14:07:59.575" v="47" actId="26606"/>
          <ac:spMkLst>
            <pc:docMk/>
            <pc:sldMk cId="1433024065" sldId="266"/>
            <ac:spMk id="26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07:59.575" v="47" actId="26606"/>
          <ac:spMkLst>
            <pc:docMk/>
            <pc:sldMk cId="1433024065" sldId="266"/>
            <ac:spMk id="27" creationId="{AF678C14-A033-4139-BCA9-8382B039648B}"/>
          </ac:spMkLst>
        </pc:spChg>
        <pc:spChg chg="add del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33" creationId="{8651CFA9-6065-4243-AC48-858E359780B1}"/>
          </ac:spMkLst>
        </pc:spChg>
        <pc:spChg chg="add del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35" creationId="{FBC8BBE5-981E-4B0B-9654-32B5668BFF31}"/>
          </ac:spMkLst>
        </pc:spChg>
        <pc:spChg chg="add del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41" creationId="{0DADC141-2CF4-4D22-BFEF-05FB358E4DFD}"/>
          </ac:spMkLst>
        </pc:spChg>
        <pc:spChg chg="add del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43" creationId="{F43A66C0-8F79-4D55-8A61-9E980D5FEE26}"/>
          </ac:spMkLst>
        </pc:spChg>
        <pc:spChg chg="add del">
          <ac:chgData name="Peddi, Nikhita" userId="81a71673-22f7-44ae-b23b-61e8832b683d" providerId="ADAL" clId="{B7B899E3-E1A4-4D5C-B077-ED6C16212789}" dt="2024-01-21T14:08:39.598" v="76" actId="26606"/>
          <ac:spMkLst>
            <pc:docMk/>
            <pc:sldMk cId="1433024065" sldId="266"/>
            <ac:spMk id="48" creationId="{A4FB2F27-3F7D-440E-A905-86607A926A29}"/>
          </ac:spMkLst>
        </pc:spChg>
        <pc:spChg chg="add del">
          <ac:chgData name="Peddi, Nikhita" userId="81a71673-22f7-44ae-b23b-61e8832b683d" providerId="ADAL" clId="{B7B899E3-E1A4-4D5C-B077-ED6C16212789}" dt="2024-01-21T14:08:39.598" v="76" actId="26606"/>
          <ac:spMkLst>
            <pc:docMk/>
            <pc:sldMk cId="1433024065" sldId="266"/>
            <ac:spMk id="50" creationId="{AF678C14-A033-4139-BCA9-8382B039648B}"/>
          </ac:spMkLst>
        </pc:spChg>
        <pc:spChg chg="add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56" creationId="{A4FB2F27-3F7D-440E-A905-86607A926A29}"/>
          </ac:spMkLst>
        </pc:spChg>
        <pc:spChg chg="add">
          <ac:chgData name="Peddi, Nikhita" userId="81a71673-22f7-44ae-b23b-61e8832b683d" providerId="ADAL" clId="{B7B899E3-E1A4-4D5C-B077-ED6C16212789}" dt="2024-01-21T14:08:39.671" v="77" actId="26606"/>
          <ac:spMkLst>
            <pc:docMk/>
            <pc:sldMk cId="1433024065" sldId="266"/>
            <ac:spMk id="57" creationId="{24C2BF05-856A-4AB0-B6F0-8B3BE04008E1}"/>
          </ac:spMkLst>
        </pc:spChg>
        <pc:grpChg chg="add del">
          <ac:chgData name="Peddi, Nikhita" userId="81a71673-22f7-44ae-b23b-61e8832b683d" providerId="ADAL" clId="{B7B899E3-E1A4-4D5C-B077-ED6C16212789}" dt="2024-01-21T14:06:17.952" v="7" actId="26606"/>
          <ac:grpSpMkLst>
            <pc:docMk/>
            <pc:sldMk cId="1433024065" sldId="266"/>
            <ac:grpSpMk id="14" creationId="{14763DA8-CE3A-4B30-B2F5-0D128777F742}"/>
          </ac:grpSpMkLst>
        </pc:grpChg>
        <pc:grpChg chg="add del">
          <ac:chgData name="Peddi, Nikhita" userId="81a71673-22f7-44ae-b23b-61e8832b683d" providerId="ADAL" clId="{B7B899E3-E1A4-4D5C-B077-ED6C16212789}" dt="2024-01-21T14:06:23.319" v="9" actId="26606"/>
          <ac:grpSpMkLst>
            <pc:docMk/>
            <pc:sldMk cId="1433024065" sldId="266"/>
            <ac:grpSpMk id="20" creationId="{3489A2D2-B3AA-488C-B20E-15DBB97548C6}"/>
          </ac:grpSpMkLst>
        </pc:grpChg>
        <pc:grpChg chg="add del">
          <ac:chgData name="Peddi, Nikhita" userId="81a71673-22f7-44ae-b23b-61e8832b683d" providerId="ADAL" clId="{B7B899E3-E1A4-4D5C-B077-ED6C16212789}" dt="2024-01-21T14:06:33.189" v="11" actId="26606"/>
          <ac:grpSpMkLst>
            <pc:docMk/>
            <pc:sldMk cId="1433024065" sldId="266"/>
            <ac:grpSpMk id="24" creationId="{8ED5E97A-D21B-4AA4-83CF-DA3A380E301A}"/>
          </ac:grpSpMkLst>
        </pc:grpChg>
        <pc:grpChg chg="add del">
          <ac:chgData name="Peddi, Nikhita" userId="81a71673-22f7-44ae-b23b-61e8832b683d" providerId="ADAL" clId="{B7B899E3-E1A4-4D5C-B077-ED6C16212789}" dt="2024-01-21T14:07:59.575" v="47" actId="26606"/>
          <ac:grpSpMkLst>
            <pc:docMk/>
            <pc:sldMk cId="1433024065" sldId="266"/>
            <ac:grpSpMk id="28" creationId="{3489A2D2-B3AA-488C-B20E-15DBB97548C6}"/>
          </ac:grpSpMkLst>
        </pc:grpChg>
        <pc:grpChg chg="add del">
          <ac:chgData name="Peddi, Nikhita" userId="81a71673-22f7-44ae-b23b-61e8832b683d" providerId="ADAL" clId="{B7B899E3-E1A4-4D5C-B077-ED6C16212789}" dt="2024-01-21T14:08:39.671" v="77" actId="26606"/>
          <ac:grpSpMkLst>
            <pc:docMk/>
            <pc:sldMk cId="1433024065" sldId="266"/>
            <ac:grpSpMk id="37" creationId="{545001F7-3F8F-4035-8348-1B9798C77D29}"/>
          </ac:grpSpMkLst>
        </pc:grpChg>
        <pc:grpChg chg="add del">
          <ac:chgData name="Peddi, Nikhita" userId="81a71673-22f7-44ae-b23b-61e8832b683d" providerId="ADAL" clId="{B7B899E3-E1A4-4D5C-B077-ED6C16212789}" dt="2024-01-21T14:08:39.598" v="76" actId="26606"/>
          <ac:grpSpMkLst>
            <pc:docMk/>
            <pc:sldMk cId="1433024065" sldId="266"/>
            <ac:grpSpMk id="52" creationId="{3489A2D2-B3AA-488C-B20E-15DBB97548C6}"/>
          </ac:grpSpMkLst>
        </pc:grpChg>
        <pc:grpChg chg="add">
          <ac:chgData name="Peddi, Nikhita" userId="81a71673-22f7-44ae-b23b-61e8832b683d" providerId="ADAL" clId="{B7B899E3-E1A4-4D5C-B077-ED6C16212789}" dt="2024-01-21T14:08:39.671" v="77" actId="26606"/>
          <ac:grpSpMkLst>
            <pc:docMk/>
            <pc:sldMk cId="1433024065" sldId="266"/>
            <ac:grpSpMk id="58" creationId="{4D5C2899-2E0D-42CC-9419-7B586A07615D}"/>
          </ac:grpSpMkLst>
        </pc:grpChg>
        <pc:picChg chg="add mod">
          <ac:chgData name="Peddi, Nikhita" userId="81a71673-22f7-44ae-b23b-61e8832b683d" providerId="ADAL" clId="{B7B899E3-E1A4-4D5C-B077-ED6C16212789}" dt="2024-01-21T14:08:48.643" v="79" actId="14100"/>
          <ac:picMkLst>
            <pc:docMk/>
            <pc:sldMk cId="1433024065" sldId="266"/>
            <ac:picMk id="5" creationId="{D2B61658-41F7-955E-F36A-95FF07F150F1}"/>
          </ac:picMkLst>
        </pc:picChg>
      </pc:sldChg>
      <pc:sldChg chg="modSp new del mod">
        <pc:chgData name="Peddi, Nikhita" userId="81a71673-22f7-44ae-b23b-61e8832b683d" providerId="ADAL" clId="{B7B899E3-E1A4-4D5C-B077-ED6C16212789}" dt="2024-01-21T14:19:58.159" v="317" actId="47"/>
        <pc:sldMkLst>
          <pc:docMk/>
          <pc:sldMk cId="1922555170" sldId="267"/>
        </pc:sldMkLst>
        <pc:spChg chg="mod">
          <ac:chgData name="Peddi, Nikhita" userId="81a71673-22f7-44ae-b23b-61e8832b683d" providerId="ADAL" clId="{B7B899E3-E1A4-4D5C-B077-ED6C16212789}" dt="2024-01-21T14:19:49.804" v="311" actId="21"/>
          <ac:spMkLst>
            <pc:docMk/>
            <pc:sldMk cId="1922555170" sldId="267"/>
            <ac:spMk id="3" creationId="{08CF0967-C892-7446-79B1-EEA44262E7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FD044-FA5E-45B3-8668-F6FF80CBA5C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7B5859-3D38-4579-A859-5701BCCAAED0}">
      <dgm:prSet/>
      <dgm:spPr/>
      <dgm:t>
        <a:bodyPr/>
        <a:lstStyle/>
        <a:p>
          <a:r>
            <a:rPr lang="en-US"/>
            <a:t>Data Wrangling</a:t>
          </a:r>
        </a:p>
      </dgm:t>
    </dgm:pt>
    <dgm:pt modelId="{19B6A98E-C921-4F9F-935A-042CEB744157}" type="parTrans" cxnId="{A97C336D-23A6-429B-A5F8-CA328320CADA}">
      <dgm:prSet/>
      <dgm:spPr/>
      <dgm:t>
        <a:bodyPr/>
        <a:lstStyle/>
        <a:p>
          <a:endParaRPr lang="en-US"/>
        </a:p>
      </dgm:t>
    </dgm:pt>
    <dgm:pt modelId="{62619CBA-9F9E-4867-BBEB-7D0F8A31DF8E}" type="sibTrans" cxnId="{A97C336D-23A6-429B-A5F8-CA328320CADA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F1B658-9C3E-4223-A85C-7D4F6EF89B78}">
      <dgm:prSet/>
      <dgm:spPr/>
      <dgm:t>
        <a:bodyPr/>
        <a:lstStyle/>
        <a:p>
          <a:r>
            <a:rPr lang="en-US"/>
            <a:t>Data Visulaization</a:t>
          </a:r>
        </a:p>
      </dgm:t>
    </dgm:pt>
    <dgm:pt modelId="{22119403-C9B7-47AF-BAD1-CBC60EEAE4D6}" type="parTrans" cxnId="{45C01FEB-46AA-45AF-A947-BBE4BABEC6C4}">
      <dgm:prSet/>
      <dgm:spPr/>
      <dgm:t>
        <a:bodyPr/>
        <a:lstStyle/>
        <a:p>
          <a:endParaRPr lang="en-US"/>
        </a:p>
      </dgm:t>
    </dgm:pt>
    <dgm:pt modelId="{1455800A-3168-44F0-A3DE-2ECA7E261776}" type="sibTrans" cxnId="{45C01FEB-46AA-45AF-A947-BBE4BABEC6C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388F9FB-BCBC-428B-B9A4-60D558000CFD}">
      <dgm:prSet/>
      <dgm:spPr/>
      <dgm:t>
        <a:bodyPr/>
        <a:lstStyle/>
        <a:p>
          <a:r>
            <a:rPr lang="en-US"/>
            <a:t>Findings and Analysis</a:t>
          </a:r>
        </a:p>
      </dgm:t>
    </dgm:pt>
    <dgm:pt modelId="{91897FC8-22E7-401C-9C46-80B26A8ACD30}" type="parTrans" cxnId="{3035F544-C6CA-497E-B92C-33DA3B2B2B40}">
      <dgm:prSet/>
      <dgm:spPr/>
      <dgm:t>
        <a:bodyPr/>
        <a:lstStyle/>
        <a:p>
          <a:endParaRPr lang="en-US"/>
        </a:p>
      </dgm:t>
    </dgm:pt>
    <dgm:pt modelId="{00F3CCD7-D05C-491B-8C7F-9DAF80A248DA}" type="sibTrans" cxnId="{3035F544-C6CA-497E-B92C-33DA3B2B2B4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17DF811-73B6-492F-9736-7786BF4A5785}">
      <dgm:prSet/>
      <dgm:spPr/>
      <dgm:t>
        <a:bodyPr/>
        <a:lstStyle/>
        <a:p>
          <a:r>
            <a:rPr lang="en-US"/>
            <a:t>Models</a:t>
          </a:r>
        </a:p>
      </dgm:t>
    </dgm:pt>
    <dgm:pt modelId="{A5795DB7-48F5-4B5A-9DAB-2B42F0499DD6}" type="parTrans" cxnId="{2BBEA900-815A-488A-B15E-58183531550D}">
      <dgm:prSet/>
      <dgm:spPr/>
      <dgm:t>
        <a:bodyPr/>
        <a:lstStyle/>
        <a:p>
          <a:endParaRPr lang="en-US"/>
        </a:p>
      </dgm:t>
    </dgm:pt>
    <dgm:pt modelId="{2F126695-E618-4E63-BA6B-8A9553E70AD9}" type="sibTrans" cxnId="{2BBEA900-815A-488A-B15E-58183531550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AE4BEBE-690E-4291-90F9-4ED00B54CDA6}">
      <dgm:prSet/>
      <dgm:spPr/>
      <dgm:t>
        <a:bodyPr/>
        <a:lstStyle/>
        <a:p>
          <a:r>
            <a:rPr lang="en-US"/>
            <a:t>Predictive Accuracy</a:t>
          </a:r>
        </a:p>
      </dgm:t>
    </dgm:pt>
    <dgm:pt modelId="{6FC85C62-77D2-4277-B5E1-C36722415E5B}" type="parTrans" cxnId="{90A26D47-A245-4E12-AA2A-97A421E5225E}">
      <dgm:prSet/>
      <dgm:spPr/>
      <dgm:t>
        <a:bodyPr/>
        <a:lstStyle/>
        <a:p>
          <a:endParaRPr lang="en-US"/>
        </a:p>
      </dgm:t>
    </dgm:pt>
    <dgm:pt modelId="{D46CC58E-4784-4D03-985B-EA1D7481F990}" type="sibTrans" cxnId="{90A26D47-A245-4E12-AA2A-97A421E5225E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0A19A0E5-F1B9-234E-AB56-1D514AED3A06}" type="pres">
      <dgm:prSet presAssocID="{F80FD044-FA5E-45B3-8668-F6FF80CBA5C9}" presName="Name0" presStyleCnt="0">
        <dgm:presLayoutVars>
          <dgm:animLvl val="lvl"/>
          <dgm:resizeHandles val="exact"/>
        </dgm:presLayoutVars>
      </dgm:prSet>
      <dgm:spPr/>
    </dgm:pt>
    <dgm:pt modelId="{29F14559-98ED-D743-A6E9-04A7CC40563D}" type="pres">
      <dgm:prSet presAssocID="{D17B5859-3D38-4579-A859-5701BCCAAED0}" presName="compositeNode" presStyleCnt="0">
        <dgm:presLayoutVars>
          <dgm:bulletEnabled val="1"/>
        </dgm:presLayoutVars>
      </dgm:prSet>
      <dgm:spPr/>
    </dgm:pt>
    <dgm:pt modelId="{CF6080C4-8013-7746-BDB4-B2D0FFDB1868}" type="pres">
      <dgm:prSet presAssocID="{D17B5859-3D38-4579-A859-5701BCCAAED0}" presName="bgRect" presStyleLbl="alignNode1" presStyleIdx="0" presStyleCnt="5"/>
      <dgm:spPr/>
    </dgm:pt>
    <dgm:pt modelId="{50493A1C-31CD-C649-9BB3-CA382AE9C63F}" type="pres">
      <dgm:prSet presAssocID="{62619CBA-9F9E-4867-BBEB-7D0F8A31DF8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54FFA1A-368F-9549-8159-D7B5502F014A}" type="pres">
      <dgm:prSet presAssocID="{D17B5859-3D38-4579-A859-5701BCCAAED0}" presName="nodeRect" presStyleLbl="alignNode1" presStyleIdx="0" presStyleCnt="5">
        <dgm:presLayoutVars>
          <dgm:bulletEnabled val="1"/>
        </dgm:presLayoutVars>
      </dgm:prSet>
      <dgm:spPr/>
    </dgm:pt>
    <dgm:pt modelId="{FEAE384C-C03A-A543-A2D6-27FEFC6D33F8}" type="pres">
      <dgm:prSet presAssocID="{62619CBA-9F9E-4867-BBEB-7D0F8A31DF8E}" presName="sibTrans" presStyleCnt="0"/>
      <dgm:spPr/>
    </dgm:pt>
    <dgm:pt modelId="{A10E8B43-96E3-D647-BFB6-DFABDD2FE7BF}" type="pres">
      <dgm:prSet presAssocID="{BFF1B658-9C3E-4223-A85C-7D4F6EF89B78}" presName="compositeNode" presStyleCnt="0">
        <dgm:presLayoutVars>
          <dgm:bulletEnabled val="1"/>
        </dgm:presLayoutVars>
      </dgm:prSet>
      <dgm:spPr/>
    </dgm:pt>
    <dgm:pt modelId="{ECE553C5-7005-F64A-A206-DBD0924CAD3D}" type="pres">
      <dgm:prSet presAssocID="{BFF1B658-9C3E-4223-A85C-7D4F6EF89B78}" presName="bgRect" presStyleLbl="alignNode1" presStyleIdx="1" presStyleCnt="5"/>
      <dgm:spPr/>
    </dgm:pt>
    <dgm:pt modelId="{EE988A22-6E64-A84E-8B3A-FD72156F6415}" type="pres">
      <dgm:prSet presAssocID="{1455800A-3168-44F0-A3DE-2ECA7E261776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92957AA-6D25-CF4E-B32C-FCB8D27E1E5C}" type="pres">
      <dgm:prSet presAssocID="{BFF1B658-9C3E-4223-A85C-7D4F6EF89B78}" presName="nodeRect" presStyleLbl="alignNode1" presStyleIdx="1" presStyleCnt="5">
        <dgm:presLayoutVars>
          <dgm:bulletEnabled val="1"/>
        </dgm:presLayoutVars>
      </dgm:prSet>
      <dgm:spPr/>
    </dgm:pt>
    <dgm:pt modelId="{39F590B4-F717-324E-9DBF-3F93D292FBAF}" type="pres">
      <dgm:prSet presAssocID="{1455800A-3168-44F0-A3DE-2ECA7E261776}" presName="sibTrans" presStyleCnt="0"/>
      <dgm:spPr/>
    </dgm:pt>
    <dgm:pt modelId="{90967941-BD78-F149-8D93-9460C22B514A}" type="pres">
      <dgm:prSet presAssocID="{9388F9FB-BCBC-428B-B9A4-60D558000CFD}" presName="compositeNode" presStyleCnt="0">
        <dgm:presLayoutVars>
          <dgm:bulletEnabled val="1"/>
        </dgm:presLayoutVars>
      </dgm:prSet>
      <dgm:spPr/>
    </dgm:pt>
    <dgm:pt modelId="{5759B302-9416-D54A-BA29-DF486E9DF641}" type="pres">
      <dgm:prSet presAssocID="{9388F9FB-BCBC-428B-B9A4-60D558000CFD}" presName="bgRect" presStyleLbl="alignNode1" presStyleIdx="2" presStyleCnt="5"/>
      <dgm:spPr/>
    </dgm:pt>
    <dgm:pt modelId="{239DAC11-2BF4-104C-A050-DE7A259F9A57}" type="pres">
      <dgm:prSet presAssocID="{00F3CCD7-D05C-491B-8C7F-9DAF80A248D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AACFFB5-B72B-F54E-BBA4-BD91547F76DF}" type="pres">
      <dgm:prSet presAssocID="{9388F9FB-BCBC-428B-B9A4-60D558000CFD}" presName="nodeRect" presStyleLbl="alignNode1" presStyleIdx="2" presStyleCnt="5">
        <dgm:presLayoutVars>
          <dgm:bulletEnabled val="1"/>
        </dgm:presLayoutVars>
      </dgm:prSet>
      <dgm:spPr/>
    </dgm:pt>
    <dgm:pt modelId="{80992443-63EE-F64B-8BF8-649A61E91675}" type="pres">
      <dgm:prSet presAssocID="{00F3CCD7-D05C-491B-8C7F-9DAF80A248DA}" presName="sibTrans" presStyleCnt="0"/>
      <dgm:spPr/>
    </dgm:pt>
    <dgm:pt modelId="{74361258-BCDA-1141-A750-836D28CCD5C3}" type="pres">
      <dgm:prSet presAssocID="{917DF811-73B6-492F-9736-7786BF4A5785}" presName="compositeNode" presStyleCnt="0">
        <dgm:presLayoutVars>
          <dgm:bulletEnabled val="1"/>
        </dgm:presLayoutVars>
      </dgm:prSet>
      <dgm:spPr/>
    </dgm:pt>
    <dgm:pt modelId="{259C44DB-5193-3542-ACA4-AC1AC232C013}" type="pres">
      <dgm:prSet presAssocID="{917DF811-73B6-492F-9736-7786BF4A5785}" presName="bgRect" presStyleLbl="alignNode1" presStyleIdx="3" presStyleCnt="5"/>
      <dgm:spPr/>
    </dgm:pt>
    <dgm:pt modelId="{86047F51-2776-FA4B-8A22-90BF0A4A3E60}" type="pres">
      <dgm:prSet presAssocID="{2F126695-E618-4E63-BA6B-8A9553E70AD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291B0A1-A222-A847-82C2-2C5F4F19AC38}" type="pres">
      <dgm:prSet presAssocID="{917DF811-73B6-492F-9736-7786BF4A5785}" presName="nodeRect" presStyleLbl="alignNode1" presStyleIdx="3" presStyleCnt="5">
        <dgm:presLayoutVars>
          <dgm:bulletEnabled val="1"/>
        </dgm:presLayoutVars>
      </dgm:prSet>
      <dgm:spPr/>
    </dgm:pt>
    <dgm:pt modelId="{3BE7AC0C-00D4-A14C-9D4F-C5159DD281BD}" type="pres">
      <dgm:prSet presAssocID="{2F126695-E618-4E63-BA6B-8A9553E70AD9}" presName="sibTrans" presStyleCnt="0"/>
      <dgm:spPr/>
    </dgm:pt>
    <dgm:pt modelId="{8F820EDC-9850-F441-9B82-54408483A3B1}" type="pres">
      <dgm:prSet presAssocID="{8AE4BEBE-690E-4291-90F9-4ED00B54CDA6}" presName="compositeNode" presStyleCnt="0">
        <dgm:presLayoutVars>
          <dgm:bulletEnabled val="1"/>
        </dgm:presLayoutVars>
      </dgm:prSet>
      <dgm:spPr/>
    </dgm:pt>
    <dgm:pt modelId="{9E6F25A6-F150-7F44-A725-6107F49ABCF7}" type="pres">
      <dgm:prSet presAssocID="{8AE4BEBE-690E-4291-90F9-4ED00B54CDA6}" presName="bgRect" presStyleLbl="alignNode1" presStyleIdx="4" presStyleCnt="5"/>
      <dgm:spPr/>
    </dgm:pt>
    <dgm:pt modelId="{6A74809C-0727-CC44-9B25-607D1CA50025}" type="pres">
      <dgm:prSet presAssocID="{D46CC58E-4784-4D03-985B-EA1D7481F99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DB5EF2C-EF32-7442-A086-821DD455AD66}" type="pres">
      <dgm:prSet presAssocID="{8AE4BEBE-690E-4291-90F9-4ED00B54CDA6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2BBEA900-815A-488A-B15E-58183531550D}" srcId="{F80FD044-FA5E-45B3-8668-F6FF80CBA5C9}" destId="{917DF811-73B6-492F-9736-7786BF4A5785}" srcOrd="3" destOrd="0" parTransId="{A5795DB7-48F5-4B5A-9DAB-2B42F0499DD6}" sibTransId="{2F126695-E618-4E63-BA6B-8A9553E70AD9}"/>
    <dgm:cxn modelId="{C897F41A-A3B7-244C-8DF5-867EFF9FA58B}" type="presOf" srcId="{8AE4BEBE-690E-4291-90F9-4ED00B54CDA6}" destId="{9E6F25A6-F150-7F44-A725-6107F49ABCF7}" srcOrd="0" destOrd="0" presId="urn:microsoft.com/office/officeart/2016/7/layout/LinearBlockProcessNumbered"/>
    <dgm:cxn modelId="{67AF2421-E57B-B541-A0C5-E70A0E88CF08}" type="presOf" srcId="{1455800A-3168-44F0-A3DE-2ECA7E261776}" destId="{EE988A22-6E64-A84E-8B3A-FD72156F6415}" srcOrd="0" destOrd="0" presId="urn:microsoft.com/office/officeart/2016/7/layout/LinearBlockProcessNumbered"/>
    <dgm:cxn modelId="{2A2E4324-965D-4440-ABEC-53331F5A98E8}" type="presOf" srcId="{62619CBA-9F9E-4867-BBEB-7D0F8A31DF8E}" destId="{50493A1C-31CD-C649-9BB3-CA382AE9C63F}" srcOrd="0" destOrd="0" presId="urn:microsoft.com/office/officeart/2016/7/layout/LinearBlockProcessNumbered"/>
    <dgm:cxn modelId="{0935F62F-F4E2-024E-892F-EF643800DCC7}" type="presOf" srcId="{D46CC58E-4784-4D03-985B-EA1D7481F990}" destId="{6A74809C-0727-CC44-9B25-607D1CA50025}" srcOrd="0" destOrd="0" presId="urn:microsoft.com/office/officeart/2016/7/layout/LinearBlockProcessNumbered"/>
    <dgm:cxn modelId="{924A2740-3D86-C843-BE0F-FEE20DE6590B}" type="presOf" srcId="{00F3CCD7-D05C-491B-8C7F-9DAF80A248DA}" destId="{239DAC11-2BF4-104C-A050-DE7A259F9A57}" srcOrd="0" destOrd="0" presId="urn:microsoft.com/office/officeart/2016/7/layout/LinearBlockProcessNumbered"/>
    <dgm:cxn modelId="{3035F544-C6CA-497E-B92C-33DA3B2B2B40}" srcId="{F80FD044-FA5E-45B3-8668-F6FF80CBA5C9}" destId="{9388F9FB-BCBC-428B-B9A4-60D558000CFD}" srcOrd="2" destOrd="0" parTransId="{91897FC8-22E7-401C-9C46-80B26A8ACD30}" sibTransId="{00F3CCD7-D05C-491B-8C7F-9DAF80A248DA}"/>
    <dgm:cxn modelId="{73879C65-8B52-3F43-92D8-93E23EEC8695}" type="presOf" srcId="{D17B5859-3D38-4579-A859-5701BCCAAED0}" destId="{854FFA1A-368F-9549-8159-D7B5502F014A}" srcOrd="1" destOrd="0" presId="urn:microsoft.com/office/officeart/2016/7/layout/LinearBlockProcessNumbered"/>
    <dgm:cxn modelId="{90A26D47-A245-4E12-AA2A-97A421E5225E}" srcId="{F80FD044-FA5E-45B3-8668-F6FF80CBA5C9}" destId="{8AE4BEBE-690E-4291-90F9-4ED00B54CDA6}" srcOrd="4" destOrd="0" parTransId="{6FC85C62-77D2-4277-B5E1-C36722415E5B}" sibTransId="{D46CC58E-4784-4D03-985B-EA1D7481F990}"/>
    <dgm:cxn modelId="{A97C336D-23A6-429B-A5F8-CA328320CADA}" srcId="{F80FD044-FA5E-45B3-8668-F6FF80CBA5C9}" destId="{D17B5859-3D38-4579-A859-5701BCCAAED0}" srcOrd="0" destOrd="0" parTransId="{19B6A98E-C921-4F9F-935A-042CEB744157}" sibTransId="{62619CBA-9F9E-4867-BBEB-7D0F8A31DF8E}"/>
    <dgm:cxn modelId="{37640E4E-9FD3-1440-AA3F-D3002FDB1563}" type="presOf" srcId="{8AE4BEBE-690E-4291-90F9-4ED00B54CDA6}" destId="{BDB5EF2C-EF32-7442-A086-821DD455AD66}" srcOrd="1" destOrd="0" presId="urn:microsoft.com/office/officeart/2016/7/layout/LinearBlockProcessNumbered"/>
    <dgm:cxn modelId="{2CED7081-4D29-454D-98CB-899DCE1BA1DB}" type="presOf" srcId="{BFF1B658-9C3E-4223-A85C-7D4F6EF89B78}" destId="{992957AA-6D25-CF4E-B32C-FCB8D27E1E5C}" srcOrd="1" destOrd="0" presId="urn:microsoft.com/office/officeart/2016/7/layout/LinearBlockProcessNumbered"/>
    <dgm:cxn modelId="{8CA1008F-EA22-B845-9D6D-048125D483E2}" type="presOf" srcId="{2F126695-E618-4E63-BA6B-8A9553E70AD9}" destId="{86047F51-2776-FA4B-8A22-90BF0A4A3E60}" srcOrd="0" destOrd="0" presId="urn:microsoft.com/office/officeart/2016/7/layout/LinearBlockProcessNumbered"/>
    <dgm:cxn modelId="{BB978891-9D24-A143-9F2E-E3EDA19C23BB}" type="presOf" srcId="{D17B5859-3D38-4579-A859-5701BCCAAED0}" destId="{CF6080C4-8013-7746-BDB4-B2D0FFDB1868}" srcOrd="0" destOrd="0" presId="urn:microsoft.com/office/officeart/2016/7/layout/LinearBlockProcessNumbered"/>
    <dgm:cxn modelId="{47518F9F-E4F9-8C49-8F58-8EF0E7F069BD}" type="presOf" srcId="{9388F9FB-BCBC-428B-B9A4-60D558000CFD}" destId="{EAACFFB5-B72B-F54E-BBA4-BD91547F76DF}" srcOrd="1" destOrd="0" presId="urn:microsoft.com/office/officeart/2016/7/layout/LinearBlockProcessNumbered"/>
    <dgm:cxn modelId="{D7CECFB8-7A85-F44E-AFA3-2F86FF93679F}" type="presOf" srcId="{BFF1B658-9C3E-4223-A85C-7D4F6EF89B78}" destId="{ECE553C5-7005-F64A-A206-DBD0924CAD3D}" srcOrd="0" destOrd="0" presId="urn:microsoft.com/office/officeart/2016/7/layout/LinearBlockProcessNumbered"/>
    <dgm:cxn modelId="{DA38C8CF-F3B3-E34F-9B56-1B7C590C1EF3}" type="presOf" srcId="{F80FD044-FA5E-45B3-8668-F6FF80CBA5C9}" destId="{0A19A0E5-F1B9-234E-AB56-1D514AED3A06}" srcOrd="0" destOrd="0" presId="urn:microsoft.com/office/officeart/2016/7/layout/LinearBlockProcessNumbered"/>
    <dgm:cxn modelId="{D1763AD9-44D3-3A49-863F-23D14CB218BD}" type="presOf" srcId="{917DF811-73B6-492F-9736-7786BF4A5785}" destId="{3291B0A1-A222-A847-82C2-2C5F4F19AC38}" srcOrd="1" destOrd="0" presId="urn:microsoft.com/office/officeart/2016/7/layout/LinearBlockProcessNumbered"/>
    <dgm:cxn modelId="{45C01FEB-46AA-45AF-A947-BBE4BABEC6C4}" srcId="{F80FD044-FA5E-45B3-8668-F6FF80CBA5C9}" destId="{BFF1B658-9C3E-4223-A85C-7D4F6EF89B78}" srcOrd="1" destOrd="0" parTransId="{22119403-C9B7-47AF-BAD1-CBC60EEAE4D6}" sibTransId="{1455800A-3168-44F0-A3DE-2ECA7E261776}"/>
    <dgm:cxn modelId="{FA1FD0EC-6BE7-744A-B3E9-0161C7CA1DC6}" type="presOf" srcId="{9388F9FB-BCBC-428B-B9A4-60D558000CFD}" destId="{5759B302-9416-D54A-BA29-DF486E9DF641}" srcOrd="0" destOrd="0" presId="urn:microsoft.com/office/officeart/2016/7/layout/LinearBlockProcessNumbered"/>
    <dgm:cxn modelId="{7F45D8FD-394B-D34C-9B9B-EBE07DD68D70}" type="presOf" srcId="{917DF811-73B6-492F-9736-7786BF4A5785}" destId="{259C44DB-5193-3542-ACA4-AC1AC232C013}" srcOrd="0" destOrd="0" presId="urn:microsoft.com/office/officeart/2016/7/layout/LinearBlockProcessNumbered"/>
    <dgm:cxn modelId="{C7FDC2BB-1C8B-D048-86E1-CC28EF482848}" type="presParOf" srcId="{0A19A0E5-F1B9-234E-AB56-1D514AED3A06}" destId="{29F14559-98ED-D743-A6E9-04A7CC40563D}" srcOrd="0" destOrd="0" presId="urn:microsoft.com/office/officeart/2016/7/layout/LinearBlockProcessNumbered"/>
    <dgm:cxn modelId="{1279DA2D-964A-C94F-811F-28662174BB16}" type="presParOf" srcId="{29F14559-98ED-D743-A6E9-04A7CC40563D}" destId="{CF6080C4-8013-7746-BDB4-B2D0FFDB1868}" srcOrd="0" destOrd="0" presId="urn:microsoft.com/office/officeart/2016/7/layout/LinearBlockProcessNumbered"/>
    <dgm:cxn modelId="{81581AC1-AF9E-1648-8633-9CA37DD61AA4}" type="presParOf" srcId="{29F14559-98ED-D743-A6E9-04A7CC40563D}" destId="{50493A1C-31CD-C649-9BB3-CA382AE9C63F}" srcOrd="1" destOrd="0" presId="urn:microsoft.com/office/officeart/2016/7/layout/LinearBlockProcessNumbered"/>
    <dgm:cxn modelId="{72F87DCD-F1A6-8446-B988-82F50839C7AD}" type="presParOf" srcId="{29F14559-98ED-D743-A6E9-04A7CC40563D}" destId="{854FFA1A-368F-9549-8159-D7B5502F014A}" srcOrd="2" destOrd="0" presId="urn:microsoft.com/office/officeart/2016/7/layout/LinearBlockProcessNumbered"/>
    <dgm:cxn modelId="{F9C10DD6-CB57-7D41-B047-5A33DEF9D87D}" type="presParOf" srcId="{0A19A0E5-F1B9-234E-AB56-1D514AED3A06}" destId="{FEAE384C-C03A-A543-A2D6-27FEFC6D33F8}" srcOrd="1" destOrd="0" presId="urn:microsoft.com/office/officeart/2016/7/layout/LinearBlockProcessNumbered"/>
    <dgm:cxn modelId="{7B80D191-A331-8945-ABBE-594635D660F2}" type="presParOf" srcId="{0A19A0E5-F1B9-234E-AB56-1D514AED3A06}" destId="{A10E8B43-96E3-D647-BFB6-DFABDD2FE7BF}" srcOrd="2" destOrd="0" presId="urn:microsoft.com/office/officeart/2016/7/layout/LinearBlockProcessNumbered"/>
    <dgm:cxn modelId="{31ACF9BA-58A5-D14A-B92E-28D25951F442}" type="presParOf" srcId="{A10E8B43-96E3-D647-BFB6-DFABDD2FE7BF}" destId="{ECE553C5-7005-F64A-A206-DBD0924CAD3D}" srcOrd="0" destOrd="0" presId="urn:microsoft.com/office/officeart/2016/7/layout/LinearBlockProcessNumbered"/>
    <dgm:cxn modelId="{31CA5C9D-CDE4-F249-A21A-2446DAA09089}" type="presParOf" srcId="{A10E8B43-96E3-D647-BFB6-DFABDD2FE7BF}" destId="{EE988A22-6E64-A84E-8B3A-FD72156F6415}" srcOrd="1" destOrd="0" presId="urn:microsoft.com/office/officeart/2016/7/layout/LinearBlockProcessNumbered"/>
    <dgm:cxn modelId="{08E7AC5F-DA79-364A-8F5C-8545D2442CAA}" type="presParOf" srcId="{A10E8B43-96E3-D647-BFB6-DFABDD2FE7BF}" destId="{992957AA-6D25-CF4E-B32C-FCB8D27E1E5C}" srcOrd="2" destOrd="0" presId="urn:microsoft.com/office/officeart/2016/7/layout/LinearBlockProcessNumbered"/>
    <dgm:cxn modelId="{27F5D523-1485-A042-8836-FCDF6E9300C9}" type="presParOf" srcId="{0A19A0E5-F1B9-234E-AB56-1D514AED3A06}" destId="{39F590B4-F717-324E-9DBF-3F93D292FBAF}" srcOrd="3" destOrd="0" presId="urn:microsoft.com/office/officeart/2016/7/layout/LinearBlockProcessNumbered"/>
    <dgm:cxn modelId="{CCB1BE49-E456-4447-B6DC-95D151D7BFD5}" type="presParOf" srcId="{0A19A0E5-F1B9-234E-AB56-1D514AED3A06}" destId="{90967941-BD78-F149-8D93-9460C22B514A}" srcOrd="4" destOrd="0" presId="urn:microsoft.com/office/officeart/2016/7/layout/LinearBlockProcessNumbered"/>
    <dgm:cxn modelId="{4C2DB91A-01B3-094D-80CC-E89D40497EF0}" type="presParOf" srcId="{90967941-BD78-F149-8D93-9460C22B514A}" destId="{5759B302-9416-D54A-BA29-DF486E9DF641}" srcOrd="0" destOrd="0" presId="urn:microsoft.com/office/officeart/2016/7/layout/LinearBlockProcessNumbered"/>
    <dgm:cxn modelId="{6869C0A9-0114-474A-B180-9D2B9B3E2384}" type="presParOf" srcId="{90967941-BD78-F149-8D93-9460C22B514A}" destId="{239DAC11-2BF4-104C-A050-DE7A259F9A57}" srcOrd="1" destOrd="0" presId="urn:microsoft.com/office/officeart/2016/7/layout/LinearBlockProcessNumbered"/>
    <dgm:cxn modelId="{6C56E460-7254-8D4A-A756-5DFA4CAAF933}" type="presParOf" srcId="{90967941-BD78-F149-8D93-9460C22B514A}" destId="{EAACFFB5-B72B-F54E-BBA4-BD91547F76DF}" srcOrd="2" destOrd="0" presId="urn:microsoft.com/office/officeart/2016/7/layout/LinearBlockProcessNumbered"/>
    <dgm:cxn modelId="{F11E735C-25BC-3543-BB7D-3BB6A9DF2B20}" type="presParOf" srcId="{0A19A0E5-F1B9-234E-AB56-1D514AED3A06}" destId="{80992443-63EE-F64B-8BF8-649A61E91675}" srcOrd="5" destOrd="0" presId="urn:microsoft.com/office/officeart/2016/7/layout/LinearBlockProcessNumbered"/>
    <dgm:cxn modelId="{E93AFF08-9C54-B348-A0FB-CB0FBFDC0532}" type="presParOf" srcId="{0A19A0E5-F1B9-234E-AB56-1D514AED3A06}" destId="{74361258-BCDA-1141-A750-836D28CCD5C3}" srcOrd="6" destOrd="0" presId="urn:microsoft.com/office/officeart/2016/7/layout/LinearBlockProcessNumbered"/>
    <dgm:cxn modelId="{781050E5-03BF-2647-84A2-5831911B2E64}" type="presParOf" srcId="{74361258-BCDA-1141-A750-836D28CCD5C3}" destId="{259C44DB-5193-3542-ACA4-AC1AC232C013}" srcOrd="0" destOrd="0" presId="urn:microsoft.com/office/officeart/2016/7/layout/LinearBlockProcessNumbered"/>
    <dgm:cxn modelId="{8008884A-8723-0148-A3BA-53B1FDE7EBB7}" type="presParOf" srcId="{74361258-BCDA-1141-A750-836D28CCD5C3}" destId="{86047F51-2776-FA4B-8A22-90BF0A4A3E60}" srcOrd="1" destOrd="0" presId="urn:microsoft.com/office/officeart/2016/7/layout/LinearBlockProcessNumbered"/>
    <dgm:cxn modelId="{20935C23-2848-C247-BE90-401F38CF6FF9}" type="presParOf" srcId="{74361258-BCDA-1141-A750-836D28CCD5C3}" destId="{3291B0A1-A222-A847-82C2-2C5F4F19AC38}" srcOrd="2" destOrd="0" presId="urn:microsoft.com/office/officeart/2016/7/layout/LinearBlockProcessNumbered"/>
    <dgm:cxn modelId="{B8A1DCD4-5595-1A40-89BF-24C7F4BB8A37}" type="presParOf" srcId="{0A19A0E5-F1B9-234E-AB56-1D514AED3A06}" destId="{3BE7AC0C-00D4-A14C-9D4F-C5159DD281BD}" srcOrd="7" destOrd="0" presId="urn:microsoft.com/office/officeart/2016/7/layout/LinearBlockProcessNumbered"/>
    <dgm:cxn modelId="{C0C2B67D-9B22-1B41-89DA-C1E16A9B0F77}" type="presParOf" srcId="{0A19A0E5-F1B9-234E-AB56-1D514AED3A06}" destId="{8F820EDC-9850-F441-9B82-54408483A3B1}" srcOrd="8" destOrd="0" presId="urn:microsoft.com/office/officeart/2016/7/layout/LinearBlockProcessNumbered"/>
    <dgm:cxn modelId="{6D178CE1-5AEC-6E41-BEBD-654A34EFB9E7}" type="presParOf" srcId="{8F820EDC-9850-F441-9B82-54408483A3B1}" destId="{9E6F25A6-F150-7F44-A725-6107F49ABCF7}" srcOrd="0" destOrd="0" presId="urn:microsoft.com/office/officeart/2016/7/layout/LinearBlockProcessNumbered"/>
    <dgm:cxn modelId="{0E315BB6-C8E3-E643-9046-5BBF35B68B76}" type="presParOf" srcId="{8F820EDC-9850-F441-9B82-54408483A3B1}" destId="{6A74809C-0727-CC44-9B25-607D1CA50025}" srcOrd="1" destOrd="0" presId="urn:microsoft.com/office/officeart/2016/7/layout/LinearBlockProcessNumbered"/>
    <dgm:cxn modelId="{57FFB206-E12A-964F-94A0-07AF4172478C}" type="presParOf" srcId="{8F820EDC-9850-F441-9B82-54408483A3B1}" destId="{BDB5EF2C-EF32-7442-A086-821DD455AD6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080C4-8013-7746-BDB4-B2D0FFDB1868}">
      <dsp:nvSpPr>
        <dsp:cNvPr id="0" name=""/>
        <dsp:cNvSpPr/>
      </dsp:nvSpPr>
      <dsp:spPr>
        <a:xfrm>
          <a:off x="6315" y="64663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Wrangling</a:t>
          </a:r>
        </a:p>
      </dsp:txBody>
      <dsp:txXfrm>
        <a:off x="6315" y="1594272"/>
        <a:ext cx="1974242" cy="1421454"/>
      </dsp:txXfrm>
    </dsp:sp>
    <dsp:sp modelId="{50493A1C-31CD-C649-9BB3-CA382AE9C63F}">
      <dsp:nvSpPr>
        <dsp:cNvPr id="0" name=""/>
        <dsp:cNvSpPr/>
      </dsp:nvSpPr>
      <dsp:spPr>
        <a:xfrm>
          <a:off x="6315" y="64663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646636"/>
        <a:ext cx="1974242" cy="947636"/>
      </dsp:txXfrm>
    </dsp:sp>
    <dsp:sp modelId="{ECE553C5-7005-F64A-A206-DBD0924CAD3D}">
      <dsp:nvSpPr>
        <dsp:cNvPr id="0" name=""/>
        <dsp:cNvSpPr/>
      </dsp:nvSpPr>
      <dsp:spPr>
        <a:xfrm>
          <a:off x="2138497" y="64663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Visulaization</a:t>
          </a:r>
        </a:p>
      </dsp:txBody>
      <dsp:txXfrm>
        <a:off x="2138497" y="1594272"/>
        <a:ext cx="1974242" cy="1421454"/>
      </dsp:txXfrm>
    </dsp:sp>
    <dsp:sp modelId="{EE988A22-6E64-A84E-8B3A-FD72156F6415}">
      <dsp:nvSpPr>
        <dsp:cNvPr id="0" name=""/>
        <dsp:cNvSpPr/>
      </dsp:nvSpPr>
      <dsp:spPr>
        <a:xfrm>
          <a:off x="2138497" y="64663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646636"/>
        <a:ext cx="1974242" cy="947636"/>
      </dsp:txXfrm>
    </dsp:sp>
    <dsp:sp modelId="{5759B302-9416-D54A-BA29-DF486E9DF641}">
      <dsp:nvSpPr>
        <dsp:cNvPr id="0" name=""/>
        <dsp:cNvSpPr/>
      </dsp:nvSpPr>
      <dsp:spPr>
        <a:xfrm>
          <a:off x="4270678" y="64663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Findings and Analysis</a:t>
          </a:r>
        </a:p>
      </dsp:txBody>
      <dsp:txXfrm>
        <a:off x="4270678" y="1594272"/>
        <a:ext cx="1974242" cy="1421454"/>
      </dsp:txXfrm>
    </dsp:sp>
    <dsp:sp modelId="{239DAC11-2BF4-104C-A050-DE7A259F9A57}">
      <dsp:nvSpPr>
        <dsp:cNvPr id="0" name=""/>
        <dsp:cNvSpPr/>
      </dsp:nvSpPr>
      <dsp:spPr>
        <a:xfrm>
          <a:off x="4270678" y="64663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646636"/>
        <a:ext cx="1974242" cy="947636"/>
      </dsp:txXfrm>
    </dsp:sp>
    <dsp:sp modelId="{259C44DB-5193-3542-ACA4-AC1AC232C013}">
      <dsp:nvSpPr>
        <dsp:cNvPr id="0" name=""/>
        <dsp:cNvSpPr/>
      </dsp:nvSpPr>
      <dsp:spPr>
        <a:xfrm>
          <a:off x="6402860" y="64663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Models</a:t>
          </a:r>
        </a:p>
      </dsp:txBody>
      <dsp:txXfrm>
        <a:off x="6402860" y="1594272"/>
        <a:ext cx="1974242" cy="1421454"/>
      </dsp:txXfrm>
    </dsp:sp>
    <dsp:sp modelId="{86047F51-2776-FA4B-8A22-90BF0A4A3E60}">
      <dsp:nvSpPr>
        <dsp:cNvPr id="0" name=""/>
        <dsp:cNvSpPr/>
      </dsp:nvSpPr>
      <dsp:spPr>
        <a:xfrm>
          <a:off x="6402860" y="64663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646636"/>
        <a:ext cx="1974242" cy="947636"/>
      </dsp:txXfrm>
    </dsp:sp>
    <dsp:sp modelId="{9E6F25A6-F150-7F44-A725-6107F49ABCF7}">
      <dsp:nvSpPr>
        <dsp:cNvPr id="0" name=""/>
        <dsp:cNvSpPr/>
      </dsp:nvSpPr>
      <dsp:spPr>
        <a:xfrm>
          <a:off x="8535042" y="646636"/>
          <a:ext cx="1974242" cy="2369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Predictive Accuracy</a:t>
          </a:r>
        </a:p>
      </dsp:txBody>
      <dsp:txXfrm>
        <a:off x="8535042" y="1594272"/>
        <a:ext cx="1974242" cy="1421454"/>
      </dsp:txXfrm>
    </dsp:sp>
    <dsp:sp modelId="{6A74809C-0727-CC44-9B25-607D1CA50025}">
      <dsp:nvSpPr>
        <dsp:cNvPr id="0" name=""/>
        <dsp:cNvSpPr/>
      </dsp:nvSpPr>
      <dsp:spPr>
        <a:xfrm>
          <a:off x="8535042" y="64663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646636"/>
        <a:ext cx="1974242" cy="94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2199-8313-4FF1-9805-95484EC0022A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A10D-F0D6-416C-BDED-DA642B130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7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4A10D-F0D6-416C-BDED-DA642B1308A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6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3" descr="Offshore production platform">
            <a:extLst>
              <a:ext uri="{FF2B5EF4-FFF2-40B4-BE49-F238E27FC236}">
                <a16:creationId xmlns:a16="http://schemas.microsoft.com/office/drawing/2014/main" id="{66B4F0CD-A54B-6C73-9632-DEC8BFD60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491" r="-1" b="-1"/>
          <a:stretch/>
        </p:blipFill>
        <p:spPr>
          <a:xfrm>
            <a:off x="3048" y="286449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EBFDAD-3006-CF25-8CAC-812AFBC6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WELL PREDICTIONS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(Chevron Oil Peak Rate Prediction)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5AFBD-D548-D4A2-7499-01AD8082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732" y="4778324"/>
            <a:ext cx="4746964" cy="2056617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	Team: Well-Done Warriors</a:t>
            </a:r>
          </a:p>
          <a:p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                Rahul Krishna </a:t>
            </a:r>
            <a:r>
              <a:rPr lang="en-US" dirty="0" err="1">
                <a:solidFill>
                  <a:srgbClr val="FFFFFF"/>
                </a:solidFill>
                <a:cs typeface="Times New Roman" panose="02020603050405020304" pitchFamily="18" charset="0"/>
              </a:rPr>
              <a:t>Gunneri</a:t>
            </a:r>
            <a:b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          Surya Pavan </a:t>
            </a:r>
            <a:r>
              <a:rPr lang="en-US" dirty="0" err="1">
                <a:solidFill>
                  <a:srgbClr val="FFFFFF"/>
                </a:solidFill>
                <a:cs typeface="Times New Roman" panose="02020603050405020304" pitchFamily="18" charset="0"/>
              </a:rPr>
              <a:t>Peruri</a:t>
            </a:r>
            <a:b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 Nikhita Peddi</a:t>
            </a:r>
            <a:b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                      Mohana Krishna Koripella</a:t>
            </a:r>
          </a:p>
          <a:p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1334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4B50A6-093B-4BEC-814D-28A439BF6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6B3FC4-8E9F-47E9-9E04-AFD4802BF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534277-E69B-4B16-8548-820EE896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72B8E3-A5BF-9E28-E6F9-3E5C821C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THANK YOU!!! </a:t>
            </a:r>
          </a:p>
        </p:txBody>
      </p:sp>
    </p:spTree>
    <p:extLst>
      <p:ext uri="{BB962C8B-B14F-4D97-AF65-F5344CB8AC3E}">
        <p14:creationId xmlns:p14="http://schemas.microsoft.com/office/powerpoint/2010/main" val="10825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4B889A-8ADE-7C6D-7981-9CCF7C26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54" y="419136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Road Map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DDF80A4-C140-C6BD-9B9B-F67256A4F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4400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69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03F3-093F-B2E3-C287-CB86EA12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9AC0-F018-1FCB-9209-74FA7E5D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Null Values</a:t>
            </a:r>
          </a:p>
          <a:p>
            <a:r>
              <a:rPr lang="en-US" dirty="0"/>
              <a:t>Remove columns where null values are more than 80%.</a:t>
            </a:r>
          </a:p>
          <a:p>
            <a:r>
              <a:rPr lang="en-US" dirty="0"/>
              <a:t>Imputation using K –Means</a:t>
            </a:r>
          </a:p>
          <a:p>
            <a:r>
              <a:rPr lang="en-US" dirty="0"/>
              <a:t>Imputation using KNN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B11F-907C-0C5B-8969-00B0F13E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88588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7C1390-543F-CAA4-6F90-D1E00CAEE9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1251640"/>
            <a:ext cx="5749635" cy="550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F7B96B3-BD1C-CFA3-97E0-9EBE036F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16" y="365762"/>
            <a:ext cx="5084619" cy="657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7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9467-E7B6-5813-9D3C-FDB234B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8C830-9024-C791-2AD5-6B31615AB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" y="1797383"/>
            <a:ext cx="5264918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97B3334-33F6-EFE1-7CE7-C59908A8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73" y="1254119"/>
            <a:ext cx="6324374" cy="50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4" name="Rectangle 311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6" name="Group 3115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3101" name="Picture 3100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102" name="Picture 3101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106D59-3F3F-8E85-9D7D-952BD84A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/>
              <a:t>Findings and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6F93-DA7D-6698-90B2-AEF8484D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High correlation between </a:t>
            </a:r>
            <a:r>
              <a:rPr lang="en-US" sz="1800" dirty="0" err="1"/>
              <a:t>total_proppant</a:t>
            </a:r>
            <a:r>
              <a:rPr lang="en-US" sz="1800" dirty="0"/>
              <a:t>, proppant intensity, </a:t>
            </a:r>
            <a:r>
              <a:rPr lang="en-US" sz="1800" dirty="0" err="1"/>
              <a:t>gross_perforted_length</a:t>
            </a:r>
            <a:r>
              <a:rPr lang="en-US" sz="1800" dirty="0"/>
              <a:t>, </a:t>
            </a:r>
            <a:r>
              <a:rPr lang="en-US" sz="1800" dirty="0" err="1"/>
              <a:t>bin_lateral</a:t>
            </a:r>
            <a:r>
              <a:rPr lang="en-US" sz="1800" dirty="0"/>
              <a:t> length.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>
                <a:latin typeface="Söhne"/>
              </a:rPr>
              <a:t>I</a:t>
            </a:r>
            <a:r>
              <a:rPr lang="en-US" sz="1800" b="0" i="0" dirty="0">
                <a:effectLst/>
                <a:latin typeface="Söhne"/>
              </a:rPr>
              <a:t>ncreasing '</a:t>
            </a:r>
            <a:r>
              <a:rPr lang="en-US" sz="1800" b="0" i="0" dirty="0" err="1">
                <a:effectLst/>
                <a:latin typeface="Söhne"/>
              </a:rPr>
              <a:t>bin_lateral_length</a:t>
            </a:r>
            <a:r>
              <a:rPr lang="en-US" sz="1800" b="0" i="0" dirty="0">
                <a:effectLst/>
                <a:latin typeface="Söhne"/>
              </a:rPr>
              <a:t>' and higher '</a:t>
            </a:r>
            <a:r>
              <a:rPr lang="en-US" sz="1800" b="0" i="0" dirty="0" err="1">
                <a:effectLst/>
                <a:latin typeface="Söhne"/>
              </a:rPr>
              <a:t>OilPeakRate</a:t>
            </a:r>
            <a:r>
              <a:rPr lang="en-US" sz="1800" b="0" i="0" dirty="0">
                <a:effectLst/>
                <a:latin typeface="Söhne"/>
              </a:rPr>
              <a:t>,' suggesting that '</a:t>
            </a:r>
            <a:r>
              <a:rPr lang="en-US" sz="1800" b="0" i="0" dirty="0" err="1">
                <a:effectLst/>
                <a:latin typeface="Söhne"/>
              </a:rPr>
              <a:t>bin_lateral_length</a:t>
            </a:r>
            <a:r>
              <a:rPr lang="en-US" sz="1800" b="0" i="0" dirty="0">
                <a:effectLst/>
                <a:latin typeface="Söhne"/>
              </a:rPr>
              <a:t>' could be a crucial feature for enhancing the accuracy of predictive models in forecasting oil peak production rates.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E2BD226-48B8-F784-F839-2A3DCF1FF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r="3" b="1727"/>
          <a:stretch/>
        </p:blipFill>
        <p:spPr bwMode="auto">
          <a:xfrm>
            <a:off x="6626806" y="2590801"/>
            <a:ext cx="4817466" cy="3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8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C2BF05-856A-4AB0-B6F0-8B3BE040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5C2899-2E0D-42CC-9419-7B586A07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230FD5F-23AA-4F3B-9ADF-D4717AC18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75D7EA-FD3D-4DFF-9B32-9B6F8D7D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328B90-C86F-B3D4-B4D2-922C5409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5334000" cy="2831136"/>
          </a:xfrm>
        </p:spPr>
        <p:txBody>
          <a:bodyPr>
            <a:normAutofit/>
          </a:bodyPr>
          <a:lstStyle/>
          <a:p>
            <a:r>
              <a:rPr lang="en-IN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5FDD-9354-F9C0-A05F-2FF0BF39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333657" cy="2585613"/>
          </a:xfrm>
        </p:spPr>
        <p:txBody>
          <a:bodyPr>
            <a:normAutofit/>
          </a:bodyPr>
          <a:lstStyle/>
          <a:p>
            <a:r>
              <a:rPr lang="en-US" sz="1800" dirty="0"/>
              <a:t>PCA, cumulative variance&gt;0.9 -&gt; 16 columns</a:t>
            </a:r>
          </a:p>
          <a:p>
            <a:pPr marL="0" indent="0">
              <a:buNone/>
            </a:pPr>
            <a:r>
              <a:rPr lang="en-US" sz="1800" dirty="0"/>
              <a:t>              cumulative variance &gt;0.95 -&gt;18 columns</a:t>
            </a:r>
          </a:p>
          <a:p>
            <a:endParaRPr lang="en-IN" sz="1800" dirty="0"/>
          </a:p>
        </p:txBody>
      </p:sp>
      <p:pic>
        <p:nvPicPr>
          <p:cNvPr id="5" name="Picture 4" descr="A graph of a number of red bars&#10;&#10;Description automatically generated">
            <a:extLst>
              <a:ext uri="{FF2B5EF4-FFF2-40B4-BE49-F238E27FC236}">
                <a16:creationId xmlns:a16="http://schemas.microsoft.com/office/drawing/2014/main" id="{D2B61658-41F7-955E-F36A-95FF07F15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272" b="-2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EB3F6-7D43-2CD2-1540-ACC32C70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FCDD-5E06-8107-DD82-430B6877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10509354" cy="3728613"/>
          </a:xfrm>
        </p:spPr>
        <p:txBody>
          <a:bodyPr>
            <a:normAutofit/>
          </a:bodyPr>
          <a:lstStyle/>
          <a:p>
            <a:r>
              <a:rPr lang="en-US" sz="1800" dirty="0"/>
              <a:t>SGD Regressor</a:t>
            </a:r>
          </a:p>
          <a:p>
            <a:r>
              <a:rPr lang="en-US" sz="1800" dirty="0" err="1"/>
              <a:t>XGBoost</a:t>
            </a:r>
            <a:r>
              <a:rPr lang="en-US" sz="1800" dirty="0"/>
              <a:t> </a:t>
            </a:r>
          </a:p>
          <a:p>
            <a:r>
              <a:rPr lang="en-US" sz="1800" dirty="0"/>
              <a:t>SVM RGB kernel</a:t>
            </a:r>
          </a:p>
          <a:p>
            <a:r>
              <a:rPr lang="en-US" sz="1800" dirty="0"/>
              <a:t>Decision Tree </a:t>
            </a:r>
          </a:p>
          <a:p>
            <a:r>
              <a:rPr lang="en-US" sz="1800" dirty="0"/>
              <a:t>KNN</a:t>
            </a:r>
          </a:p>
          <a:p>
            <a:r>
              <a:rPr lang="en-US" sz="1800" dirty="0"/>
              <a:t>Random Forest</a:t>
            </a:r>
          </a:p>
          <a:p>
            <a:r>
              <a:rPr lang="en-US" sz="1800" dirty="0" err="1"/>
              <a:t>CatBoost</a:t>
            </a:r>
            <a:r>
              <a:rPr lang="en-US" sz="1800" dirty="0"/>
              <a:t> Regressor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CC5EBA-1590-7D65-1CA1-7ADE6A42A710}"/>
              </a:ext>
            </a:extLst>
          </p:cNvPr>
          <p:cNvSpPr/>
          <p:nvPr/>
        </p:nvSpPr>
        <p:spPr>
          <a:xfrm>
            <a:off x="7719935" y="586992"/>
            <a:ext cx="2308486" cy="1381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 1:</a:t>
            </a:r>
          </a:p>
          <a:p>
            <a:pPr algn="ctr"/>
            <a:r>
              <a:rPr lang="en-IN" dirty="0"/>
              <a:t>Model training</a:t>
            </a:r>
          </a:p>
          <a:p>
            <a:pPr algn="ctr"/>
            <a:r>
              <a:rPr lang="en-IN" dirty="0"/>
              <a:t>Without null values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17650E-13DB-7D5C-5A8B-7D3651E5153C}"/>
              </a:ext>
            </a:extLst>
          </p:cNvPr>
          <p:cNvSpPr/>
          <p:nvPr/>
        </p:nvSpPr>
        <p:spPr>
          <a:xfrm>
            <a:off x="7719933" y="2386620"/>
            <a:ext cx="2308487" cy="1252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 2:</a:t>
            </a:r>
          </a:p>
          <a:p>
            <a:pPr algn="ctr"/>
            <a:r>
              <a:rPr lang="en-IN" dirty="0"/>
              <a:t>Imputing null values with predicted values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2A6393-E204-FCBF-C8E1-AE3A60F2700E}"/>
              </a:ext>
            </a:extLst>
          </p:cNvPr>
          <p:cNvSpPr/>
          <p:nvPr/>
        </p:nvSpPr>
        <p:spPr>
          <a:xfrm>
            <a:off x="7790236" y="4044900"/>
            <a:ext cx="2308486" cy="1252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 3:</a:t>
            </a:r>
          </a:p>
          <a:p>
            <a:pPr algn="ctr"/>
            <a:r>
              <a:rPr lang="en-IN" dirty="0"/>
              <a:t>Complete data training on model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21E68B4-4F24-0AF4-98F1-BE59EEF61162}"/>
              </a:ext>
            </a:extLst>
          </p:cNvPr>
          <p:cNvSpPr/>
          <p:nvPr/>
        </p:nvSpPr>
        <p:spPr>
          <a:xfrm>
            <a:off x="8844197" y="1993111"/>
            <a:ext cx="254833" cy="4185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B01DF3B-49F4-CDDE-F436-B741E9F872A9}"/>
              </a:ext>
            </a:extLst>
          </p:cNvPr>
          <p:cNvSpPr/>
          <p:nvPr/>
        </p:nvSpPr>
        <p:spPr>
          <a:xfrm>
            <a:off x="8874176" y="3625066"/>
            <a:ext cx="224854" cy="4435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7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D6D81A-F4BD-FC5D-E403-A3B3CB5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914402"/>
          </a:xfrm>
        </p:spPr>
        <p:txBody>
          <a:bodyPr>
            <a:normAutofit/>
          </a:bodyPr>
          <a:lstStyle/>
          <a:p>
            <a:r>
              <a:rPr lang="en-US" dirty="0"/>
              <a:t>Root Mean Square Error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D9060D-D851-43CD-75A5-1F3B185F5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123383"/>
              </p:ext>
            </p:extLst>
          </p:nvPr>
        </p:nvGraphicFramePr>
        <p:xfrm>
          <a:off x="989567" y="2514600"/>
          <a:ext cx="10212868" cy="395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425">
                  <a:extLst>
                    <a:ext uri="{9D8B030D-6E8A-4147-A177-3AD203B41FA5}">
                      <a16:colId xmlns:a16="http://schemas.microsoft.com/office/drawing/2014/main" val="3028711325"/>
                    </a:ext>
                  </a:extLst>
                </a:gridCol>
                <a:gridCol w="3696054">
                  <a:extLst>
                    <a:ext uri="{9D8B030D-6E8A-4147-A177-3AD203B41FA5}">
                      <a16:colId xmlns:a16="http://schemas.microsoft.com/office/drawing/2014/main" val="3940953127"/>
                    </a:ext>
                  </a:extLst>
                </a:gridCol>
                <a:gridCol w="3514389">
                  <a:extLst>
                    <a:ext uri="{9D8B030D-6E8A-4147-A177-3AD203B41FA5}">
                      <a16:colId xmlns:a16="http://schemas.microsoft.com/office/drawing/2014/main" val="952441127"/>
                    </a:ext>
                  </a:extLst>
                </a:gridCol>
              </a:tblGrid>
              <a:tr h="523195">
                <a:tc>
                  <a:txBody>
                    <a:bodyPr/>
                    <a:lstStyle/>
                    <a:p>
                      <a:r>
                        <a:rPr lang="en-US" sz="2300"/>
                        <a:t>Models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Before Feature Selection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After Feature Sellection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1523441537"/>
                  </a:ext>
                </a:extLst>
              </a:tr>
              <a:tr h="523195">
                <a:tc>
                  <a:txBody>
                    <a:bodyPr/>
                    <a:lstStyle/>
                    <a:p>
                      <a:r>
                        <a:rPr lang="en-US" sz="2300">
                          <a:highlight>
                            <a:srgbClr val="FFFF00"/>
                          </a:highlight>
                        </a:rPr>
                        <a:t>XGBoost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highlight>
                            <a:srgbClr val="FFFF00"/>
                          </a:highlight>
                        </a:rPr>
                        <a:t>95.26487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highlight>
                            <a:srgbClr val="FFFF00"/>
                          </a:highlight>
                        </a:rPr>
                        <a:t>93.69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2039614670"/>
                  </a:ext>
                </a:extLst>
              </a:tr>
              <a:tr h="523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SVM RGB kernel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129.2657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---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722680896"/>
                  </a:ext>
                </a:extLst>
              </a:tr>
              <a:tr h="523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Decision Tree 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137.83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---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2151508359"/>
                  </a:ext>
                </a:extLst>
              </a:tr>
              <a:tr h="523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KNN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114.20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---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1323264798"/>
                  </a:ext>
                </a:extLst>
              </a:tr>
              <a:tr h="523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Random Forest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95.09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93.85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3862659859"/>
                  </a:ext>
                </a:extLst>
              </a:tr>
              <a:tr h="523195">
                <a:tc>
                  <a:txBody>
                    <a:bodyPr/>
                    <a:lstStyle/>
                    <a:p>
                      <a:r>
                        <a:rPr lang="en-US" sz="2300"/>
                        <a:t>CatBoostRegressor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95.45</a:t>
                      </a:r>
                    </a:p>
                  </a:txBody>
                  <a:tcPr marL="118908" marR="118908" marT="59454" marB="5945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120.45</a:t>
                      </a:r>
                    </a:p>
                  </a:txBody>
                  <a:tcPr marL="118908" marR="118908" marT="59454" marB="59454"/>
                </a:tc>
                <a:extLst>
                  <a:ext uri="{0D108BD9-81ED-4DB2-BD59-A6C34878D82A}">
                    <a16:rowId xmlns:a16="http://schemas.microsoft.com/office/drawing/2014/main" val="1803345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58F574-9387-6A34-EC05-2CAC9E43C4D0}"/>
              </a:ext>
            </a:extLst>
          </p:cNvPr>
          <p:cNvSpPr txBox="1"/>
          <p:nvPr/>
        </p:nvSpPr>
        <p:spPr>
          <a:xfrm>
            <a:off x="989567" y="1676402"/>
            <a:ext cx="1046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final model </a:t>
            </a:r>
            <a:r>
              <a:rPr lang="en-IN" sz="2400" dirty="0" err="1"/>
              <a:t>XGBoost</a:t>
            </a:r>
            <a:r>
              <a:rPr lang="en-IN" sz="2400" dirty="0"/>
              <a:t>  has a R -2 score of 0.63 and the final RMSE of 93.69</a:t>
            </a:r>
          </a:p>
        </p:txBody>
      </p:sp>
    </p:spTree>
    <p:extLst>
      <p:ext uri="{BB962C8B-B14F-4D97-AF65-F5344CB8AC3E}">
        <p14:creationId xmlns:p14="http://schemas.microsoft.com/office/powerpoint/2010/main" val="247724634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243241"/>
      </a:dk2>
      <a:lt2>
        <a:srgbClr val="E8E5E2"/>
      </a:lt2>
      <a:accent1>
        <a:srgbClr val="3B7CB1"/>
      </a:accent1>
      <a:accent2>
        <a:srgbClr val="47B1B5"/>
      </a:accent2>
      <a:accent3>
        <a:srgbClr val="4D5CC3"/>
      </a:accent3>
      <a:accent4>
        <a:srgbClr val="B14A3B"/>
      </a:accent4>
      <a:accent5>
        <a:srgbClr val="C38E4D"/>
      </a:accent5>
      <a:accent6>
        <a:srgbClr val="A9A538"/>
      </a:accent6>
      <a:hlink>
        <a:srgbClr val="B4723C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249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Sabon Next LT</vt:lpstr>
      <vt:lpstr>Söhne</vt:lpstr>
      <vt:lpstr>Times New Roman</vt:lpstr>
      <vt:lpstr>DappledVTI</vt:lpstr>
      <vt:lpstr>WELL PREDICTIONS (Chevron Oil Peak Rate Prediction)</vt:lpstr>
      <vt:lpstr>Road Map</vt:lpstr>
      <vt:lpstr>Data Wrangling</vt:lpstr>
      <vt:lpstr>Data Visualization</vt:lpstr>
      <vt:lpstr>Data Visualization</vt:lpstr>
      <vt:lpstr>Findings and Analysis</vt:lpstr>
      <vt:lpstr>Feature Engineering</vt:lpstr>
      <vt:lpstr>Modelling</vt:lpstr>
      <vt:lpstr>Root Mean Square Error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Chevron Oil Peak Rate Prediction</dc:title>
  <dc:creator>KORIPELLA, MOHANA KRISHNA</dc:creator>
  <cp:lastModifiedBy>Peddi, Nikhita</cp:lastModifiedBy>
  <cp:revision>10</cp:revision>
  <dcterms:created xsi:type="dcterms:W3CDTF">2024-01-21T10:46:36Z</dcterms:created>
  <dcterms:modified xsi:type="dcterms:W3CDTF">2024-01-21T14:22:35Z</dcterms:modified>
</cp:coreProperties>
</file>