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9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4/16/18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4/16/18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4/16/18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4/16/18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Driver </a:t>
            </a:r>
            <a:r>
              <a:rPr lang="en-US" dirty="0" err="1" smtClean="0"/>
              <a:t>Alerter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GörkeM</a:t>
            </a:r>
            <a:r>
              <a:rPr lang="en-US" dirty="0" smtClean="0"/>
              <a:t> KILINÇ</a:t>
            </a:r>
          </a:p>
          <a:p>
            <a:r>
              <a:rPr lang="en-US" dirty="0" smtClean="0"/>
              <a:t>Mustafa </a:t>
            </a:r>
            <a:r>
              <a:rPr lang="en-US" dirty="0" err="1" smtClean="0"/>
              <a:t>onur</a:t>
            </a:r>
            <a:r>
              <a:rPr lang="en-US" dirty="0" smtClean="0"/>
              <a:t> </a:t>
            </a:r>
            <a:r>
              <a:rPr lang="en-US" dirty="0" err="1" smtClean="0"/>
              <a:t>eken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34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v"/>
            </a:pPr>
            <a:r>
              <a:rPr lang="en-US" dirty="0" smtClean="0"/>
              <a:t> Increased rate of car accidents in the recent years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 Mostly due to cell phone usage, eating etc.</a:t>
            </a:r>
          </a:p>
        </p:txBody>
      </p:sp>
    </p:spTree>
    <p:extLst>
      <p:ext uri="{BB962C8B-B14F-4D97-AF65-F5344CB8AC3E}">
        <p14:creationId xmlns:p14="http://schemas.microsoft.com/office/powerpoint/2010/main" val="1681951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Team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6960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77</TotalTime>
  <Words>30</Words>
  <Application>Microsoft Macintosh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Wingdings</vt:lpstr>
      <vt:lpstr>Retrospect</vt:lpstr>
      <vt:lpstr>Driver Alerter</vt:lpstr>
      <vt:lpstr>Motivation</vt:lpstr>
      <vt:lpstr>Team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Driver Alerter</dc:title>
  <dc:creator>Microsoft Office User</dc:creator>
  <cp:lastModifiedBy>Microsoft Office User</cp:lastModifiedBy>
  <cp:revision>2</cp:revision>
  <dcterms:created xsi:type="dcterms:W3CDTF">2018-04-16T12:43:45Z</dcterms:created>
  <dcterms:modified xsi:type="dcterms:W3CDTF">2018-04-16T14:01:33Z</dcterms:modified>
</cp:coreProperties>
</file>