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BCB1BB2-721F-4B7A-A71D-8B9BCF8C6A71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67000" indent="-18252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749880" indent="-18252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932760" indent="-18252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0A4227C-D019-415E-9675-B0EAE09CF207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Driver Alerter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199" strike="noStrike" cap="all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GörkeM KILINÇ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199" strike="noStrike" cap="all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Mustafa onur eken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Mustafa Onur Eken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MSc TUM Informatics, 2016 – ongoing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Contact: m.onureken@gmail.com 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Görkem Kılınç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MSc TUM Informatics, 2016 – ongoing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Contact: grkemkilinc@gmail.com 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Increased rate of car accidents in the recent years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Mostly due to cell phone usage, eating etc.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According to the NSC, the estimate for crashes caused by texting rose to at least 6% in 2013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Additionally, 21% of crashes in 2013 were related to the use of handheld or hands-free phones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council estimates that talking on the phone led to 1.2 million wrecks in 2013 , while texting was involved in at least 341,000 more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640" y="28692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97640" y="184608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Alert tool for driver assistance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Camera system for collecting images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Customizable cues (using cell phone, eating, smoking etc.)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Warning using different stimuli (sound, vibrating seat)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229600" y="1954080"/>
            <a:ext cx="3106800" cy="20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Microsoft Azure Computer Vision API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 Classification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Connection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Connection to server might be occluded 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side solution: NN to be implemented to work offline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4"/>
          <p:cNvSpPr txBox="1"/>
          <p:nvPr/>
        </p:nvSpPr>
        <p:spPr>
          <a:xfrm>
            <a:off x="1279440" y="640080"/>
            <a:ext cx="11887920" cy="145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                      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906480" y="2926080"/>
            <a:ext cx="4854240" cy="183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Market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BMW cars to join Internet of Things with Connected Drive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SIM card technology to feature in every BMW road car; enables remote updates to software(2016, Autocar)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114800" y="3200400"/>
            <a:ext cx="3854520" cy="2963880"/>
          </a:xfrm>
          <a:prstGeom prst="rect">
            <a:avLst/>
          </a:prstGeom>
          <a:ln>
            <a:noFill/>
          </a:ln>
        </p:spPr>
      </p:pic>
      <p:sp>
        <p:nvSpPr>
          <p:cNvPr id="104" name="TextShape 3"/>
          <p:cNvSpPr txBox="1"/>
          <p:nvPr/>
        </p:nvSpPr>
        <p:spPr>
          <a:xfrm>
            <a:off x="1463040" y="2651760"/>
            <a:ext cx="9235440" cy="86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Connected Car Market to Grow 270% by 2022 GM Bests BMW, Audi &amp; Mercedes-Benz(2018, Counterpoint)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52920" y="256032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Application>LibreOffice/5.1.6.2$Linux_X86_64 LibreOffice_project/10m0$Build-2</Application>
  <Words>30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2018-04-16T12:43:45Z</dcterms:created>
  <dc:creator>Microsoft Office User</dc:creator>
  <dc:description/>
  <dc:language>en-US</dc:language>
  <cp:lastModifiedBy/>
  <dcterms:modified xsi:type="dcterms:W3CDTF">2018-04-16T17:56:03Z</dcterms:modified>
  <cp:revision>4</cp:revision>
  <dc:subject/>
  <dc:title>Driver Alerter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