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22615" y="2061972"/>
            <a:ext cx="3655469" cy="562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884" y="3665258"/>
            <a:ext cx="17462931" cy="538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6.png"/><Relationship Id="rId10" Type="http://schemas.openxmlformats.org/officeDocument/2006/relationships/image" Target="../media/image2.png"/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082895" cy="9959975"/>
            <a:chOff x="0" y="0"/>
            <a:chExt cx="18082895" cy="99599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6995" cy="3733165"/>
            </a:xfrm>
            <a:custGeom>
              <a:avLst/>
              <a:gdLst/>
              <a:ahLst/>
              <a:cxnLst/>
              <a:rect l="l" t="t" r="r" b="b"/>
              <a:pathLst>
                <a:path w="3896995" h="3733165">
                  <a:moveTo>
                    <a:pt x="0" y="3194298"/>
                  </a:moveTo>
                  <a:lnTo>
                    <a:pt x="0" y="3730897"/>
                  </a:lnTo>
                  <a:lnTo>
                    <a:pt x="36825" y="3732936"/>
                  </a:lnTo>
                  <a:lnTo>
                    <a:pt x="397180" y="3732936"/>
                  </a:lnTo>
                  <a:lnTo>
                    <a:pt x="430814" y="3731206"/>
                  </a:lnTo>
                  <a:lnTo>
                    <a:pt x="479558" y="3728049"/>
                  </a:lnTo>
                  <a:lnTo>
                    <a:pt x="528229" y="3724247"/>
                  </a:lnTo>
                  <a:lnTo>
                    <a:pt x="576818" y="3719802"/>
                  </a:lnTo>
                  <a:lnTo>
                    <a:pt x="625321" y="3714715"/>
                  </a:lnTo>
                  <a:lnTo>
                    <a:pt x="673730" y="3708989"/>
                  </a:lnTo>
                  <a:lnTo>
                    <a:pt x="722039" y="3702625"/>
                  </a:lnTo>
                  <a:lnTo>
                    <a:pt x="770242" y="3695624"/>
                  </a:lnTo>
                  <a:lnTo>
                    <a:pt x="818333" y="3687988"/>
                  </a:lnTo>
                  <a:lnTo>
                    <a:pt x="866305" y="3679720"/>
                  </a:lnTo>
                  <a:lnTo>
                    <a:pt x="914152" y="3670819"/>
                  </a:lnTo>
                  <a:lnTo>
                    <a:pt x="961868" y="3661289"/>
                  </a:lnTo>
                  <a:lnTo>
                    <a:pt x="1009446" y="3651131"/>
                  </a:lnTo>
                  <a:lnTo>
                    <a:pt x="1056880" y="3640347"/>
                  </a:lnTo>
                  <a:lnTo>
                    <a:pt x="1104163" y="3628937"/>
                  </a:lnTo>
                  <a:lnTo>
                    <a:pt x="1151290" y="3616905"/>
                  </a:lnTo>
                  <a:lnTo>
                    <a:pt x="1198254" y="3604251"/>
                  </a:lnTo>
                  <a:lnTo>
                    <a:pt x="1245048" y="3590977"/>
                  </a:lnTo>
                  <a:lnTo>
                    <a:pt x="1291666" y="3577085"/>
                  </a:lnTo>
                  <a:lnTo>
                    <a:pt x="1338103" y="3562576"/>
                  </a:lnTo>
                  <a:lnTo>
                    <a:pt x="1384351" y="3547453"/>
                  </a:lnTo>
                  <a:lnTo>
                    <a:pt x="1430404" y="3531716"/>
                  </a:lnTo>
                  <a:lnTo>
                    <a:pt x="1476257" y="3515368"/>
                  </a:lnTo>
                  <a:lnTo>
                    <a:pt x="1521901" y="3498410"/>
                  </a:lnTo>
                  <a:lnTo>
                    <a:pt x="1567333" y="3480844"/>
                  </a:lnTo>
                  <a:lnTo>
                    <a:pt x="1612544" y="3462671"/>
                  </a:lnTo>
                  <a:lnTo>
                    <a:pt x="1657529" y="3443893"/>
                  </a:lnTo>
                  <a:lnTo>
                    <a:pt x="1702281" y="3424512"/>
                  </a:lnTo>
                  <a:lnTo>
                    <a:pt x="1746794" y="3404530"/>
                  </a:lnTo>
                  <a:lnTo>
                    <a:pt x="1791061" y="3383948"/>
                  </a:lnTo>
                  <a:lnTo>
                    <a:pt x="1835077" y="3362767"/>
                  </a:lnTo>
                  <a:lnTo>
                    <a:pt x="1878835" y="3340990"/>
                  </a:lnTo>
                  <a:lnTo>
                    <a:pt x="1922329" y="3318618"/>
                  </a:lnTo>
                  <a:lnTo>
                    <a:pt x="1965552" y="3295653"/>
                  </a:lnTo>
                  <a:lnTo>
                    <a:pt x="2008497" y="3272096"/>
                  </a:lnTo>
                  <a:lnTo>
                    <a:pt x="2051160" y="3247949"/>
                  </a:lnTo>
                  <a:lnTo>
                    <a:pt x="2093533" y="3223214"/>
                  </a:lnTo>
                  <a:lnTo>
                    <a:pt x="2129121" y="3201796"/>
                  </a:lnTo>
                  <a:lnTo>
                    <a:pt x="197752" y="3201796"/>
                  </a:lnTo>
                  <a:lnTo>
                    <a:pt x="148851" y="3201107"/>
                  </a:lnTo>
                  <a:lnTo>
                    <a:pt x="99916" y="3199654"/>
                  </a:lnTo>
                  <a:lnTo>
                    <a:pt x="50954" y="3197435"/>
                  </a:lnTo>
                  <a:lnTo>
                    <a:pt x="1974" y="3194449"/>
                  </a:lnTo>
                  <a:lnTo>
                    <a:pt x="0" y="3194298"/>
                  </a:lnTo>
                  <a:close/>
                </a:path>
                <a:path w="3896995" h="3733165">
                  <a:moveTo>
                    <a:pt x="3896211" y="0"/>
                  </a:moveTo>
                  <a:lnTo>
                    <a:pt x="3360568" y="0"/>
                  </a:lnTo>
                  <a:lnTo>
                    <a:pt x="3361107" y="35602"/>
                  </a:lnTo>
                  <a:lnTo>
                    <a:pt x="3361005" y="89506"/>
                  </a:lnTo>
                  <a:lnTo>
                    <a:pt x="3360279" y="134206"/>
                  </a:lnTo>
                  <a:lnTo>
                    <a:pt x="3358709" y="183381"/>
                  </a:lnTo>
                  <a:lnTo>
                    <a:pt x="3356372" y="232459"/>
                  </a:lnTo>
                  <a:lnTo>
                    <a:pt x="3353272" y="281432"/>
                  </a:lnTo>
                  <a:lnTo>
                    <a:pt x="3349413" y="330293"/>
                  </a:lnTo>
                  <a:lnTo>
                    <a:pt x="3344797" y="379033"/>
                  </a:lnTo>
                  <a:lnTo>
                    <a:pt x="3339428" y="427643"/>
                  </a:lnTo>
                  <a:lnTo>
                    <a:pt x="3333309" y="476116"/>
                  </a:lnTo>
                  <a:lnTo>
                    <a:pt x="3326444" y="524444"/>
                  </a:lnTo>
                  <a:lnTo>
                    <a:pt x="3318835" y="572617"/>
                  </a:lnTo>
                  <a:lnTo>
                    <a:pt x="3310486" y="620628"/>
                  </a:lnTo>
                  <a:lnTo>
                    <a:pt x="3301401" y="668469"/>
                  </a:lnTo>
                  <a:lnTo>
                    <a:pt x="3291582" y="716131"/>
                  </a:lnTo>
                  <a:lnTo>
                    <a:pt x="3281033" y="763606"/>
                  </a:lnTo>
                  <a:lnTo>
                    <a:pt x="3269758" y="810886"/>
                  </a:lnTo>
                  <a:lnTo>
                    <a:pt x="3257759" y="857963"/>
                  </a:lnTo>
                  <a:lnTo>
                    <a:pt x="3245040" y="904828"/>
                  </a:lnTo>
                  <a:lnTo>
                    <a:pt x="3231604" y="951473"/>
                  </a:lnTo>
                  <a:lnTo>
                    <a:pt x="3217454" y="997889"/>
                  </a:lnTo>
                  <a:lnTo>
                    <a:pt x="3202594" y="1044070"/>
                  </a:lnTo>
                  <a:lnTo>
                    <a:pt x="3187028" y="1090005"/>
                  </a:lnTo>
                  <a:lnTo>
                    <a:pt x="3170757" y="1135688"/>
                  </a:lnTo>
                  <a:lnTo>
                    <a:pt x="3153786" y="1181109"/>
                  </a:lnTo>
                  <a:lnTo>
                    <a:pt x="3136119" y="1226261"/>
                  </a:lnTo>
                  <a:lnTo>
                    <a:pt x="3117757" y="1271136"/>
                  </a:lnTo>
                  <a:lnTo>
                    <a:pt x="3098705" y="1315725"/>
                  </a:lnTo>
                  <a:lnTo>
                    <a:pt x="3078966" y="1360019"/>
                  </a:lnTo>
                  <a:lnTo>
                    <a:pt x="3058543" y="1404011"/>
                  </a:lnTo>
                  <a:lnTo>
                    <a:pt x="3037439" y="1447692"/>
                  </a:lnTo>
                  <a:lnTo>
                    <a:pt x="3015658" y="1491055"/>
                  </a:lnTo>
                  <a:lnTo>
                    <a:pt x="2993203" y="1534090"/>
                  </a:lnTo>
                  <a:lnTo>
                    <a:pt x="2970078" y="1576790"/>
                  </a:lnTo>
                  <a:lnTo>
                    <a:pt x="2946285" y="1619147"/>
                  </a:lnTo>
                  <a:lnTo>
                    <a:pt x="2921828" y="1661151"/>
                  </a:lnTo>
                  <a:lnTo>
                    <a:pt x="2896710" y="1702796"/>
                  </a:lnTo>
                  <a:lnTo>
                    <a:pt x="2870935" y="1744072"/>
                  </a:lnTo>
                  <a:lnTo>
                    <a:pt x="2844506" y="1784971"/>
                  </a:lnTo>
                  <a:lnTo>
                    <a:pt x="2817426" y="1825486"/>
                  </a:lnTo>
                  <a:lnTo>
                    <a:pt x="2789698" y="1865607"/>
                  </a:lnTo>
                  <a:lnTo>
                    <a:pt x="2761326" y="1905327"/>
                  </a:lnTo>
                  <a:lnTo>
                    <a:pt x="2732313" y="1944638"/>
                  </a:lnTo>
                  <a:lnTo>
                    <a:pt x="2702662" y="1983530"/>
                  </a:lnTo>
                  <a:lnTo>
                    <a:pt x="2672377" y="2021997"/>
                  </a:lnTo>
                  <a:lnTo>
                    <a:pt x="2641461" y="2060029"/>
                  </a:lnTo>
                  <a:lnTo>
                    <a:pt x="2609917" y="2097619"/>
                  </a:lnTo>
                  <a:lnTo>
                    <a:pt x="2577749" y="2134758"/>
                  </a:lnTo>
                  <a:lnTo>
                    <a:pt x="2544960" y="2171438"/>
                  </a:lnTo>
                  <a:lnTo>
                    <a:pt x="2511553" y="2207650"/>
                  </a:lnTo>
                  <a:lnTo>
                    <a:pt x="2477531" y="2243387"/>
                  </a:lnTo>
                  <a:lnTo>
                    <a:pt x="2442898" y="2278640"/>
                  </a:lnTo>
                  <a:lnTo>
                    <a:pt x="2407657" y="2313401"/>
                  </a:lnTo>
                  <a:lnTo>
                    <a:pt x="2371811" y="2347662"/>
                  </a:lnTo>
                  <a:lnTo>
                    <a:pt x="2335364" y="2381414"/>
                  </a:lnTo>
                  <a:lnTo>
                    <a:pt x="2298319" y="2414650"/>
                  </a:lnTo>
                  <a:lnTo>
                    <a:pt x="2260754" y="2447296"/>
                  </a:lnTo>
                  <a:lnTo>
                    <a:pt x="2222750" y="2479285"/>
                  </a:lnTo>
                  <a:lnTo>
                    <a:pt x="2184317" y="2510614"/>
                  </a:lnTo>
                  <a:lnTo>
                    <a:pt x="2145461" y="2541281"/>
                  </a:lnTo>
                  <a:lnTo>
                    <a:pt x="2106193" y="2571285"/>
                  </a:lnTo>
                  <a:lnTo>
                    <a:pt x="2066520" y="2600621"/>
                  </a:lnTo>
                  <a:lnTo>
                    <a:pt x="2026452" y="2629289"/>
                  </a:lnTo>
                  <a:lnTo>
                    <a:pt x="1985996" y="2657286"/>
                  </a:lnTo>
                  <a:lnTo>
                    <a:pt x="1945161" y="2684610"/>
                  </a:lnTo>
                  <a:lnTo>
                    <a:pt x="1903957" y="2711258"/>
                  </a:lnTo>
                  <a:lnTo>
                    <a:pt x="1862391" y="2737229"/>
                  </a:lnTo>
                  <a:lnTo>
                    <a:pt x="1820472" y="2762520"/>
                  </a:lnTo>
                  <a:lnTo>
                    <a:pt x="1778209" y="2787128"/>
                  </a:lnTo>
                  <a:lnTo>
                    <a:pt x="1735610" y="2811052"/>
                  </a:lnTo>
                  <a:lnTo>
                    <a:pt x="1692684" y="2834289"/>
                  </a:lnTo>
                  <a:lnTo>
                    <a:pt x="1649440" y="2856837"/>
                  </a:lnTo>
                  <a:lnTo>
                    <a:pt x="1605885" y="2878694"/>
                  </a:lnTo>
                  <a:lnTo>
                    <a:pt x="1562029" y="2899858"/>
                  </a:lnTo>
                  <a:lnTo>
                    <a:pt x="1517881" y="2920326"/>
                  </a:lnTo>
                  <a:lnTo>
                    <a:pt x="1473448" y="2940095"/>
                  </a:lnTo>
                  <a:lnTo>
                    <a:pt x="1428740" y="2959165"/>
                  </a:lnTo>
                  <a:lnTo>
                    <a:pt x="1383765" y="2977532"/>
                  </a:lnTo>
                  <a:lnTo>
                    <a:pt x="1338532" y="2995194"/>
                  </a:lnTo>
                  <a:lnTo>
                    <a:pt x="1293048" y="3012149"/>
                  </a:lnTo>
                  <a:lnTo>
                    <a:pt x="1247324" y="3028395"/>
                  </a:lnTo>
                  <a:lnTo>
                    <a:pt x="1201367" y="3043930"/>
                  </a:lnTo>
                  <a:lnTo>
                    <a:pt x="1155186" y="3058750"/>
                  </a:lnTo>
                  <a:lnTo>
                    <a:pt x="1108789" y="3072855"/>
                  </a:lnTo>
                  <a:lnTo>
                    <a:pt x="1062186" y="3086241"/>
                  </a:lnTo>
                  <a:lnTo>
                    <a:pt x="1015384" y="3098907"/>
                  </a:lnTo>
                  <a:lnTo>
                    <a:pt x="968393" y="3110850"/>
                  </a:lnTo>
                  <a:lnTo>
                    <a:pt x="921221" y="3122068"/>
                  </a:lnTo>
                  <a:lnTo>
                    <a:pt x="873876" y="3132558"/>
                  </a:lnTo>
                  <a:lnTo>
                    <a:pt x="826367" y="3142319"/>
                  </a:lnTo>
                  <a:lnTo>
                    <a:pt x="778703" y="3151348"/>
                  </a:lnTo>
                  <a:lnTo>
                    <a:pt x="730893" y="3159643"/>
                  </a:lnTo>
                  <a:lnTo>
                    <a:pt x="682944" y="3167202"/>
                  </a:lnTo>
                  <a:lnTo>
                    <a:pt x="634866" y="3174022"/>
                  </a:lnTo>
                  <a:lnTo>
                    <a:pt x="586667" y="3180102"/>
                  </a:lnTo>
                  <a:lnTo>
                    <a:pt x="538356" y="3185438"/>
                  </a:lnTo>
                  <a:lnTo>
                    <a:pt x="489940" y="3190029"/>
                  </a:lnTo>
                  <a:lnTo>
                    <a:pt x="441430" y="3193872"/>
                  </a:lnTo>
                  <a:lnTo>
                    <a:pt x="392833" y="3196966"/>
                  </a:lnTo>
                  <a:lnTo>
                    <a:pt x="344158" y="3199307"/>
                  </a:lnTo>
                  <a:lnTo>
                    <a:pt x="295414" y="3200894"/>
                  </a:lnTo>
                  <a:lnTo>
                    <a:pt x="246609" y="3201725"/>
                  </a:lnTo>
                  <a:lnTo>
                    <a:pt x="197752" y="3201796"/>
                  </a:lnTo>
                  <a:lnTo>
                    <a:pt x="2129121" y="3201796"/>
                  </a:lnTo>
                  <a:lnTo>
                    <a:pt x="2177384" y="3171985"/>
                  </a:lnTo>
                  <a:lnTo>
                    <a:pt x="2218850" y="3145495"/>
                  </a:lnTo>
                  <a:lnTo>
                    <a:pt x="2260000" y="3118424"/>
                  </a:lnTo>
                  <a:lnTo>
                    <a:pt x="2300830" y="3090772"/>
                  </a:lnTo>
                  <a:lnTo>
                    <a:pt x="2341331" y="3062542"/>
                  </a:lnTo>
                  <a:lnTo>
                    <a:pt x="2381499" y="3033736"/>
                  </a:lnTo>
                  <a:lnTo>
                    <a:pt x="2421326" y="3004354"/>
                  </a:lnTo>
                  <a:lnTo>
                    <a:pt x="2460807" y="2974400"/>
                  </a:lnTo>
                  <a:lnTo>
                    <a:pt x="2499934" y="2943873"/>
                  </a:lnTo>
                  <a:lnTo>
                    <a:pt x="2538703" y="2912777"/>
                  </a:lnTo>
                  <a:lnTo>
                    <a:pt x="2577105" y="2881112"/>
                  </a:lnTo>
                  <a:lnTo>
                    <a:pt x="2615136" y="2848881"/>
                  </a:lnTo>
                  <a:lnTo>
                    <a:pt x="2652788" y="2816084"/>
                  </a:lnTo>
                  <a:lnTo>
                    <a:pt x="2689993" y="2782781"/>
                  </a:lnTo>
                  <a:lnTo>
                    <a:pt x="2726684" y="2749032"/>
                  </a:lnTo>
                  <a:lnTo>
                    <a:pt x="2762859" y="2714845"/>
                  </a:lnTo>
                  <a:lnTo>
                    <a:pt x="2798515" y="2680224"/>
                  </a:lnTo>
                  <a:lnTo>
                    <a:pt x="2833650" y="2645175"/>
                  </a:lnTo>
                  <a:lnTo>
                    <a:pt x="2868262" y="2609706"/>
                  </a:lnTo>
                  <a:lnTo>
                    <a:pt x="2902347" y="2573822"/>
                  </a:lnTo>
                  <a:lnTo>
                    <a:pt x="2935904" y="2537529"/>
                  </a:lnTo>
                  <a:lnTo>
                    <a:pt x="2968930" y="2500833"/>
                  </a:lnTo>
                  <a:lnTo>
                    <a:pt x="3001423" y="2463740"/>
                  </a:lnTo>
                  <a:lnTo>
                    <a:pt x="3033380" y="2426256"/>
                  </a:lnTo>
                  <a:lnTo>
                    <a:pt x="3064799" y="2388388"/>
                  </a:lnTo>
                  <a:lnTo>
                    <a:pt x="3095678" y="2350142"/>
                  </a:lnTo>
                  <a:lnTo>
                    <a:pt x="3126013" y="2311522"/>
                  </a:lnTo>
                  <a:lnTo>
                    <a:pt x="3155803" y="2272537"/>
                  </a:lnTo>
                  <a:lnTo>
                    <a:pt x="3185045" y="2233191"/>
                  </a:lnTo>
                  <a:lnTo>
                    <a:pt x="3213737" y="2193491"/>
                  </a:lnTo>
                  <a:lnTo>
                    <a:pt x="3241876" y="2153443"/>
                  </a:lnTo>
                  <a:lnTo>
                    <a:pt x="3269460" y="2113053"/>
                  </a:lnTo>
                  <a:lnTo>
                    <a:pt x="3296486" y="2072327"/>
                  </a:lnTo>
                  <a:lnTo>
                    <a:pt x="3322952" y="2031271"/>
                  </a:lnTo>
                  <a:lnTo>
                    <a:pt x="3348856" y="1989891"/>
                  </a:lnTo>
                  <a:lnTo>
                    <a:pt x="3374195" y="1948193"/>
                  </a:lnTo>
                  <a:lnTo>
                    <a:pt x="3398966" y="1906184"/>
                  </a:lnTo>
                  <a:lnTo>
                    <a:pt x="3423168" y="1863869"/>
                  </a:lnTo>
                  <a:lnTo>
                    <a:pt x="3446798" y="1821255"/>
                  </a:lnTo>
                  <a:lnTo>
                    <a:pt x="3469852" y="1778347"/>
                  </a:lnTo>
                  <a:lnTo>
                    <a:pt x="3492330" y="1735152"/>
                  </a:lnTo>
                  <a:lnTo>
                    <a:pt x="3514229" y="1691675"/>
                  </a:lnTo>
                  <a:lnTo>
                    <a:pt x="3535545" y="1647924"/>
                  </a:lnTo>
                  <a:lnTo>
                    <a:pt x="3556277" y="1603903"/>
                  </a:lnTo>
                  <a:lnTo>
                    <a:pt x="3576422" y="1559619"/>
                  </a:lnTo>
                  <a:lnTo>
                    <a:pt x="3595978" y="1515078"/>
                  </a:lnTo>
                  <a:lnTo>
                    <a:pt x="3614942" y="1470286"/>
                  </a:lnTo>
                  <a:lnTo>
                    <a:pt x="3633312" y="1425250"/>
                  </a:lnTo>
                  <a:lnTo>
                    <a:pt x="3651086" y="1379975"/>
                  </a:lnTo>
                  <a:lnTo>
                    <a:pt x="3668261" y="1334467"/>
                  </a:lnTo>
                  <a:lnTo>
                    <a:pt x="3684834" y="1288732"/>
                  </a:lnTo>
                  <a:lnTo>
                    <a:pt x="3700804" y="1242777"/>
                  </a:lnTo>
                  <a:lnTo>
                    <a:pt x="3716167" y="1196608"/>
                  </a:lnTo>
                  <a:lnTo>
                    <a:pt x="3730921" y="1150230"/>
                  </a:lnTo>
                  <a:lnTo>
                    <a:pt x="3745065" y="1103650"/>
                  </a:lnTo>
                  <a:lnTo>
                    <a:pt x="3758595" y="1056873"/>
                  </a:lnTo>
                  <a:lnTo>
                    <a:pt x="3771508" y="1009907"/>
                  </a:lnTo>
                  <a:lnTo>
                    <a:pt x="3783804" y="962756"/>
                  </a:lnTo>
                  <a:lnTo>
                    <a:pt x="3795478" y="915428"/>
                  </a:lnTo>
                  <a:lnTo>
                    <a:pt x="3806530" y="867928"/>
                  </a:lnTo>
                  <a:lnTo>
                    <a:pt x="3816955" y="820262"/>
                  </a:lnTo>
                  <a:lnTo>
                    <a:pt x="3826753" y="772436"/>
                  </a:lnTo>
                  <a:lnTo>
                    <a:pt x="3835920" y="724456"/>
                  </a:lnTo>
                  <a:lnTo>
                    <a:pt x="3844453" y="676329"/>
                  </a:lnTo>
                  <a:lnTo>
                    <a:pt x="3852352" y="628061"/>
                  </a:lnTo>
                  <a:lnTo>
                    <a:pt x="3859612" y="579657"/>
                  </a:lnTo>
                  <a:lnTo>
                    <a:pt x="3866232" y="531124"/>
                  </a:lnTo>
                  <a:lnTo>
                    <a:pt x="3872210" y="482467"/>
                  </a:lnTo>
                  <a:lnTo>
                    <a:pt x="3877542" y="433693"/>
                  </a:lnTo>
                  <a:lnTo>
                    <a:pt x="3882227" y="384808"/>
                  </a:lnTo>
                  <a:lnTo>
                    <a:pt x="3886261" y="335818"/>
                  </a:lnTo>
                  <a:lnTo>
                    <a:pt x="3889644" y="286730"/>
                  </a:lnTo>
                  <a:lnTo>
                    <a:pt x="3892371" y="237548"/>
                  </a:lnTo>
                  <a:lnTo>
                    <a:pt x="3894441" y="188279"/>
                  </a:lnTo>
                  <a:lnTo>
                    <a:pt x="3895851" y="138930"/>
                  </a:lnTo>
                  <a:lnTo>
                    <a:pt x="3896599" y="89506"/>
                  </a:lnTo>
                  <a:lnTo>
                    <a:pt x="3896630" y="35602"/>
                  </a:lnTo>
                  <a:lnTo>
                    <a:pt x="3896211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5986" y="1271867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63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1" y="7389257"/>
                  </a:lnTo>
                  <a:lnTo>
                    <a:pt x="13665" y="7438478"/>
                  </a:lnTo>
                  <a:lnTo>
                    <a:pt x="21283" y="7487361"/>
                  </a:lnTo>
                  <a:lnTo>
                    <a:pt x="30549" y="7535866"/>
                  </a:lnTo>
                  <a:lnTo>
                    <a:pt x="41446" y="7583953"/>
                  </a:lnTo>
                  <a:lnTo>
                    <a:pt x="53957" y="7631581"/>
                  </a:lnTo>
                  <a:lnTo>
                    <a:pt x="68066" y="7678712"/>
                  </a:lnTo>
                  <a:lnTo>
                    <a:pt x="83756" y="7725305"/>
                  </a:lnTo>
                  <a:lnTo>
                    <a:pt x="101012" y="7771320"/>
                  </a:lnTo>
                  <a:lnTo>
                    <a:pt x="119816" y="7816717"/>
                  </a:lnTo>
                  <a:lnTo>
                    <a:pt x="140151" y="7861456"/>
                  </a:lnTo>
                  <a:lnTo>
                    <a:pt x="162002" y="7905497"/>
                  </a:lnTo>
                  <a:lnTo>
                    <a:pt x="185351" y="7948801"/>
                  </a:lnTo>
                  <a:lnTo>
                    <a:pt x="210183" y="7991327"/>
                  </a:lnTo>
                  <a:lnTo>
                    <a:pt x="236480" y="8033035"/>
                  </a:lnTo>
                  <a:lnTo>
                    <a:pt x="264227" y="8073886"/>
                  </a:lnTo>
                  <a:lnTo>
                    <a:pt x="293406" y="8113839"/>
                  </a:lnTo>
                  <a:lnTo>
                    <a:pt x="324001" y="8152854"/>
                  </a:lnTo>
                  <a:lnTo>
                    <a:pt x="355995" y="8190892"/>
                  </a:lnTo>
                  <a:lnTo>
                    <a:pt x="389372" y="8227913"/>
                  </a:lnTo>
                  <a:lnTo>
                    <a:pt x="424116" y="8263876"/>
                  </a:lnTo>
                  <a:lnTo>
                    <a:pt x="460078" y="8298619"/>
                  </a:lnTo>
                  <a:lnTo>
                    <a:pt x="497097" y="8331995"/>
                  </a:lnTo>
                  <a:lnTo>
                    <a:pt x="535134" y="8363989"/>
                  </a:lnTo>
                  <a:lnTo>
                    <a:pt x="574149" y="8394584"/>
                  </a:lnTo>
                  <a:lnTo>
                    <a:pt x="614101" y="8423762"/>
                  </a:lnTo>
                  <a:lnTo>
                    <a:pt x="654951" y="8451509"/>
                  </a:lnTo>
                  <a:lnTo>
                    <a:pt x="696658" y="8477806"/>
                  </a:lnTo>
                  <a:lnTo>
                    <a:pt x="739184" y="8502637"/>
                  </a:lnTo>
                  <a:lnTo>
                    <a:pt x="782487" y="8525987"/>
                  </a:lnTo>
                  <a:lnTo>
                    <a:pt x="826528" y="8547838"/>
                  </a:lnTo>
                  <a:lnTo>
                    <a:pt x="871267" y="8568174"/>
                  </a:lnTo>
                  <a:lnTo>
                    <a:pt x="916664" y="8586978"/>
                  </a:lnTo>
                  <a:lnTo>
                    <a:pt x="962679" y="8604233"/>
                  </a:lnTo>
                  <a:lnTo>
                    <a:pt x="1009272" y="8619924"/>
                  </a:lnTo>
                  <a:lnTo>
                    <a:pt x="1056403" y="8634033"/>
                  </a:lnTo>
                  <a:lnTo>
                    <a:pt x="1104032" y="8646545"/>
                  </a:lnTo>
                  <a:lnTo>
                    <a:pt x="1152120" y="8657442"/>
                  </a:lnTo>
                  <a:lnTo>
                    <a:pt x="1200625" y="8666708"/>
                  </a:lnTo>
                  <a:lnTo>
                    <a:pt x="1249509" y="8674326"/>
                  </a:lnTo>
                  <a:lnTo>
                    <a:pt x="1298731" y="8680280"/>
                  </a:lnTo>
                  <a:lnTo>
                    <a:pt x="1348252" y="8684554"/>
                  </a:lnTo>
                  <a:lnTo>
                    <a:pt x="1398031" y="8687130"/>
                  </a:lnTo>
                  <a:lnTo>
                    <a:pt x="1448028" y="8687992"/>
                  </a:lnTo>
                  <a:lnTo>
                    <a:pt x="15455963" y="8687992"/>
                  </a:lnTo>
                  <a:lnTo>
                    <a:pt x="1545596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672691" y="8069224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50" h="1695450">
                  <a:moveTo>
                    <a:pt x="1698752" y="0"/>
                  </a:moveTo>
                  <a:lnTo>
                    <a:pt x="1650597" y="855"/>
                  </a:lnTo>
                  <a:lnTo>
                    <a:pt x="1602776" y="3031"/>
                  </a:lnTo>
                  <a:lnTo>
                    <a:pt x="1555306" y="6511"/>
                  </a:lnTo>
                  <a:lnTo>
                    <a:pt x="1508203" y="11277"/>
                  </a:lnTo>
                  <a:lnTo>
                    <a:pt x="1461486" y="17312"/>
                  </a:lnTo>
                  <a:lnTo>
                    <a:pt x="1415173" y="24597"/>
                  </a:lnTo>
                  <a:lnTo>
                    <a:pt x="1369281" y="33117"/>
                  </a:lnTo>
                  <a:lnTo>
                    <a:pt x="1323828" y="42852"/>
                  </a:lnTo>
                  <a:lnTo>
                    <a:pt x="1278830" y="53786"/>
                  </a:lnTo>
                  <a:lnTo>
                    <a:pt x="1234307" y="65900"/>
                  </a:lnTo>
                  <a:lnTo>
                    <a:pt x="1190276" y="79178"/>
                  </a:lnTo>
                  <a:lnTo>
                    <a:pt x="1146753" y="93601"/>
                  </a:lnTo>
                  <a:lnTo>
                    <a:pt x="1103757" y="109153"/>
                  </a:lnTo>
                  <a:lnTo>
                    <a:pt x="1061306" y="125815"/>
                  </a:lnTo>
                  <a:lnTo>
                    <a:pt x="1019417" y="143570"/>
                  </a:lnTo>
                  <a:lnTo>
                    <a:pt x="978108" y="162400"/>
                  </a:lnTo>
                  <a:lnTo>
                    <a:pt x="937395" y="182289"/>
                  </a:lnTo>
                  <a:lnTo>
                    <a:pt x="897298" y="203218"/>
                  </a:lnTo>
                  <a:lnTo>
                    <a:pt x="857834" y="225170"/>
                  </a:lnTo>
                  <a:lnTo>
                    <a:pt x="819019" y="248127"/>
                  </a:lnTo>
                  <a:lnTo>
                    <a:pt x="780873" y="272071"/>
                  </a:lnTo>
                  <a:lnTo>
                    <a:pt x="743411" y="296986"/>
                  </a:lnTo>
                  <a:lnTo>
                    <a:pt x="706653" y="322854"/>
                  </a:lnTo>
                  <a:lnTo>
                    <a:pt x="670616" y="349656"/>
                  </a:lnTo>
                  <a:lnTo>
                    <a:pt x="635317" y="377376"/>
                  </a:lnTo>
                  <a:lnTo>
                    <a:pt x="600773" y="405996"/>
                  </a:lnTo>
                  <a:lnTo>
                    <a:pt x="567004" y="435498"/>
                  </a:lnTo>
                  <a:lnTo>
                    <a:pt x="534025" y="465866"/>
                  </a:lnTo>
                  <a:lnTo>
                    <a:pt x="501856" y="497080"/>
                  </a:lnTo>
                  <a:lnTo>
                    <a:pt x="470513" y="529124"/>
                  </a:lnTo>
                  <a:lnTo>
                    <a:pt x="440014" y="561980"/>
                  </a:lnTo>
                  <a:lnTo>
                    <a:pt x="410376" y="595631"/>
                  </a:lnTo>
                  <a:lnTo>
                    <a:pt x="381618" y="630059"/>
                  </a:lnTo>
                  <a:lnTo>
                    <a:pt x="353757" y="665246"/>
                  </a:lnTo>
                  <a:lnTo>
                    <a:pt x="326811" y="701175"/>
                  </a:lnTo>
                  <a:lnTo>
                    <a:pt x="300796" y="737829"/>
                  </a:lnTo>
                  <a:lnTo>
                    <a:pt x="275732" y="775189"/>
                  </a:lnTo>
                  <a:lnTo>
                    <a:pt x="251635" y="813239"/>
                  </a:lnTo>
                  <a:lnTo>
                    <a:pt x="228523" y="851960"/>
                  </a:lnTo>
                  <a:lnTo>
                    <a:pt x="206413" y="891336"/>
                  </a:lnTo>
                  <a:lnTo>
                    <a:pt x="185324" y="931348"/>
                  </a:lnTo>
                  <a:lnTo>
                    <a:pt x="165273" y="971979"/>
                  </a:lnTo>
                  <a:lnTo>
                    <a:pt x="146278" y="1013211"/>
                  </a:lnTo>
                  <a:lnTo>
                    <a:pt x="128355" y="1055028"/>
                  </a:lnTo>
                  <a:lnTo>
                    <a:pt x="111524" y="1097410"/>
                  </a:lnTo>
                  <a:lnTo>
                    <a:pt x="95801" y="1140342"/>
                  </a:lnTo>
                  <a:lnTo>
                    <a:pt x="81204" y="1183805"/>
                  </a:lnTo>
                  <a:lnTo>
                    <a:pt x="67751" y="1227782"/>
                  </a:lnTo>
                  <a:lnTo>
                    <a:pt x="55459" y="1272254"/>
                  </a:lnTo>
                  <a:lnTo>
                    <a:pt x="44346" y="1317206"/>
                  </a:lnTo>
                  <a:lnTo>
                    <a:pt x="34430" y="1362618"/>
                  </a:lnTo>
                  <a:lnTo>
                    <a:pt x="25727" y="1408474"/>
                  </a:lnTo>
                  <a:lnTo>
                    <a:pt x="18257" y="1454755"/>
                  </a:lnTo>
                  <a:lnTo>
                    <a:pt x="12036" y="1501445"/>
                  </a:lnTo>
                  <a:lnTo>
                    <a:pt x="7082" y="1548526"/>
                  </a:lnTo>
                  <a:lnTo>
                    <a:pt x="3413" y="1595980"/>
                  </a:lnTo>
                  <a:lnTo>
                    <a:pt x="1046" y="1643790"/>
                  </a:lnTo>
                  <a:lnTo>
                    <a:pt x="0" y="1691938"/>
                  </a:lnTo>
                  <a:lnTo>
                    <a:pt x="440941" y="1695436"/>
                  </a:lnTo>
                  <a:lnTo>
                    <a:pt x="853810" y="1695436"/>
                  </a:lnTo>
                  <a:lnTo>
                    <a:pt x="855399" y="1650785"/>
                  </a:lnTo>
                  <a:lnTo>
                    <a:pt x="859706" y="1603571"/>
                  </a:lnTo>
                  <a:lnTo>
                    <a:pt x="866544" y="1557137"/>
                  </a:lnTo>
                  <a:lnTo>
                    <a:pt x="875843" y="1511554"/>
                  </a:lnTo>
                  <a:lnTo>
                    <a:pt x="887532" y="1466893"/>
                  </a:lnTo>
                  <a:lnTo>
                    <a:pt x="901541" y="1423222"/>
                  </a:lnTo>
                  <a:lnTo>
                    <a:pt x="917800" y="1380613"/>
                  </a:lnTo>
                  <a:lnTo>
                    <a:pt x="936238" y="1339135"/>
                  </a:lnTo>
                  <a:lnTo>
                    <a:pt x="956785" y="1298859"/>
                  </a:lnTo>
                  <a:lnTo>
                    <a:pt x="979371" y="1259854"/>
                  </a:lnTo>
                  <a:lnTo>
                    <a:pt x="1003924" y="1222191"/>
                  </a:lnTo>
                  <a:lnTo>
                    <a:pt x="1030375" y="1185941"/>
                  </a:lnTo>
                  <a:lnTo>
                    <a:pt x="1058654" y="1151172"/>
                  </a:lnTo>
                  <a:lnTo>
                    <a:pt x="1088689" y="1117956"/>
                  </a:lnTo>
                  <a:lnTo>
                    <a:pt x="1120411" y="1086363"/>
                  </a:lnTo>
                  <a:lnTo>
                    <a:pt x="1153749" y="1056461"/>
                  </a:lnTo>
                  <a:lnTo>
                    <a:pt x="1188633" y="1028323"/>
                  </a:lnTo>
                  <a:lnTo>
                    <a:pt x="1224992" y="1002018"/>
                  </a:lnTo>
                  <a:lnTo>
                    <a:pt x="1262756" y="977616"/>
                  </a:lnTo>
                  <a:lnTo>
                    <a:pt x="1301854" y="955186"/>
                  </a:lnTo>
                  <a:lnTo>
                    <a:pt x="1342217" y="934801"/>
                  </a:lnTo>
                  <a:lnTo>
                    <a:pt x="1383774" y="916528"/>
                  </a:lnTo>
                  <a:lnTo>
                    <a:pt x="1426453" y="900440"/>
                  </a:lnTo>
                  <a:lnTo>
                    <a:pt x="1470186" y="886605"/>
                  </a:lnTo>
                  <a:lnTo>
                    <a:pt x="1514901" y="875094"/>
                  </a:lnTo>
                  <a:lnTo>
                    <a:pt x="1560529" y="865978"/>
                  </a:lnTo>
                  <a:lnTo>
                    <a:pt x="1606998" y="859325"/>
                  </a:lnTo>
                  <a:lnTo>
                    <a:pt x="1654239" y="855207"/>
                  </a:lnTo>
                  <a:lnTo>
                    <a:pt x="1702181" y="853694"/>
                  </a:lnTo>
                  <a:lnTo>
                    <a:pt x="3183250" y="853694"/>
                  </a:lnTo>
                  <a:lnTo>
                    <a:pt x="3175687" y="840470"/>
                  </a:lnTo>
                  <a:lnTo>
                    <a:pt x="3152269" y="801930"/>
                  </a:lnTo>
                  <a:lnTo>
                    <a:pt x="3127872" y="764069"/>
                  </a:lnTo>
                  <a:lnTo>
                    <a:pt x="3102512" y="726905"/>
                  </a:lnTo>
                  <a:lnTo>
                    <a:pt x="3076209" y="690456"/>
                  </a:lnTo>
                  <a:lnTo>
                    <a:pt x="3048979" y="654737"/>
                  </a:lnTo>
                  <a:lnTo>
                    <a:pt x="3020840" y="619768"/>
                  </a:lnTo>
                  <a:lnTo>
                    <a:pt x="2991810" y="585566"/>
                  </a:lnTo>
                  <a:lnTo>
                    <a:pt x="2961907" y="552147"/>
                  </a:lnTo>
                  <a:lnTo>
                    <a:pt x="2931148" y="519530"/>
                  </a:lnTo>
                  <a:lnTo>
                    <a:pt x="2899552" y="487731"/>
                  </a:lnTo>
                  <a:lnTo>
                    <a:pt x="2867137" y="456768"/>
                  </a:lnTo>
                  <a:lnTo>
                    <a:pt x="2833919" y="426659"/>
                  </a:lnTo>
                  <a:lnTo>
                    <a:pt x="2799916" y="397421"/>
                  </a:lnTo>
                  <a:lnTo>
                    <a:pt x="2765147" y="369071"/>
                  </a:lnTo>
                  <a:lnTo>
                    <a:pt x="2729630" y="341627"/>
                  </a:lnTo>
                  <a:lnTo>
                    <a:pt x="2693381" y="315106"/>
                  </a:lnTo>
                  <a:lnTo>
                    <a:pt x="2656419" y="289526"/>
                  </a:lnTo>
                  <a:lnTo>
                    <a:pt x="2618761" y="264904"/>
                  </a:lnTo>
                  <a:lnTo>
                    <a:pt x="2580426" y="241258"/>
                  </a:lnTo>
                  <a:lnTo>
                    <a:pt x="2541430" y="218604"/>
                  </a:lnTo>
                  <a:lnTo>
                    <a:pt x="2501793" y="196960"/>
                  </a:lnTo>
                  <a:lnTo>
                    <a:pt x="2461531" y="176345"/>
                  </a:lnTo>
                  <a:lnTo>
                    <a:pt x="2420662" y="156774"/>
                  </a:lnTo>
                  <a:lnTo>
                    <a:pt x="2379205" y="138266"/>
                  </a:lnTo>
                  <a:lnTo>
                    <a:pt x="2337176" y="120838"/>
                  </a:lnTo>
                  <a:lnTo>
                    <a:pt x="2294594" y="104508"/>
                  </a:lnTo>
                  <a:lnTo>
                    <a:pt x="2251476" y="89292"/>
                  </a:lnTo>
                  <a:lnTo>
                    <a:pt x="2207840" y="75208"/>
                  </a:lnTo>
                  <a:lnTo>
                    <a:pt x="2163705" y="62275"/>
                  </a:lnTo>
                  <a:lnTo>
                    <a:pt x="2119087" y="50508"/>
                  </a:lnTo>
                  <a:lnTo>
                    <a:pt x="2074004" y="39925"/>
                  </a:lnTo>
                  <a:lnTo>
                    <a:pt x="2028475" y="30545"/>
                  </a:lnTo>
                  <a:lnTo>
                    <a:pt x="1982516" y="22384"/>
                  </a:lnTo>
                  <a:lnTo>
                    <a:pt x="1936147" y="15460"/>
                  </a:lnTo>
                  <a:lnTo>
                    <a:pt x="1889384" y="9790"/>
                  </a:lnTo>
                  <a:lnTo>
                    <a:pt x="1842245" y="5391"/>
                  </a:lnTo>
                  <a:lnTo>
                    <a:pt x="1794748" y="2282"/>
                  </a:lnTo>
                  <a:lnTo>
                    <a:pt x="1746911" y="479"/>
                  </a:lnTo>
                  <a:lnTo>
                    <a:pt x="1698752" y="0"/>
                  </a:lnTo>
                  <a:close/>
                </a:path>
                <a:path w="3409950" h="1695450">
                  <a:moveTo>
                    <a:pt x="3183250" y="853694"/>
                  </a:moveTo>
                  <a:lnTo>
                    <a:pt x="1702181" y="853694"/>
                  </a:lnTo>
                  <a:lnTo>
                    <a:pt x="1750120" y="854833"/>
                  </a:lnTo>
                  <a:lnTo>
                    <a:pt x="1797379" y="858582"/>
                  </a:lnTo>
                  <a:lnTo>
                    <a:pt x="1843888" y="864871"/>
                  </a:lnTo>
                  <a:lnTo>
                    <a:pt x="1889575" y="873631"/>
                  </a:lnTo>
                  <a:lnTo>
                    <a:pt x="1934370" y="884793"/>
                  </a:lnTo>
                  <a:lnTo>
                    <a:pt x="1978200" y="898286"/>
                  </a:lnTo>
                  <a:lnTo>
                    <a:pt x="2020996" y="914041"/>
                  </a:lnTo>
                  <a:lnTo>
                    <a:pt x="2062687" y="931988"/>
                  </a:lnTo>
                  <a:lnTo>
                    <a:pt x="2103201" y="952058"/>
                  </a:lnTo>
                  <a:lnTo>
                    <a:pt x="2142467" y="974182"/>
                  </a:lnTo>
                  <a:lnTo>
                    <a:pt x="2180415" y="998289"/>
                  </a:lnTo>
                  <a:lnTo>
                    <a:pt x="2216974" y="1024310"/>
                  </a:lnTo>
                  <a:lnTo>
                    <a:pt x="2252073" y="1052175"/>
                  </a:lnTo>
                  <a:lnTo>
                    <a:pt x="2285640" y="1081815"/>
                  </a:lnTo>
                  <a:lnTo>
                    <a:pt x="2317605" y="1113161"/>
                  </a:lnTo>
                  <a:lnTo>
                    <a:pt x="2347896" y="1146142"/>
                  </a:lnTo>
                  <a:lnTo>
                    <a:pt x="2376444" y="1180689"/>
                  </a:lnTo>
                  <a:lnTo>
                    <a:pt x="2403176" y="1216732"/>
                  </a:lnTo>
                  <a:lnTo>
                    <a:pt x="2428023" y="1254202"/>
                  </a:lnTo>
                  <a:lnTo>
                    <a:pt x="2450912" y="1293030"/>
                  </a:lnTo>
                  <a:lnTo>
                    <a:pt x="2471774" y="1333145"/>
                  </a:lnTo>
                  <a:lnTo>
                    <a:pt x="2490536" y="1374478"/>
                  </a:lnTo>
                  <a:lnTo>
                    <a:pt x="2507129" y="1416959"/>
                  </a:lnTo>
                  <a:lnTo>
                    <a:pt x="2521481" y="1460520"/>
                  </a:lnTo>
                  <a:lnTo>
                    <a:pt x="2533521" y="1505089"/>
                  </a:lnTo>
                  <a:lnTo>
                    <a:pt x="2543178" y="1550598"/>
                  </a:lnTo>
                  <a:lnTo>
                    <a:pt x="2550382" y="1596978"/>
                  </a:lnTo>
                  <a:lnTo>
                    <a:pt x="2555061" y="1644157"/>
                  </a:lnTo>
                  <a:lnTo>
                    <a:pt x="2557145" y="1692068"/>
                  </a:lnTo>
                  <a:lnTo>
                    <a:pt x="3409948" y="1678653"/>
                  </a:lnTo>
                  <a:lnTo>
                    <a:pt x="3409948" y="1648591"/>
                  </a:lnTo>
                  <a:lnTo>
                    <a:pt x="3409412" y="1630501"/>
                  </a:lnTo>
                  <a:lnTo>
                    <a:pt x="3406668" y="1582711"/>
                  </a:lnTo>
                  <a:lnTo>
                    <a:pt x="3402625" y="1535287"/>
                  </a:lnTo>
                  <a:lnTo>
                    <a:pt x="3397299" y="1488247"/>
                  </a:lnTo>
                  <a:lnTo>
                    <a:pt x="3390710" y="1441607"/>
                  </a:lnTo>
                  <a:lnTo>
                    <a:pt x="3382875" y="1395385"/>
                  </a:lnTo>
                  <a:lnTo>
                    <a:pt x="3373811" y="1349598"/>
                  </a:lnTo>
                  <a:lnTo>
                    <a:pt x="3363536" y="1304265"/>
                  </a:lnTo>
                  <a:lnTo>
                    <a:pt x="3352068" y="1259402"/>
                  </a:lnTo>
                  <a:lnTo>
                    <a:pt x="3339425" y="1215026"/>
                  </a:lnTo>
                  <a:lnTo>
                    <a:pt x="3325625" y="1171156"/>
                  </a:lnTo>
                  <a:lnTo>
                    <a:pt x="3310685" y="1127808"/>
                  </a:lnTo>
                  <a:lnTo>
                    <a:pt x="3294623" y="1085001"/>
                  </a:lnTo>
                  <a:lnTo>
                    <a:pt x="3277457" y="1042750"/>
                  </a:lnTo>
                  <a:lnTo>
                    <a:pt x="3259205" y="1001075"/>
                  </a:lnTo>
                  <a:lnTo>
                    <a:pt x="3239884" y="959992"/>
                  </a:lnTo>
                  <a:lnTo>
                    <a:pt x="3219512" y="919518"/>
                  </a:lnTo>
                  <a:lnTo>
                    <a:pt x="3198107" y="879672"/>
                  </a:lnTo>
                  <a:lnTo>
                    <a:pt x="3183250" y="853694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401877" y="1619885"/>
            <a:ext cx="13484225" cy="4448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25"/>
              </a:spcBef>
            </a:pPr>
            <a:r>
              <a:rPr dirty="0" sz="7250" spc="-320" b="1">
                <a:solidFill>
                  <a:srgbClr val="27316F"/>
                </a:solidFill>
                <a:latin typeface="Verdana"/>
                <a:cs typeface="Verdana"/>
              </a:rPr>
              <a:t>ENHANCING</a:t>
            </a:r>
            <a:r>
              <a:rPr dirty="0" sz="7250" spc="-420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-220" b="1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7250" spc="-300" b="1">
                <a:solidFill>
                  <a:srgbClr val="27316F"/>
                </a:solidFill>
                <a:latin typeface="Verdana"/>
                <a:cs typeface="Verdana"/>
              </a:rPr>
              <a:t>EHICLE  </a:t>
            </a:r>
            <a:r>
              <a:rPr dirty="0" sz="7250" spc="-235" b="1">
                <a:solidFill>
                  <a:srgbClr val="27316F"/>
                </a:solidFill>
                <a:latin typeface="Verdana"/>
                <a:cs typeface="Verdana"/>
              </a:rPr>
              <a:t>SAFE</a:t>
            </a:r>
            <a:r>
              <a:rPr dirty="0" sz="7250" spc="-320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7250" spc="-705" b="1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7250" spc="-1015" b="1">
                <a:solidFill>
                  <a:srgbClr val="27316F"/>
                </a:solidFill>
                <a:latin typeface="Verdana"/>
                <a:cs typeface="Verdana"/>
              </a:rPr>
              <a:t>:</a:t>
            </a:r>
            <a:r>
              <a:rPr dirty="0" sz="7250" spc="-420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-6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7250" spc="-420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10" b="1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7250" spc="-70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7250" spc="-345" b="1">
                <a:solidFill>
                  <a:srgbClr val="27316F"/>
                </a:solidFill>
                <a:latin typeface="Verdana"/>
                <a:cs typeface="Verdana"/>
              </a:rPr>
              <a:t>CHINE  </a:t>
            </a:r>
            <a:r>
              <a:rPr dirty="0" sz="7250" spc="-380" b="1">
                <a:solidFill>
                  <a:srgbClr val="27316F"/>
                </a:solidFill>
                <a:latin typeface="Verdana"/>
                <a:cs typeface="Verdana"/>
              </a:rPr>
              <a:t>LEARNING</a:t>
            </a:r>
            <a:r>
              <a:rPr dirty="0" sz="7250" spc="-420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-25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7250" spc="-100" b="1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7250" spc="-65" b="1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7250" spc="-170" b="1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7250" spc="-260" b="1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7250" spc="-135" b="1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7250" spc="-55" b="1">
                <a:solidFill>
                  <a:srgbClr val="27316F"/>
                </a:solidFill>
                <a:latin typeface="Verdana"/>
                <a:cs typeface="Verdana"/>
              </a:rPr>
              <a:t>CH</a:t>
            </a:r>
            <a:r>
              <a:rPr dirty="0" sz="7250" spc="-420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-525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7250" spc="-15" b="1">
                <a:solidFill>
                  <a:srgbClr val="27316F"/>
                </a:solidFill>
                <a:latin typeface="Verdana"/>
                <a:cs typeface="Verdana"/>
              </a:rPr>
              <a:t>O  </a:t>
            </a:r>
            <a:r>
              <a:rPr dirty="0" sz="7250" spc="-65" b="1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7250" spc="-380" b="1">
                <a:solidFill>
                  <a:srgbClr val="27316F"/>
                </a:solidFill>
                <a:latin typeface="Verdana"/>
                <a:cs typeface="Verdana"/>
              </a:rPr>
              <a:t>REDI</a:t>
            </a:r>
            <a:r>
              <a:rPr dirty="0" sz="7250" spc="-440" b="1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7250" spc="-1125" b="1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7250" spc="-930" b="1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7250" spc="-220" b="1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7250" spc="-75" b="1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7250" spc="-420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-265" b="1">
                <a:solidFill>
                  <a:srgbClr val="27316F"/>
                </a:solidFill>
                <a:latin typeface="Verdana"/>
                <a:cs typeface="Verdana"/>
              </a:rPr>
              <a:t>MAINTENANCE</a:t>
            </a:r>
            <a:endParaRPr sz="72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9211" y="6869141"/>
            <a:ext cx="7329805" cy="166243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dirty="0" sz="5000" spc="-275">
                <a:solidFill>
                  <a:srgbClr val="FBBC00"/>
                </a:solidFill>
                <a:latin typeface="Trebuchet MS"/>
                <a:cs typeface="Trebuchet MS"/>
              </a:rPr>
              <a:t>Presented</a:t>
            </a:r>
            <a:r>
              <a:rPr dirty="0" sz="5000" spc="-735">
                <a:solidFill>
                  <a:srgbClr val="FBBC00"/>
                </a:solidFill>
                <a:latin typeface="Trebuchet MS"/>
                <a:cs typeface="Trebuchet MS"/>
              </a:rPr>
              <a:t> </a:t>
            </a:r>
            <a:r>
              <a:rPr dirty="0" sz="5000" spc="-425">
                <a:solidFill>
                  <a:srgbClr val="FBBC00"/>
                </a:solidFill>
                <a:latin typeface="Trebuchet MS"/>
                <a:cs typeface="Trebuchet MS"/>
              </a:rPr>
              <a:t>by:-</a:t>
            </a:r>
            <a:r>
              <a:rPr dirty="0" sz="5000" spc="-735">
                <a:solidFill>
                  <a:srgbClr val="FBBC00"/>
                </a:solidFill>
                <a:latin typeface="Trebuchet MS"/>
                <a:cs typeface="Trebuchet MS"/>
              </a:rPr>
              <a:t> </a:t>
            </a:r>
            <a:r>
              <a:rPr dirty="0" sz="5000" spc="-335">
                <a:solidFill>
                  <a:srgbClr val="FBBC00"/>
                </a:solidFill>
                <a:latin typeface="Trebuchet MS"/>
                <a:cs typeface="Trebuchet MS"/>
              </a:rPr>
              <a:t>Team</a:t>
            </a:r>
            <a:r>
              <a:rPr dirty="0" sz="5000" spc="-735">
                <a:solidFill>
                  <a:srgbClr val="FBBC00"/>
                </a:solidFill>
                <a:latin typeface="Trebuchet MS"/>
                <a:cs typeface="Trebuchet MS"/>
              </a:rPr>
              <a:t> </a:t>
            </a:r>
            <a:r>
              <a:rPr dirty="0" sz="5000" spc="-100">
                <a:solidFill>
                  <a:srgbClr val="FBBC00"/>
                </a:solidFill>
                <a:latin typeface="Trebuchet MS"/>
                <a:cs typeface="Trebuchet MS"/>
              </a:rPr>
              <a:t>ID_2783</a:t>
            </a:r>
            <a:endParaRPr sz="5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dirty="0" sz="4250" spc="-185">
                <a:solidFill>
                  <a:srgbClr val="FBBC00"/>
                </a:solidFill>
                <a:latin typeface="Trebuchet MS"/>
                <a:cs typeface="Trebuchet MS"/>
              </a:rPr>
              <a:t>Mentored</a:t>
            </a:r>
            <a:r>
              <a:rPr dirty="0" sz="4250" spc="-625">
                <a:solidFill>
                  <a:srgbClr val="FBBC00"/>
                </a:solidFill>
                <a:latin typeface="Trebuchet MS"/>
                <a:cs typeface="Trebuchet MS"/>
              </a:rPr>
              <a:t> </a:t>
            </a:r>
            <a:r>
              <a:rPr dirty="0" sz="4250" spc="-240">
                <a:solidFill>
                  <a:srgbClr val="FBBC00"/>
                </a:solidFill>
                <a:latin typeface="Trebuchet MS"/>
                <a:cs typeface="Trebuchet MS"/>
              </a:rPr>
              <a:t>By:</a:t>
            </a:r>
            <a:r>
              <a:rPr dirty="0" sz="4250" spc="35">
                <a:solidFill>
                  <a:srgbClr val="FBBC00"/>
                </a:solidFill>
                <a:latin typeface="Trebuchet MS"/>
                <a:cs typeface="Trebuchet MS"/>
              </a:rPr>
              <a:t> </a:t>
            </a:r>
            <a:r>
              <a:rPr dirty="0" sz="4250" spc="-105">
                <a:solidFill>
                  <a:srgbClr val="FBBC00"/>
                </a:solidFill>
                <a:latin typeface="Trebuchet MS"/>
                <a:cs typeface="Trebuchet MS"/>
              </a:rPr>
              <a:t>Dulari</a:t>
            </a:r>
            <a:r>
              <a:rPr dirty="0" sz="4250" spc="-625">
                <a:solidFill>
                  <a:srgbClr val="FBBC00"/>
                </a:solidFill>
                <a:latin typeface="Trebuchet MS"/>
                <a:cs typeface="Trebuchet MS"/>
              </a:rPr>
              <a:t> </a:t>
            </a:r>
            <a:r>
              <a:rPr dirty="0" sz="4250" spc="-114">
                <a:solidFill>
                  <a:srgbClr val="FBBC00"/>
                </a:solidFill>
                <a:latin typeface="Trebuchet MS"/>
                <a:cs typeface="Trebuchet MS"/>
              </a:rPr>
              <a:t>Bhatt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664746" y="49834"/>
            <a:ext cx="6416675" cy="1285875"/>
            <a:chOff x="11664746" y="49834"/>
            <a:chExt cx="6416675" cy="12858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4746" y="296049"/>
              <a:ext cx="2666999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76450" y="49834"/>
              <a:ext cx="2095499" cy="12858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71696" y="163360"/>
              <a:ext cx="1209674" cy="11715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04944" y="426334"/>
              <a:ext cx="542925" cy="494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209290" cy="2752090"/>
          </a:xfrm>
          <a:custGeom>
            <a:avLst/>
            <a:gdLst/>
            <a:ahLst/>
            <a:cxnLst/>
            <a:rect l="l" t="t" r="r" b="b"/>
            <a:pathLst>
              <a:path w="3209290" h="2752090">
                <a:moveTo>
                  <a:pt x="0" y="2134599"/>
                </a:moveTo>
                <a:lnTo>
                  <a:pt x="0" y="2610170"/>
                </a:lnTo>
                <a:lnTo>
                  <a:pt x="73416" y="2635721"/>
                </a:lnTo>
                <a:lnTo>
                  <a:pt x="116223" y="2649349"/>
                </a:lnTo>
                <a:lnTo>
                  <a:pt x="159253" y="2662164"/>
                </a:lnTo>
                <a:lnTo>
                  <a:pt x="202494" y="2674166"/>
                </a:lnTo>
                <a:lnTo>
                  <a:pt x="245934" y="2685351"/>
                </a:lnTo>
                <a:lnTo>
                  <a:pt x="289559" y="2695719"/>
                </a:lnTo>
                <a:lnTo>
                  <a:pt x="333357" y="2705267"/>
                </a:lnTo>
                <a:lnTo>
                  <a:pt x="377315" y="2713993"/>
                </a:lnTo>
                <a:lnTo>
                  <a:pt x="421422" y="2721897"/>
                </a:lnTo>
                <a:lnTo>
                  <a:pt x="465664" y="2728976"/>
                </a:lnTo>
                <a:lnTo>
                  <a:pt x="510028" y="2735228"/>
                </a:lnTo>
                <a:lnTo>
                  <a:pt x="554504" y="2740652"/>
                </a:lnTo>
                <a:lnTo>
                  <a:pt x="599077" y="2745246"/>
                </a:lnTo>
                <a:lnTo>
                  <a:pt x="643735" y="2749007"/>
                </a:lnTo>
                <a:lnTo>
                  <a:pt x="682281" y="2751531"/>
                </a:lnTo>
                <a:lnTo>
                  <a:pt x="963253" y="2751531"/>
                </a:lnTo>
                <a:lnTo>
                  <a:pt x="1002564" y="2748941"/>
                </a:lnTo>
                <a:lnTo>
                  <a:pt x="1047425" y="2745136"/>
                </a:lnTo>
                <a:lnTo>
                  <a:pt x="1092246" y="2740481"/>
                </a:lnTo>
                <a:lnTo>
                  <a:pt x="1137014" y="2734976"/>
                </a:lnTo>
                <a:lnTo>
                  <a:pt x="1181717" y="2728617"/>
                </a:lnTo>
                <a:lnTo>
                  <a:pt x="1226342" y="2721403"/>
                </a:lnTo>
                <a:lnTo>
                  <a:pt x="1270876" y="2713332"/>
                </a:lnTo>
                <a:lnTo>
                  <a:pt x="1315308" y="2704403"/>
                </a:lnTo>
                <a:lnTo>
                  <a:pt x="1359624" y="2694614"/>
                </a:lnTo>
                <a:lnTo>
                  <a:pt x="1403812" y="2683963"/>
                </a:lnTo>
                <a:lnTo>
                  <a:pt x="1447859" y="2672448"/>
                </a:lnTo>
                <a:lnTo>
                  <a:pt x="1491754" y="2660068"/>
                </a:lnTo>
                <a:lnTo>
                  <a:pt x="1535483" y="2646820"/>
                </a:lnTo>
                <a:lnTo>
                  <a:pt x="1579033" y="2632703"/>
                </a:lnTo>
                <a:lnTo>
                  <a:pt x="1622393" y="2617716"/>
                </a:lnTo>
                <a:lnTo>
                  <a:pt x="1665550" y="2601856"/>
                </a:lnTo>
                <a:lnTo>
                  <a:pt x="1708491" y="2585122"/>
                </a:lnTo>
                <a:lnTo>
                  <a:pt x="1751203" y="2567511"/>
                </a:lnTo>
                <a:lnTo>
                  <a:pt x="1793674" y="2549023"/>
                </a:lnTo>
                <a:lnTo>
                  <a:pt x="1835892" y="2529655"/>
                </a:lnTo>
                <a:lnTo>
                  <a:pt x="1877844" y="2509405"/>
                </a:lnTo>
                <a:lnTo>
                  <a:pt x="1919518" y="2488273"/>
                </a:lnTo>
                <a:lnTo>
                  <a:pt x="1960900" y="2466255"/>
                </a:lnTo>
                <a:lnTo>
                  <a:pt x="2001979" y="2443351"/>
                </a:lnTo>
                <a:lnTo>
                  <a:pt x="2042741" y="2419558"/>
                </a:lnTo>
                <a:lnTo>
                  <a:pt x="2083175" y="2394875"/>
                </a:lnTo>
                <a:lnTo>
                  <a:pt x="2123267" y="2369300"/>
                </a:lnTo>
                <a:lnTo>
                  <a:pt x="2163006" y="2342831"/>
                </a:lnTo>
                <a:lnTo>
                  <a:pt x="2201786" y="2315879"/>
                </a:lnTo>
                <a:lnTo>
                  <a:pt x="817622" y="2315879"/>
                </a:lnTo>
                <a:lnTo>
                  <a:pt x="772701" y="2315252"/>
                </a:lnTo>
                <a:lnTo>
                  <a:pt x="727828" y="2313594"/>
                </a:lnTo>
                <a:lnTo>
                  <a:pt x="683023" y="2310910"/>
                </a:lnTo>
                <a:lnTo>
                  <a:pt x="638305" y="2307200"/>
                </a:lnTo>
                <a:lnTo>
                  <a:pt x="593692" y="2302469"/>
                </a:lnTo>
                <a:lnTo>
                  <a:pt x="549203" y="2296718"/>
                </a:lnTo>
                <a:lnTo>
                  <a:pt x="504858" y="2289950"/>
                </a:lnTo>
                <a:lnTo>
                  <a:pt x="460674" y="2282168"/>
                </a:lnTo>
                <a:lnTo>
                  <a:pt x="416672" y="2273374"/>
                </a:lnTo>
                <a:lnTo>
                  <a:pt x="372871" y="2263572"/>
                </a:lnTo>
                <a:lnTo>
                  <a:pt x="329288" y="2252763"/>
                </a:lnTo>
                <a:lnTo>
                  <a:pt x="285942" y="2240951"/>
                </a:lnTo>
                <a:lnTo>
                  <a:pt x="242854" y="2228139"/>
                </a:lnTo>
                <a:lnTo>
                  <a:pt x="200042" y="2214328"/>
                </a:lnTo>
                <a:lnTo>
                  <a:pt x="157524" y="2199521"/>
                </a:lnTo>
                <a:lnTo>
                  <a:pt x="115319" y="2183722"/>
                </a:lnTo>
                <a:lnTo>
                  <a:pt x="73447" y="2166933"/>
                </a:lnTo>
                <a:lnTo>
                  <a:pt x="31927" y="2149156"/>
                </a:lnTo>
                <a:lnTo>
                  <a:pt x="0" y="2134599"/>
                </a:lnTo>
                <a:close/>
              </a:path>
              <a:path w="3209290" h="2752090">
                <a:moveTo>
                  <a:pt x="3180811" y="0"/>
                </a:moveTo>
                <a:lnTo>
                  <a:pt x="2734464" y="0"/>
                </a:lnTo>
                <a:lnTo>
                  <a:pt x="2742426" y="44327"/>
                </a:lnTo>
                <a:lnTo>
                  <a:pt x="2749391" y="89080"/>
                </a:lnTo>
                <a:lnTo>
                  <a:pt x="2755302" y="133917"/>
                </a:lnTo>
                <a:lnTo>
                  <a:pt x="2760163" y="178821"/>
                </a:lnTo>
                <a:lnTo>
                  <a:pt x="2763977" y="223773"/>
                </a:lnTo>
                <a:lnTo>
                  <a:pt x="2766747" y="268752"/>
                </a:lnTo>
                <a:lnTo>
                  <a:pt x="2768476" y="313742"/>
                </a:lnTo>
                <a:lnTo>
                  <a:pt x="2769167" y="358722"/>
                </a:lnTo>
                <a:lnTo>
                  <a:pt x="2768822" y="403674"/>
                </a:lnTo>
                <a:lnTo>
                  <a:pt x="2767446" y="448579"/>
                </a:lnTo>
                <a:lnTo>
                  <a:pt x="2765040" y="493418"/>
                </a:lnTo>
                <a:lnTo>
                  <a:pt x="2761608" y="538172"/>
                </a:lnTo>
                <a:lnTo>
                  <a:pt x="2757153" y="582823"/>
                </a:lnTo>
                <a:lnTo>
                  <a:pt x="2751678" y="627351"/>
                </a:lnTo>
                <a:lnTo>
                  <a:pt x="2745186" y="671738"/>
                </a:lnTo>
                <a:lnTo>
                  <a:pt x="2737679" y="715965"/>
                </a:lnTo>
                <a:lnTo>
                  <a:pt x="2729161" y="760012"/>
                </a:lnTo>
                <a:lnTo>
                  <a:pt x="2719634" y="803862"/>
                </a:lnTo>
                <a:lnTo>
                  <a:pt x="2709103" y="847494"/>
                </a:lnTo>
                <a:lnTo>
                  <a:pt x="2697569" y="890891"/>
                </a:lnTo>
                <a:lnTo>
                  <a:pt x="2685035" y="934034"/>
                </a:lnTo>
                <a:lnTo>
                  <a:pt x="2671506" y="976902"/>
                </a:lnTo>
                <a:lnTo>
                  <a:pt x="2656982" y="1019479"/>
                </a:lnTo>
                <a:lnTo>
                  <a:pt x="2641469" y="1061744"/>
                </a:lnTo>
                <a:lnTo>
                  <a:pt x="2624968" y="1103679"/>
                </a:lnTo>
                <a:lnTo>
                  <a:pt x="2607483" y="1145265"/>
                </a:lnTo>
                <a:lnTo>
                  <a:pt x="2589016" y="1186484"/>
                </a:lnTo>
                <a:lnTo>
                  <a:pt x="2569571" y="1227315"/>
                </a:lnTo>
                <a:lnTo>
                  <a:pt x="2549150" y="1267741"/>
                </a:lnTo>
                <a:lnTo>
                  <a:pt x="2527756" y="1307743"/>
                </a:lnTo>
                <a:lnTo>
                  <a:pt x="2505394" y="1347301"/>
                </a:lnTo>
                <a:lnTo>
                  <a:pt x="2482064" y="1386397"/>
                </a:lnTo>
                <a:lnTo>
                  <a:pt x="2457771" y="1425012"/>
                </a:lnTo>
                <a:lnTo>
                  <a:pt x="2432518" y="1463127"/>
                </a:lnTo>
                <a:lnTo>
                  <a:pt x="2406307" y="1500724"/>
                </a:lnTo>
                <a:lnTo>
                  <a:pt x="2379141" y="1537782"/>
                </a:lnTo>
                <a:lnTo>
                  <a:pt x="2351024" y="1574284"/>
                </a:lnTo>
                <a:lnTo>
                  <a:pt x="2321957" y="1610211"/>
                </a:lnTo>
                <a:lnTo>
                  <a:pt x="2291946" y="1645543"/>
                </a:lnTo>
                <a:lnTo>
                  <a:pt x="2260991" y="1680262"/>
                </a:lnTo>
                <a:lnTo>
                  <a:pt x="2229097" y="1714349"/>
                </a:lnTo>
                <a:lnTo>
                  <a:pt x="2196266" y="1747785"/>
                </a:lnTo>
                <a:lnTo>
                  <a:pt x="2162502" y="1780551"/>
                </a:lnTo>
                <a:lnTo>
                  <a:pt x="2127807" y="1812629"/>
                </a:lnTo>
                <a:lnTo>
                  <a:pt x="2092183" y="1843999"/>
                </a:lnTo>
                <a:lnTo>
                  <a:pt x="2055635" y="1874643"/>
                </a:lnTo>
                <a:lnTo>
                  <a:pt x="2018166" y="1904541"/>
                </a:lnTo>
                <a:lnTo>
                  <a:pt x="1979777" y="1933675"/>
                </a:lnTo>
                <a:lnTo>
                  <a:pt x="1940692" y="1961870"/>
                </a:lnTo>
                <a:lnTo>
                  <a:pt x="1901145" y="1988962"/>
                </a:lnTo>
                <a:lnTo>
                  <a:pt x="1861155" y="2014955"/>
                </a:lnTo>
                <a:lnTo>
                  <a:pt x="1820740" y="2039851"/>
                </a:lnTo>
                <a:lnTo>
                  <a:pt x="1779921" y="2063653"/>
                </a:lnTo>
                <a:lnTo>
                  <a:pt x="1738714" y="2086364"/>
                </a:lnTo>
                <a:lnTo>
                  <a:pt x="1697141" y="2107985"/>
                </a:lnTo>
                <a:lnTo>
                  <a:pt x="1655218" y="2128521"/>
                </a:lnTo>
                <a:lnTo>
                  <a:pt x="1612966" y="2147973"/>
                </a:lnTo>
                <a:lnTo>
                  <a:pt x="1570403" y="2166344"/>
                </a:lnTo>
                <a:lnTo>
                  <a:pt x="1527549" y="2183638"/>
                </a:lnTo>
                <a:lnTo>
                  <a:pt x="1484421" y="2199855"/>
                </a:lnTo>
                <a:lnTo>
                  <a:pt x="1441040" y="2215000"/>
                </a:lnTo>
                <a:lnTo>
                  <a:pt x="1397423" y="2229075"/>
                </a:lnTo>
                <a:lnTo>
                  <a:pt x="1353590" y="2242082"/>
                </a:lnTo>
                <a:lnTo>
                  <a:pt x="1309560" y="2254025"/>
                </a:lnTo>
                <a:lnTo>
                  <a:pt x="1265352" y="2264905"/>
                </a:lnTo>
                <a:lnTo>
                  <a:pt x="1220984" y="2274726"/>
                </a:lnTo>
                <a:lnTo>
                  <a:pt x="1176476" y="2283490"/>
                </a:lnTo>
                <a:lnTo>
                  <a:pt x="1131846" y="2291200"/>
                </a:lnTo>
                <a:lnTo>
                  <a:pt x="1087113" y="2297859"/>
                </a:lnTo>
                <a:lnTo>
                  <a:pt x="1042297" y="2303469"/>
                </a:lnTo>
                <a:lnTo>
                  <a:pt x="997416" y="2308032"/>
                </a:lnTo>
                <a:lnTo>
                  <a:pt x="952489" y="2311552"/>
                </a:lnTo>
                <a:lnTo>
                  <a:pt x="907535" y="2314032"/>
                </a:lnTo>
                <a:lnTo>
                  <a:pt x="862573" y="2315473"/>
                </a:lnTo>
                <a:lnTo>
                  <a:pt x="817622" y="2315879"/>
                </a:lnTo>
                <a:lnTo>
                  <a:pt x="2201786" y="2315879"/>
                </a:lnTo>
                <a:lnTo>
                  <a:pt x="2241372" y="2287205"/>
                </a:lnTo>
                <a:lnTo>
                  <a:pt x="2279798" y="2258178"/>
                </a:lnTo>
                <a:lnTo>
                  <a:pt x="2317477" y="2228526"/>
                </a:lnTo>
                <a:lnTo>
                  <a:pt x="2354407" y="2198261"/>
                </a:lnTo>
                <a:lnTo>
                  <a:pt x="2390586" y="2167397"/>
                </a:lnTo>
                <a:lnTo>
                  <a:pt x="2426011" y="2135946"/>
                </a:lnTo>
                <a:lnTo>
                  <a:pt x="2460681" y="2103920"/>
                </a:lnTo>
                <a:lnTo>
                  <a:pt x="2494594" y="2071332"/>
                </a:lnTo>
                <a:lnTo>
                  <a:pt x="2527748" y="2038195"/>
                </a:lnTo>
                <a:lnTo>
                  <a:pt x="2560140" y="2004520"/>
                </a:lnTo>
                <a:lnTo>
                  <a:pt x="2591769" y="1970321"/>
                </a:lnTo>
                <a:lnTo>
                  <a:pt x="2622634" y="1935609"/>
                </a:lnTo>
                <a:lnTo>
                  <a:pt x="2652731" y="1900398"/>
                </a:lnTo>
                <a:lnTo>
                  <a:pt x="2682059" y="1864700"/>
                </a:lnTo>
                <a:lnTo>
                  <a:pt x="2710616" y="1828528"/>
                </a:lnTo>
                <a:lnTo>
                  <a:pt x="2738400" y="1791893"/>
                </a:lnTo>
                <a:lnTo>
                  <a:pt x="2765409" y="1754809"/>
                </a:lnTo>
                <a:lnTo>
                  <a:pt x="2791641" y="1717288"/>
                </a:lnTo>
                <a:lnTo>
                  <a:pt x="2817094" y="1679343"/>
                </a:lnTo>
                <a:lnTo>
                  <a:pt x="2841766" y="1640985"/>
                </a:lnTo>
                <a:lnTo>
                  <a:pt x="2865655" y="1602228"/>
                </a:lnTo>
                <a:lnTo>
                  <a:pt x="2888760" y="1563084"/>
                </a:lnTo>
                <a:lnTo>
                  <a:pt x="2911077" y="1523566"/>
                </a:lnTo>
                <a:lnTo>
                  <a:pt x="2932606" y="1483686"/>
                </a:lnTo>
                <a:lnTo>
                  <a:pt x="2953344" y="1443456"/>
                </a:lnTo>
                <a:lnTo>
                  <a:pt x="2973289" y="1402890"/>
                </a:lnTo>
                <a:lnTo>
                  <a:pt x="2992439" y="1361999"/>
                </a:lnTo>
                <a:lnTo>
                  <a:pt x="3010792" y="1320796"/>
                </a:lnTo>
                <a:lnTo>
                  <a:pt x="3028347" y="1279294"/>
                </a:lnTo>
                <a:lnTo>
                  <a:pt x="3045101" y="1237505"/>
                </a:lnTo>
                <a:lnTo>
                  <a:pt x="3061053" y="1195442"/>
                </a:lnTo>
                <a:lnTo>
                  <a:pt x="3076199" y="1153117"/>
                </a:lnTo>
                <a:lnTo>
                  <a:pt x="3090539" y="1110542"/>
                </a:lnTo>
                <a:lnTo>
                  <a:pt x="3104071" y="1067731"/>
                </a:lnTo>
                <a:lnTo>
                  <a:pt x="3116792" y="1024696"/>
                </a:lnTo>
                <a:lnTo>
                  <a:pt x="3128700" y="981449"/>
                </a:lnTo>
                <a:lnTo>
                  <a:pt x="3139794" y="938003"/>
                </a:lnTo>
                <a:lnTo>
                  <a:pt x="3150071" y="894370"/>
                </a:lnTo>
                <a:lnTo>
                  <a:pt x="3159530" y="850562"/>
                </a:lnTo>
                <a:lnTo>
                  <a:pt x="3168168" y="806593"/>
                </a:lnTo>
                <a:lnTo>
                  <a:pt x="3175984" y="762475"/>
                </a:lnTo>
                <a:lnTo>
                  <a:pt x="3182975" y="718221"/>
                </a:lnTo>
                <a:lnTo>
                  <a:pt x="3189140" y="673842"/>
                </a:lnTo>
                <a:lnTo>
                  <a:pt x="3194477" y="629351"/>
                </a:lnTo>
                <a:lnTo>
                  <a:pt x="3198983" y="584762"/>
                </a:lnTo>
                <a:lnTo>
                  <a:pt x="3202657" y="540085"/>
                </a:lnTo>
                <a:lnTo>
                  <a:pt x="3205496" y="495335"/>
                </a:lnTo>
                <a:lnTo>
                  <a:pt x="3207500" y="450523"/>
                </a:lnTo>
                <a:lnTo>
                  <a:pt x="3208665" y="405662"/>
                </a:lnTo>
                <a:lnTo>
                  <a:pt x="3208990" y="360765"/>
                </a:lnTo>
                <a:lnTo>
                  <a:pt x="3208472" y="315843"/>
                </a:lnTo>
                <a:lnTo>
                  <a:pt x="3207110" y="270910"/>
                </a:lnTo>
                <a:lnTo>
                  <a:pt x="3204903" y="225978"/>
                </a:lnTo>
                <a:lnTo>
                  <a:pt x="3201847" y="181059"/>
                </a:lnTo>
                <a:lnTo>
                  <a:pt x="3197940" y="136167"/>
                </a:lnTo>
                <a:lnTo>
                  <a:pt x="3193182" y="91313"/>
                </a:lnTo>
                <a:lnTo>
                  <a:pt x="3187570" y="46510"/>
                </a:lnTo>
                <a:lnTo>
                  <a:pt x="3181102" y="1770"/>
                </a:lnTo>
                <a:lnTo>
                  <a:pt x="3180811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414805" y="698716"/>
            <a:ext cx="16873220" cy="9588500"/>
            <a:chOff x="1414805" y="698716"/>
            <a:chExt cx="16873220" cy="9588500"/>
          </a:xfrm>
        </p:grpSpPr>
        <p:sp>
          <p:nvSpPr>
            <p:cNvPr id="5" name="object 5"/>
            <p:cNvSpPr/>
            <p:nvPr/>
          </p:nvSpPr>
          <p:spPr>
            <a:xfrm>
              <a:off x="15101965" y="7501966"/>
              <a:ext cx="3186430" cy="2785110"/>
            </a:xfrm>
            <a:custGeom>
              <a:avLst/>
              <a:gdLst/>
              <a:ahLst/>
              <a:cxnLst/>
              <a:rect l="l" t="t" r="r" b="b"/>
              <a:pathLst>
                <a:path w="3186430" h="2785109">
                  <a:moveTo>
                    <a:pt x="3113899" y="0"/>
                  </a:moveTo>
                  <a:lnTo>
                    <a:pt x="3065471" y="366"/>
                  </a:lnTo>
                  <a:lnTo>
                    <a:pt x="3017219" y="1463"/>
                  </a:lnTo>
                  <a:lnTo>
                    <a:pt x="2969150" y="3284"/>
                  </a:lnTo>
                  <a:lnTo>
                    <a:pt x="2921268" y="5824"/>
                  </a:lnTo>
                  <a:lnTo>
                    <a:pt x="2873579" y="9079"/>
                  </a:lnTo>
                  <a:lnTo>
                    <a:pt x="2826088" y="13042"/>
                  </a:lnTo>
                  <a:lnTo>
                    <a:pt x="2778801" y="17709"/>
                  </a:lnTo>
                  <a:lnTo>
                    <a:pt x="2731722" y="23074"/>
                  </a:lnTo>
                  <a:lnTo>
                    <a:pt x="2684856" y="29133"/>
                  </a:lnTo>
                  <a:lnTo>
                    <a:pt x="2638210" y="35878"/>
                  </a:lnTo>
                  <a:lnTo>
                    <a:pt x="2591789" y="43307"/>
                  </a:lnTo>
                  <a:lnTo>
                    <a:pt x="2545597" y="51412"/>
                  </a:lnTo>
                  <a:lnTo>
                    <a:pt x="2499639" y="60190"/>
                  </a:lnTo>
                  <a:lnTo>
                    <a:pt x="2453922" y="69634"/>
                  </a:lnTo>
                  <a:lnTo>
                    <a:pt x="2408451" y="79740"/>
                  </a:lnTo>
                  <a:lnTo>
                    <a:pt x="2363230" y="90502"/>
                  </a:lnTo>
                  <a:lnTo>
                    <a:pt x="2318265" y="101914"/>
                  </a:lnTo>
                  <a:lnTo>
                    <a:pt x="2273561" y="113972"/>
                  </a:lnTo>
                  <a:lnTo>
                    <a:pt x="2229124" y="126671"/>
                  </a:lnTo>
                  <a:lnTo>
                    <a:pt x="2184959" y="140005"/>
                  </a:lnTo>
                  <a:lnTo>
                    <a:pt x="2141070" y="153968"/>
                  </a:lnTo>
                  <a:lnTo>
                    <a:pt x="2097464" y="168556"/>
                  </a:lnTo>
                  <a:lnTo>
                    <a:pt x="2054145" y="183764"/>
                  </a:lnTo>
                  <a:lnTo>
                    <a:pt x="2011120" y="199585"/>
                  </a:lnTo>
                  <a:lnTo>
                    <a:pt x="1968392" y="216015"/>
                  </a:lnTo>
                  <a:lnTo>
                    <a:pt x="1925968" y="233049"/>
                  </a:lnTo>
                  <a:lnTo>
                    <a:pt x="1883852" y="250681"/>
                  </a:lnTo>
                  <a:lnTo>
                    <a:pt x="1842050" y="268905"/>
                  </a:lnTo>
                  <a:lnTo>
                    <a:pt x="1800567" y="287718"/>
                  </a:lnTo>
                  <a:lnTo>
                    <a:pt x="1759409" y="307113"/>
                  </a:lnTo>
                  <a:lnTo>
                    <a:pt x="1718581" y="327085"/>
                  </a:lnTo>
                  <a:lnTo>
                    <a:pt x="1678087" y="347629"/>
                  </a:lnTo>
                  <a:lnTo>
                    <a:pt x="1637933" y="368739"/>
                  </a:lnTo>
                  <a:lnTo>
                    <a:pt x="1598125" y="390411"/>
                  </a:lnTo>
                  <a:lnTo>
                    <a:pt x="1558668" y="412639"/>
                  </a:lnTo>
                  <a:lnTo>
                    <a:pt x="1519567" y="435418"/>
                  </a:lnTo>
                  <a:lnTo>
                    <a:pt x="1480827" y="458743"/>
                  </a:lnTo>
                  <a:lnTo>
                    <a:pt x="1442453" y="482607"/>
                  </a:lnTo>
                  <a:lnTo>
                    <a:pt x="1404452" y="507007"/>
                  </a:lnTo>
                  <a:lnTo>
                    <a:pt x="1366827" y="531937"/>
                  </a:lnTo>
                  <a:lnTo>
                    <a:pt x="1329472" y="557470"/>
                  </a:lnTo>
                  <a:lnTo>
                    <a:pt x="1292730" y="583364"/>
                  </a:lnTo>
                  <a:lnTo>
                    <a:pt x="1256269" y="609851"/>
                  </a:lnTo>
                  <a:lnTo>
                    <a:pt x="1220205" y="636847"/>
                  </a:lnTo>
                  <a:lnTo>
                    <a:pt x="1184545" y="664346"/>
                  </a:lnTo>
                  <a:lnTo>
                    <a:pt x="1149293" y="692344"/>
                  </a:lnTo>
                  <a:lnTo>
                    <a:pt x="1114455" y="720834"/>
                  </a:lnTo>
                  <a:lnTo>
                    <a:pt x="1080037" y="749812"/>
                  </a:lnTo>
                  <a:lnTo>
                    <a:pt x="1046043" y="779273"/>
                  </a:lnTo>
                  <a:lnTo>
                    <a:pt x="1012478" y="809211"/>
                  </a:lnTo>
                  <a:lnTo>
                    <a:pt x="979349" y="839620"/>
                  </a:lnTo>
                  <a:lnTo>
                    <a:pt x="946660" y="870496"/>
                  </a:lnTo>
                  <a:lnTo>
                    <a:pt x="914416" y="901833"/>
                  </a:lnTo>
                  <a:lnTo>
                    <a:pt x="882624" y="933627"/>
                  </a:lnTo>
                  <a:lnTo>
                    <a:pt x="851287" y="965871"/>
                  </a:lnTo>
                  <a:lnTo>
                    <a:pt x="820411" y="998560"/>
                  </a:lnTo>
                  <a:lnTo>
                    <a:pt x="790002" y="1031690"/>
                  </a:lnTo>
                  <a:lnTo>
                    <a:pt x="760065" y="1065255"/>
                  </a:lnTo>
                  <a:lnTo>
                    <a:pt x="730606" y="1099250"/>
                  </a:lnTo>
                  <a:lnTo>
                    <a:pt x="701628" y="1133669"/>
                  </a:lnTo>
                  <a:lnTo>
                    <a:pt x="673138" y="1168507"/>
                  </a:lnTo>
                  <a:lnTo>
                    <a:pt x="645141" y="1203759"/>
                  </a:lnTo>
                  <a:lnTo>
                    <a:pt x="617642" y="1239420"/>
                  </a:lnTo>
                  <a:lnTo>
                    <a:pt x="590647" y="1275484"/>
                  </a:lnTo>
                  <a:lnTo>
                    <a:pt x="564160" y="1311947"/>
                  </a:lnTo>
                  <a:lnTo>
                    <a:pt x="538187" y="1348802"/>
                  </a:lnTo>
                  <a:lnTo>
                    <a:pt x="512734" y="1386045"/>
                  </a:lnTo>
                  <a:lnTo>
                    <a:pt x="487805" y="1423670"/>
                  </a:lnTo>
                  <a:lnTo>
                    <a:pt x="463406" y="1461672"/>
                  </a:lnTo>
                  <a:lnTo>
                    <a:pt x="439541" y="1500046"/>
                  </a:lnTo>
                  <a:lnTo>
                    <a:pt x="416217" y="1538786"/>
                  </a:lnTo>
                  <a:lnTo>
                    <a:pt x="393439" y="1577888"/>
                  </a:lnTo>
                  <a:lnTo>
                    <a:pt x="371211" y="1617346"/>
                  </a:lnTo>
                  <a:lnTo>
                    <a:pt x="349540" y="1657154"/>
                  </a:lnTo>
                  <a:lnTo>
                    <a:pt x="328430" y="1697308"/>
                  </a:lnTo>
                  <a:lnTo>
                    <a:pt x="307886" y="1737802"/>
                  </a:lnTo>
                  <a:lnTo>
                    <a:pt x="287915" y="1778631"/>
                  </a:lnTo>
                  <a:lnTo>
                    <a:pt x="268520" y="1819790"/>
                  </a:lnTo>
                  <a:lnTo>
                    <a:pt x="249708" y="1861273"/>
                  </a:lnTo>
                  <a:lnTo>
                    <a:pt x="231484" y="1903076"/>
                  </a:lnTo>
                  <a:lnTo>
                    <a:pt x="213852" y="1945192"/>
                  </a:lnTo>
                  <a:lnTo>
                    <a:pt x="196819" y="1987617"/>
                  </a:lnTo>
                  <a:lnTo>
                    <a:pt x="180389" y="2030345"/>
                  </a:lnTo>
                  <a:lnTo>
                    <a:pt x="164569" y="2073371"/>
                  </a:lnTo>
                  <a:lnTo>
                    <a:pt x="149362" y="2116690"/>
                  </a:lnTo>
                  <a:lnTo>
                    <a:pt x="134774" y="2160296"/>
                  </a:lnTo>
                  <a:lnTo>
                    <a:pt x="120811" y="2204185"/>
                  </a:lnTo>
                  <a:lnTo>
                    <a:pt x="107477" y="2248351"/>
                  </a:lnTo>
                  <a:lnTo>
                    <a:pt x="94779" y="2292789"/>
                  </a:lnTo>
                  <a:lnTo>
                    <a:pt x="82721" y="2337493"/>
                  </a:lnTo>
                  <a:lnTo>
                    <a:pt x="71309" y="2382458"/>
                  </a:lnTo>
                  <a:lnTo>
                    <a:pt x="60547" y="2427679"/>
                  </a:lnTo>
                  <a:lnTo>
                    <a:pt x="50442" y="2473151"/>
                  </a:lnTo>
                  <a:lnTo>
                    <a:pt x="40998" y="2518868"/>
                  </a:lnTo>
                  <a:lnTo>
                    <a:pt x="32220" y="2564826"/>
                  </a:lnTo>
                  <a:lnTo>
                    <a:pt x="24115" y="2611018"/>
                  </a:lnTo>
                  <a:lnTo>
                    <a:pt x="16622" y="2657888"/>
                  </a:lnTo>
                  <a:lnTo>
                    <a:pt x="9920" y="2704247"/>
                  </a:lnTo>
                  <a:lnTo>
                    <a:pt x="3883" y="2750952"/>
                  </a:lnTo>
                  <a:lnTo>
                    <a:pt x="0" y="2785031"/>
                  </a:lnTo>
                  <a:lnTo>
                    <a:pt x="550471" y="2785031"/>
                  </a:lnTo>
                  <a:lnTo>
                    <a:pt x="555210" y="2750885"/>
                  </a:lnTo>
                  <a:lnTo>
                    <a:pt x="562582" y="2704086"/>
                  </a:lnTo>
                  <a:lnTo>
                    <a:pt x="570813" y="2657440"/>
                  </a:lnTo>
                  <a:lnTo>
                    <a:pt x="579716" y="2611818"/>
                  </a:lnTo>
                  <a:lnTo>
                    <a:pt x="589518" y="2566042"/>
                  </a:lnTo>
                  <a:lnTo>
                    <a:pt x="600123" y="2520571"/>
                  </a:lnTo>
                  <a:lnTo>
                    <a:pt x="611524" y="2475410"/>
                  </a:lnTo>
                  <a:lnTo>
                    <a:pt x="623713" y="2430568"/>
                  </a:lnTo>
                  <a:lnTo>
                    <a:pt x="636682" y="2386054"/>
                  </a:lnTo>
                  <a:lnTo>
                    <a:pt x="650423" y="2341873"/>
                  </a:lnTo>
                  <a:lnTo>
                    <a:pt x="664929" y="2298036"/>
                  </a:lnTo>
                  <a:lnTo>
                    <a:pt x="680192" y="2254548"/>
                  </a:lnTo>
                  <a:lnTo>
                    <a:pt x="696203" y="2211419"/>
                  </a:lnTo>
                  <a:lnTo>
                    <a:pt x="712955" y="2168655"/>
                  </a:lnTo>
                  <a:lnTo>
                    <a:pt x="730440" y="2126265"/>
                  </a:lnTo>
                  <a:lnTo>
                    <a:pt x="748651" y="2084257"/>
                  </a:lnTo>
                  <a:lnTo>
                    <a:pt x="767579" y="2042638"/>
                  </a:lnTo>
                  <a:lnTo>
                    <a:pt x="787217" y="2001416"/>
                  </a:lnTo>
                  <a:lnTo>
                    <a:pt x="807557" y="1960599"/>
                  </a:lnTo>
                  <a:lnTo>
                    <a:pt x="828591" y="1920194"/>
                  </a:lnTo>
                  <a:lnTo>
                    <a:pt x="850312" y="1880211"/>
                  </a:lnTo>
                  <a:lnTo>
                    <a:pt x="872711" y="1840655"/>
                  </a:lnTo>
                  <a:lnTo>
                    <a:pt x="895780" y="1801536"/>
                  </a:lnTo>
                  <a:lnTo>
                    <a:pt x="919513" y="1762861"/>
                  </a:lnTo>
                  <a:lnTo>
                    <a:pt x="943900" y="1724638"/>
                  </a:lnTo>
                  <a:lnTo>
                    <a:pt x="968935" y="1686875"/>
                  </a:lnTo>
                  <a:lnTo>
                    <a:pt x="994609" y="1649579"/>
                  </a:lnTo>
                  <a:lnTo>
                    <a:pt x="1020914" y="1612758"/>
                  </a:lnTo>
                  <a:lnTo>
                    <a:pt x="1047844" y="1576420"/>
                  </a:lnTo>
                  <a:lnTo>
                    <a:pt x="1075389" y="1540573"/>
                  </a:lnTo>
                  <a:lnTo>
                    <a:pt x="1103543" y="1505225"/>
                  </a:lnTo>
                  <a:lnTo>
                    <a:pt x="1132297" y="1470384"/>
                  </a:lnTo>
                  <a:lnTo>
                    <a:pt x="1161643" y="1436057"/>
                  </a:lnTo>
                  <a:lnTo>
                    <a:pt x="1191574" y="1402252"/>
                  </a:lnTo>
                  <a:lnTo>
                    <a:pt x="1222082" y="1368977"/>
                  </a:lnTo>
                  <a:lnTo>
                    <a:pt x="1253159" y="1336240"/>
                  </a:lnTo>
                  <a:lnTo>
                    <a:pt x="1284797" y="1304048"/>
                  </a:lnTo>
                  <a:lnTo>
                    <a:pt x="1316989" y="1272410"/>
                  </a:lnTo>
                  <a:lnTo>
                    <a:pt x="1349726" y="1241333"/>
                  </a:lnTo>
                  <a:lnTo>
                    <a:pt x="1383002" y="1210825"/>
                  </a:lnTo>
                  <a:lnTo>
                    <a:pt x="1416807" y="1180894"/>
                  </a:lnTo>
                  <a:lnTo>
                    <a:pt x="1451134" y="1151548"/>
                  </a:lnTo>
                  <a:lnTo>
                    <a:pt x="1485976" y="1122795"/>
                  </a:lnTo>
                  <a:lnTo>
                    <a:pt x="1521324" y="1094641"/>
                  </a:lnTo>
                  <a:lnTo>
                    <a:pt x="1557171" y="1067096"/>
                  </a:lnTo>
                  <a:lnTo>
                    <a:pt x="1593509" y="1040167"/>
                  </a:lnTo>
                  <a:lnTo>
                    <a:pt x="1630330" y="1013861"/>
                  </a:lnTo>
                  <a:lnTo>
                    <a:pt x="1667627" y="988187"/>
                  </a:lnTo>
                  <a:lnTo>
                    <a:pt x="1705390" y="963153"/>
                  </a:lnTo>
                  <a:lnTo>
                    <a:pt x="1743614" y="938765"/>
                  </a:lnTo>
                  <a:lnTo>
                    <a:pt x="1782289" y="915033"/>
                  </a:lnTo>
                  <a:lnTo>
                    <a:pt x="1821409" y="891964"/>
                  </a:lnTo>
                  <a:lnTo>
                    <a:pt x="1860964" y="869565"/>
                  </a:lnTo>
                  <a:lnTo>
                    <a:pt x="1900948" y="847845"/>
                  </a:lnTo>
                  <a:lnTo>
                    <a:pt x="1941353" y="826811"/>
                  </a:lnTo>
                  <a:lnTo>
                    <a:pt x="1982170" y="806471"/>
                  </a:lnTo>
                  <a:lnTo>
                    <a:pt x="2023393" y="786833"/>
                  </a:lnTo>
                  <a:lnTo>
                    <a:pt x="2065012" y="767905"/>
                  </a:lnTo>
                  <a:lnTo>
                    <a:pt x="2107021" y="749694"/>
                  </a:lnTo>
                  <a:lnTo>
                    <a:pt x="2149411" y="732209"/>
                  </a:lnTo>
                  <a:lnTo>
                    <a:pt x="2192176" y="715456"/>
                  </a:lnTo>
                  <a:lnTo>
                    <a:pt x="2235305" y="699445"/>
                  </a:lnTo>
                  <a:lnTo>
                    <a:pt x="2278793" y="684183"/>
                  </a:lnTo>
                  <a:lnTo>
                    <a:pt x="2322632" y="669677"/>
                  </a:lnTo>
                  <a:lnTo>
                    <a:pt x="2366812" y="655936"/>
                  </a:lnTo>
                  <a:lnTo>
                    <a:pt x="2411328" y="642967"/>
                  </a:lnTo>
                  <a:lnTo>
                    <a:pt x="2456170" y="630778"/>
                  </a:lnTo>
                  <a:lnTo>
                    <a:pt x="2501331" y="619377"/>
                  </a:lnTo>
                  <a:lnTo>
                    <a:pt x="2546803" y="608772"/>
                  </a:lnTo>
                  <a:lnTo>
                    <a:pt x="2592579" y="598970"/>
                  </a:lnTo>
                  <a:lnTo>
                    <a:pt x="2638650" y="589979"/>
                  </a:lnTo>
                  <a:lnTo>
                    <a:pt x="2685009" y="581808"/>
                  </a:lnTo>
                  <a:lnTo>
                    <a:pt x="2731648" y="574464"/>
                  </a:lnTo>
                  <a:lnTo>
                    <a:pt x="2778559" y="567954"/>
                  </a:lnTo>
                  <a:lnTo>
                    <a:pt x="2825735" y="562287"/>
                  </a:lnTo>
                  <a:lnTo>
                    <a:pt x="2873166" y="557470"/>
                  </a:lnTo>
                  <a:lnTo>
                    <a:pt x="2920847" y="553512"/>
                  </a:lnTo>
                  <a:lnTo>
                    <a:pt x="2968768" y="550420"/>
                  </a:lnTo>
                  <a:lnTo>
                    <a:pt x="3016922" y="548201"/>
                  </a:lnTo>
                  <a:lnTo>
                    <a:pt x="3065302" y="546864"/>
                  </a:lnTo>
                  <a:lnTo>
                    <a:pt x="3186059" y="546417"/>
                  </a:lnTo>
                  <a:lnTo>
                    <a:pt x="3186059" y="927"/>
                  </a:lnTo>
                  <a:lnTo>
                    <a:pt x="3163714" y="395"/>
                  </a:lnTo>
                  <a:lnTo>
                    <a:pt x="3113899" y="0"/>
                  </a:lnTo>
                  <a:close/>
                </a:path>
                <a:path w="3186430" h="2785109">
                  <a:moveTo>
                    <a:pt x="3186059" y="546417"/>
                  </a:moveTo>
                  <a:lnTo>
                    <a:pt x="3113899" y="546417"/>
                  </a:lnTo>
                  <a:lnTo>
                    <a:pt x="3162496" y="546864"/>
                  </a:lnTo>
                  <a:lnTo>
                    <a:pt x="3186059" y="547515"/>
                  </a:lnTo>
                  <a:lnTo>
                    <a:pt x="3186059" y="546417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14805" y="698716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6001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1" y="7389257"/>
                  </a:lnTo>
                  <a:lnTo>
                    <a:pt x="13665" y="7438478"/>
                  </a:lnTo>
                  <a:lnTo>
                    <a:pt x="21283" y="7487361"/>
                  </a:lnTo>
                  <a:lnTo>
                    <a:pt x="30549" y="7535866"/>
                  </a:lnTo>
                  <a:lnTo>
                    <a:pt x="41446" y="7583952"/>
                  </a:lnTo>
                  <a:lnTo>
                    <a:pt x="53957" y="7631581"/>
                  </a:lnTo>
                  <a:lnTo>
                    <a:pt x="68066" y="7678711"/>
                  </a:lnTo>
                  <a:lnTo>
                    <a:pt x="83756" y="7725303"/>
                  </a:lnTo>
                  <a:lnTo>
                    <a:pt x="101012" y="7771318"/>
                  </a:lnTo>
                  <a:lnTo>
                    <a:pt x="119816" y="7816715"/>
                  </a:lnTo>
                  <a:lnTo>
                    <a:pt x="140151" y="7861453"/>
                  </a:lnTo>
                  <a:lnTo>
                    <a:pt x="162002" y="7905494"/>
                  </a:lnTo>
                  <a:lnTo>
                    <a:pt x="185351" y="7948797"/>
                  </a:lnTo>
                  <a:lnTo>
                    <a:pt x="210183" y="7991322"/>
                  </a:lnTo>
                  <a:lnTo>
                    <a:pt x="236480" y="8033030"/>
                  </a:lnTo>
                  <a:lnTo>
                    <a:pt x="264227" y="8073880"/>
                  </a:lnTo>
                  <a:lnTo>
                    <a:pt x="293406" y="8113832"/>
                  </a:lnTo>
                  <a:lnTo>
                    <a:pt x="324001" y="8152846"/>
                  </a:lnTo>
                  <a:lnTo>
                    <a:pt x="355995" y="8190883"/>
                  </a:lnTo>
                  <a:lnTo>
                    <a:pt x="389372" y="8227902"/>
                  </a:lnTo>
                  <a:lnTo>
                    <a:pt x="424116" y="8263864"/>
                  </a:lnTo>
                  <a:lnTo>
                    <a:pt x="460078" y="8298608"/>
                  </a:lnTo>
                  <a:lnTo>
                    <a:pt x="497097" y="8331985"/>
                  </a:lnTo>
                  <a:lnTo>
                    <a:pt x="535134" y="8363980"/>
                  </a:lnTo>
                  <a:lnTo>
                    <a:pt x="574149" y="8394575"/>
                  </a:lnTo>
                  <a:lnTo>
                    <a:pt x="614101" y="8423754"/>
                  </a:lnTo>
                  <a:lnTo>
                    <a:pt x="654951" y="8451500"/>
                  </a:lnTo>
                  <a:lnTo>
                    <a:pt x="696658" y="8477798"/>
                  </a:lnTo>
                  <a:lnTo>
                    <a:pt x="739184" y="8502630"/>
                  </a:lnTo>
                  <a:lnTo>
                    <a:pt x="782487" y="8525980"/>
                  </a:lnTo>
                  <a:lnTo>
                    <a:pt x="826528" y="8547831"/>
                  </a:lnTo>
                  <a:lnTo>
                    <a:pt x="871267" y="8568167"/>
                  </a:lnTo>
                  <a:lnTo>
                    <a:pt x="916664" y="8586971"/>
                  </a:lnTo>
                  <a:lnTo>
                    <a:pt x="962679" y="8604226"/>
                  </a:lnTo>
                  <a:lnTo>
                    <a:pt x="1009272" y="8619917"/>
                  </a:lnTo>
                  <a:lnTo>
                    <a:pt x="1056403" y="8634027"/>
                  </a:lnTo>
                  <a:lnTo>
                    <a:pt x="1104032" y="8646538"/>
                  </a:lnTo>
                  <a:lnTo>
                    <a:pt x="1152120" y="8657435"/>
                  </a:lnTo>
                  <a:lnTo>
                    <a:pt x="1200625" y="8666701"/>
                  </a:lnTo>
                  <a:lnTo>
                    <a:pt x="1249509" y="8674320"/>
                  </a:lnTo>
                  <a:lnTo>
                    <a:pt x="1298731" y="8680274"/>
                  </a:lnTo>
                  <a:lnTo>
                    <a:pt x="1348252" y="8684547"/>
                  </a:lnTo>
                  <a:lnTo>
                    <a:pt x="1398031" y="8687123"/>
                  </a:lnTo>
                  <a:lnTo>
                    <a:pt x="1448028" y="8687986"/>
                  </a:lnTo>
                  <a:lnTo>
                    <a:pt x="15456001" y="8687986"/>
                  </a:lnTo>
                  <a:lnTo>
                    <a:pt x="1545600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205329" y="1632776"/>
              <a:ext cx="1695450" cy="3409950"/>
            </a:xfrm>
            <a:custGeom>
              <a:avLst/>
              <a:gdLst/>
              <a:ahLst/>
              <a:cxnLst/>
              <a:rect l="l" t="t" r="r" b="b"/>
              <a:pathLst>
                <a:path w="1695450" h="3409950">
                  <a:moveTo>
                    <a:pt x="1691894" y="0"/>
                  </a:moveTo>
                  <a:lnTo>
                    <a:pt x="1643749" y="1048"/>
                  </a:lnTo>
                  <a:lnTo>
                    <a:pt x="1595942" y="3416"/>
                  </a:lnTo>
                  <a:lnTo>
                    <a:pt x="1548490" y="7088"/>
                  </a:lnTo>
                  <a:lnTo>
                    <a:pt x="1501412" y="12044"/>
                  </a:lnTo>
                  <a:lnTo>
                    <a:pt x="1454725" y="18267"/>
                  </a:lnTo>
                  <a:lnTo>
                    <a:pt x="1408446" y="25739"/>
                  </a:lnTo>
                  <a:lnTo>
                    <a:pt x="1362593" y="34444"/>
                  </a:lnTo>
                  <a:lnTo>
                    <a:pt x="1317183" y="44362"/>
                  </a:lnTo>
                  <a:lnTo>
                    <a:pt x="1272234" y="55477"/>
                  </a:lnTo>
                  <a:lnTo>
                    <a:pt x="1227764" y="67772"/>
                  </a:lnTo>
                  <a:lnTo>
                    <a:pt x="1183789" y="81227"/>
                  </a:lnTo>
                  <a:lnTo>
                    <a:pt x="1140329" y="95826"/>
                  </a:lnTo>
                  <a:lnTo>
                    <a:pt x="1097399" y="111552"/>
                  </a:lnTo>
                  <a:lnTo>
                    <a:pt x="1055019" y="128386"/>
                  </a:lnTo>
                  <a:lnTo>
                    <a:pt x="1013204" y="146310"/>
                  </a:lnTo>
                  <a:lnTo>
                    <a:pt x="971974" y="165308"/>
                  </a:lnTo>
                  <a:lnTo>
                    <a:pt x="931344" y="185361"/>
                  </a:lnTo>
                  <a:lnTo>
                    <a:pt x="891334" y="206453"/>
                  </a:lnTo>
                  <a:lnTo>
                    <a:pt x="851960" y="228564"/>
                  </a:lnTo>
                  <a:lnTo>
                    <a:pt x="813241" y="251679"/>
                  </a:lnTo>
                  <a:lnTo>
                    <a:pt x="775193" y="275778"/>
                  </a:lnTo>
                  <a:lnTo>
                    <a:pt x="737834" y="300845"/>
                  </a:lnTo>
                  <a:lnTo>
                    <a:pt x="701182" y="326862"/>
                  </a:lnTo>
                  <a:lnTo>
                    <a:pt x="665254" y="353810"/>
                  </a:lnTo>
                  <a:lnTo>
                    <a:pt x="630068" y="381674"/>
                  </a:lnTo>
                  <a:lnTo>
                    <a:pt x="595641" y="410434"/>
                  </a:lnTo>
                  <a:lnTo>
                    <a:pt x="561992" y="440074"/>
                  </a:lnTo>
                  <a:lnTo>
                    <a:pt x="529136" y="470575"/>
                  </a:lnTo>
                  <a:lnTo>
                    <a:pt x="497093" y="501920"/>
                  </a:lnTo>
                  <a:lnTo>
                    <a:pt x="465880" y="534092"/>
                  </a:lnTo>
                  <a:lnTo>
                    <a:pt x="435514" y="567072"/>
                  </a:lnTo>
                  <a:lnTo>
                    <a:pt x="406012" y="600844"/>
                  </a:lnTo>
                  <a:lnTo>
                    <a:pt x="377393" y="635389"/>
                  </a:lnTo>
                  <a:lnTo>
                    <a:pt x="349673" y="670690"/>
                  </a:lnTo>
                  <a:lnTo>
                    <a:pt x="322871" y="706730"/>
                  </a:lnTo>
                  <a:lnTo>
                    <a:pt x="297004" y="743490"/>
                  </a:lnTo>
                  <a:lnTo>
                    <a:pt x="272089" y="780953"/>
                  </a:lnTo>
                  <a:lnTo>
                    <a:pt x="248145" y="819101"/>
                  </a:lnTo>
                  <a:lnTo>
                    <a:pt x="225188" y="857917"/>
                  </a:lnTo>
                  <a:lnTo>
                    <a:pt x="203236" y="897383"/>
                  </a:lnTo>
                  <a:lnTo>
                    <a:pt x="182307" y="937482"/>
                  </a:lnTo>
                  <a:lnTo>
                    <a:pt x="162418" y="978196"/>
                  </a:lnTo>
                  <a:lnTo>
                    <a:pt x="143587" y="1019507"/>
                  </a:lnTo>
                  <a:lnTo>
                    <a:pt x="125832" y="1061397"/>
                  </a:lnTo>
                  <a:lnTo>
                    <a:pt x="109169" y="1103850"/>
                  </a:lnTo>
                  <a:lnTo>
                    <a:pt x="93617" y="1146847"/>
                  </a:lnTo>
                  <a:lnTo>
                    <a:pt x="79193" y="1190370"/>
                  </a:lnTo>
                  <a:lnTo>
                    <a:pt x="65914" y="1234403"/>
                  </a:lnTo>
                  <a:lnTo>
                    <a:pt x="53799" y="1278927"/>
                  </a:lnTo>
                  <a:lnTo>
                    <a:pt x="42864" y="1323925"/>
                  </a:lnTo>
                  <a:lnTo>
                    <a:pt x="33128" y="1369379"/>
                  </a:lnTo>
                  <a:lnTo>
                    <a:pt x="24607" y="1415272"/>
                  </a:lnTo>
                  <a:lnTo>
                    <a:pt x="17320" y="1461586"/>
                  </a:lnTo>
                  <a:lnTo>
                    <a:pt x="11284" y="1508303"/>
                  </a:lnTo>
                  <a:lnTo>
                    <a:pt x="6516" y="1555406"/>
                  </a:lnTo>
                  <a:lnTo>
                    <a:pt x="3035" y="1602877"/>
                  </a:lnTo>
                  <a:lnTo>
                    <a:pt x="856" y="1650698"/>
                  </a:lnTo>
                  <a:lnTo>
                    <a:pt x="0" y="1698852"/>
                  </a:lnTo>
                  <a:lnTo>
                    <a:pt x="477" y="1747011"/>
                  </a:lnTo>
                  <a:lnTo>
                    <a:pt x="2278" y="1794846"/>
                  </a:lnTo>
                  <a:lnTo>
                    <a:pt x="5386" y="1842342"/>
                  </a:lnTo>
                  <a:lnTo>
                    <a:pt x="9797" y="1889591"/>
                  </a:lnTo>
                  <a:lnTo>
                    <a:pt x="15452" y="1936241"/>
                  </a:lnTo>
                  <a:lnTo>
                    <a:pt x="22375" y="1982609"/>
                  </a:lnTo>
                  <a:lnTo>
                    <a:pt x="30535" y="2028566"/>
                  </a:lnTo>
                  <a:lnTo>
                    <a:pt x="39915" y="2074094"/>
                  </a:lnTo>
                  <a:lnTo>
                    <a:pt x="50496" y="2119175"/>
                  </a:lnTo>
                  <a:lnTo>
                    <a:pt x="62262" y="2163791"/>
                  </a:lnTo>
                  <a:lnTo>
                    <a:pt x="75196" y="2207926"/>
                  </a:lnTo>
                  <a:lnTo>
                    <a:pt x="89279" y="2251560"/>
                  </a:lnTo>
                  <a:lnTo>
                    <a:pt x="104494" y="2294676"/>
                  </a:lnTo>
                  <a:lnTo>
                    <a:pt x="120825" y="2337256"/>
                  </a:lnTo>
                  <a:lnTo>
                    <a:pt x="138253" y="2379284"/>
                  </a:lnTo>
                  <a:lnTo>
                    <a:pt x="156761" y="2420740"/>
                  </a:lnTo>
                  <a:lnTo>
                    <a:pt x="176331" y="2461607"/>
                  </a:lnTo>
                  <a:lnTo>
                    <a:pt x="196947" y="2501867"/>
                  </a:lnTo>
                  <a:lnTo>
                    <a:pt x="218591" y="2541503"/>
                  </a:lnTo>
                  <a:lnTo>
                    <a:pt x="241246" y="2580496"/>
                  </a:lnTo>
                  <a:lnTo>
                    <a:pt x="264893" y="2618830"/>
                  </a:lnTo>
                  <a:lnTo>
                    <a:pt x="289515" y="2656486"/>
                  </a:lnTo>
                  <a:lnTo>
                    <a:pt x="315096" y="2693446"/>
                  </a:lnTo>
                  <a:lnTo>
                    <a:pt x="341618" y="2729693"/>
                  </a:lnTo>
                  <a:lnTo>
                    <a:pt x="369063" y="2765209"/>
                  </a:lnTo>
                  <a:lnTo>
                    <a:pt x="397414" y="2799976"/>
                  </a:lnTo>
                  <a:lnTo>
                    <a:pt x="426653" y="2833977"/>
                  </a:lnTo>
                  <a:lnTo>
                    <a:pt x="456763" y="2867193"/>
                  </a:lnTo>
                  <a:lnTo>
                    <a:pt x="487727" y="2899607"/>
                  </a:lnTo>
                  <a:lnTo>
                    <a:pt x="519527" y="2931202"/>
                  </a:lnTo>
                  <a:lnTo>
                    <a:pt x="552146" y="2961958"/>
                  </a:lnTo>
                  <a:lnTo>
                    <a:pt x="585566" y="2991859"/>
                  </a:lnTo>
                  <a:lnTo>
                    <a:pt x="619770" y="3020887"/>
                  </a:lnTo>
                  <a:lnTo>
                    <a:pt x="654741" y="3049024"/>
                  </a:lnTo>
                  <a:lnTo>
                    <a:pt x="690461" y="3076253"/>
                  </a:lnTo>
                  <a:lnTo>
                    <a:pt x="726912" y="3102554"/>
                  </a:lnTo>
                  <a:lnTo>
                    <a:pt x="764077" y="3127912"/>
                  </a:lnTo>
                  <a:lnTo>
                    <a:pt x="801940" y="3152308"/>
                  </a:lnTo>
                  <a:lnTo>
                    <a:pt x="840481" y="3175723"/>
                  </a:lnTo>
                  <a:lnTo>
                    <a:pt x="879685" y="3198142"/>
                  </a:lnTo>
                  <a:lnTo>
                    <a:pt x="919533" y="3219545"/>
                  </a:lnTo>
                  <a:lnTo>
                    <a:pt x="960009" y="3239914"/>
                  </a:lnTo>
                  <a:lnTo>
                    <a:pt x="1001094" y="3259233"/>
                  </a:lnTo>
                  <a:lnTo>
                    <a:pt x="1042771" y="3277484"/>
                  </a:lnTo>
                  <a:lnTo>
                    <a:pt x="1085023" y="3294648"/>
                  </a:lnTo>
                  <a:lnTo>
                    <a:pt x="1127833" y="3310708"/>
                  </a:lnTo>
                  <a:lnTo>
                    <a:pt x="1171182" y="3325646"/>
                  </a:lnTo>
                  <a:lnTo>
                    <a:pt x="1215055" y="3339444"/>
                  </a:lnTo>
                  <a:lnTo>
                    <a:pt x="1259432" y="3352085"/>
                  </a:lnTo>
                  <a:lnTo>
                    <a:pt x="1304297" y="3363551"/>
                  </a:lnTo>
                  <a:lnTo>
                    <a:pt x="1349632" y="3373824"/>
                  </a:lnTo>
                  <a:lnTo>
                    <a:pt x="1395421" y="3382886"/>
                  </a:lnTo>
                  <a:lnTo>
                    <a:pt x="1441644" y="3390719"/>
                  </a:lnTo>
                  <a:lnTo>
                    <a:pt x="1488286" y="3397307"/>
                  </a:lnTo>
                  <a:lnTo>
                    <a:pt x="1535329" y="3402630"/>
                  </a:lnTo>
                  <a:lnTo>
                    <a:pt x="1582754" y="3406671"/>
                  </a:lnTo>
                  <a:lnTo>
                    <a:pt x="1630546" y="3409413"/>
                  </a:lnTo>
                  <a:lnTo>
                    <a:pt x="1648659" y="3409949"/>
                  </a:lnTo>
                  <a:lnTo>
                    <a:pt x="1678699" y="3409949"/>
                  </a:lnTo>
                  <a:lnTo>
                    <a:pt x="1692021" y="2557220"/>
                  </a:lnTo>
                  <a:lnTo>
                    <a:pt x="1644120" y="2555139"/>
                  </a:lnTo>
                  <a:lnTo>
                    <a:pt x="1596949" y="2550462"/>
                  </a:lnTo>
                  <a:lnTo>
                    <a:pt x="1550579" y="2543259"/>
                  </a:lnTo>
                  <a:lnTo>
                    <a:pt x="1505077" y="2533602"/>
                  </a:lnTo>
                  <a:lnTo>
                    <a:pt x="1460515" y="2521562"/>
                  </a:lnTo>
                  <a:lnTo>
                    <a:pt x="1416961" y="2507210"/>
                  </a:lnTo>
                  <a:lnTo>
                    <a:pt x="1374485" y="2490616"/>
                  </a:lnTo>
                  <a:lnTo>
                    <a:pt x="1333157" y="2471852"/>
                  </a:lnTo>
                  <a:lnTo>
                    <a:pt x="1293047" y="2450989"/>
                  </a:lnTo>
                  <a:lnTo>
                    <a:pt x="1254224" y="2428098"/>
                  </a:lnTo>
                  <a:lnTo>
                    <a:pt x="1216757" y="2403249"/>
                  </a:lnTo>
                  <a:lnTo>
                    <a:pt x="1180716" y="2376513"/>
                  </a:lnTo>
                  <a:lnTo>
                    <a:pt x="1146171" y="2347963"/>
                  </a:lnTo>
                  <a:lnTo>
                    <a:pt x="1113192" y="2317668"/>
                  </a:lnTo>
                  <a:lnTo>
                    <a:pt x="1081848" y="2285699"/>
                  </a:lnTo>
                  <a:lnTo>
                    <a:pt x="1052208" y="2252128"/>
                  </a:lnTo>
                  <a:lnTo>
                    <a:pt x="1024343" y="2217026"/>
                  </a:lnTo>
                  <a:lnTo>
                    <a:pt x="998322" y="2180463"/>
                  </a:lnTo>
                  <a:lnTo>
                    <a:pt x="974214" y="2142510"/>
                  </a:lnTo>
                  <a:lnTo>
                    <a:pt x="952089" y="2103239"/>
                  </a:lnTo>
                  <a:lnTo>
                    <a:pt x="932017" y="2062721"/>
                  </a:lnTo>
                  <a:lnTo>
                    <a:pt x="914068" y="2021026"/>
                  </a:lnTo>
                  <a:lnTo>
                    <a:pt x="898310" y="1978225"/>
                  </a:lnTo>
                  <a:lnTo>
                    <a:pt x="884814" y="1934390"/>
                  </a:lnTo>
                  <a:lnTo>
                    <a:pt x="873628" y="1889479"/>
                  </a:lnTo>
                  <a:lnTo>
                    <a:pt x="864885" y="1843900"/>
                  </a:lnTo>
                  <a:lnTo>
                    <a:pt x="858591" y="1797387"/>
                  </a:lnTo>
                  <a:lnTo>
                    <a:pt x="854838" y="1750123"/>
                  </a:lnTo>
                  <a:lnTo>
                    <a:pt x="853694" y="1702180"/>
                  </a:lnTo>
                  <a:lnTo>
                    <a:pt x="855204" y="1654246"/>
                  </a:lnTo>
                  <a:lnTo>
                    <a:pt x="859319" y="1607011"/>
                  </a:lnTo>
                  <a:lnTo>
                    <a:pt x="865970" y="1560548"/>
                  </a:lnTo>
                  <a:lnTo>
                    <a:pt x="875085" y="1514925"/>
                  </a:lnTo>
                  <a:lnTo>
                    <a:pt x="886596" y="1470214"/>
                  </a:lnTo>
                  <a:lnTo>
                    <a:pt x="900431" y="1426485"/>
                  </a:lnTo>
                  <a:lnTo>
                    <a:pt x="916520" y="1383808"/>
                  </a:lnTo>
                  <a:lnTo>
                    <a:pt x="934794" y="1342254"/>
                  </a:lnTo>
                  <a:lnTo>
                    <a:pt x="955181" y="1301893"/>
                  </a:lnTo>
                  <a:lnTo>
                    <a:pt x="977612" y="1262796"/>
                  </a:lnTo>
                  <a:lnTo>
                    <a:pt x="1002017" y="1225032"/>
                  </a:lnTo>
                  <a:lnTo>
                    <a:pt x="1028326" y="1188673"/>
                  </a:lnTo>
                  <a:lnTo>
                    <a:pt x="1056467" y="1153789"/>
                  </a:lnTo>
                  <a:lnTo>
                    <a:pt x="1086371" y="1120451"/>
                  </a:lnTo>
                  <a:lnTo>
                    <a:pt x="1117968" y="1088728"/>
                  </a:lnTo>
                  <a:lnTo>
                    <a:pt x="1151188" y="1058691"/>
                  </a:lnTo>
                  <a:lnTo>
                    <a:pt x="1185960" y="1030411"/>
                  </a:lnTo>
                  <a:lnTo>
                    <a:pt x="1222214" y="1003958"/>
                  </a:lnTo>
                  <a:lnTo>
                    <a:pt x="1259880" y="979403"/>
                  </a:lnTo>
                  <a:lnTo>
                    <a:pt x="1298888" y="956815"/>
                  </a:lnTo>
                  <a:lnTo>
                    <a:pt x="1339167" y="936266"/>
                  </a:lnTo>
                  <a:lnTo>
                    <a:pt x="1380648" y="917826"/>
                  </a:lnTo>
                  <a:lnTo>
                    <a:pt x="1423259" y="901564"/>
                  </a:lnTo>
                  <a:lnTo>
                    <a:pt x="1466932" y="887553"/>
                  </a:lnTo>
                  <a:lnTo>
                    <a:pt x="1511595" y="875862"/>
                  </a:lnTo>
                  <a:lnTo>
                    <a:pt x="1557179" y="866561"/>
                  </a:lnTo>
                  <a:lnTo>
                    <a:pt x="1603613" y="859721"/>
                  </a:lnTo>
                  <a:lnTo>
                    <a:pt x="1650827" y="855412"/>
                  </a:lnTo>
                  <a:lnTo>
                    <a:pt x="1695448" y="853823"/>
                  </a:lnTo>
                  <a:lnTo>
                    <a:pt x="1695429" y="440074"/>
                  </a:lnTo>
                  <a:lnTo>
                    <a:pt x="1691894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96682" y="1571091"/>
            <a:ext cx="3532504" cy="18199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750" spc="140"/>
              <a:t>Q</a:t>
            </a:r>
            <a:r>
              <a:rPr dirty="0" sz="11750" spc="220"/>
              <a:t>&amp;</a:t>
            </a:r>
            <a:r>
              <a:rPr dirty="0" sz="11750" spc="975"/>
              <a:t>A</a:t>
            </a:r>
            <a:endParaRPr sz="11750"/>
          </a:p>
        </p:txBody>
      </p:sp>
      <p:sp>
        <p:nvSpPr>
          <p:cNvPr id="9" name="object 9"/>
          <p:cNvSpPr txBox="1"/>
          <p:nvPr/>
        </p:nvSpPr>
        <p:spPr>
          <a:xfrm>
            <a:off x="3329825" y="4604753"/>
            <a:ext cx="10188575" cy="19589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30"/>
              </a:spcBef>
            </a:pPr>
            <a:r>
              <a:rPr dirty="0" sz="3500" spc="-985">
                <a:solidFill>
                  <a:srgbClr val="27316F"/>
                </a:solidFill>
                <a:latin typeface="Verdana"/>
                <a:cs typeface="Verdana"/>
              </a:rPr>
              <a:t>•</a:t>
            </a:r>
            <a:r>
              <a:rPr dirty="0" sz="3500" spc="45">
                <a:solidFill>
                  <a:srgbClr val="27316F"/>
                </a:solidFill>
                <a:latin typeface="Verdana"/>
                <a:cs typeface="Verdana"/>
              </a:rPr>
              <a:t>Thank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22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500" spc="-100">
                <a:solidFill>
                  <a:srgbClr val="27316F"/>
                </a:solidFill>
                <a:latin typeface="Verdana"/>
                <a:cs typeface="Verdana"/>
              </a:rPr>
              <a:t>ou.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409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4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500" spc="6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500" spc="-45">
                <a:solidFill>
                  <a:srgbClr val="27316F"/>
                </a:solidFill>
                <a:latin typeface="Verdana"/>
                <a:cs typeface="Verdana"/>
              </a:rPr>
              <a:t>vi</a:t>
            </a:r>
            <a:r>
              <a:rPr dirty="0" sz="3500" spc="-11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500" spc="-165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questions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or  </a:t>
            </a:r>
            <a:r>
              <a:rPr dirty="0" sz="3500" spc="30">
                <a:solidFill>
                  <a:srgbClr val="27316F"/>
                </a:solidFill>
                <a:latin typeface="Verdana"/>
                <a:cs typeface="Verdana"/>
              </a:rPr>
              <a:t>discussions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1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45">
                <a:solidFill>
                  <a:srgbClr val="27316F"/>
                </a:solidFill>
                <a:latin typeface="Verdana"/>
                <a:cs typeface="Verdana"/>
              </a:rPr>
              <a:t>ega</a:t>
            </a:r>
            <a:r>
              <a:rPr dirty="0" sz="3500" spc="-2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145">
                <a:solidFill>
                  <a:srgbClr val="27316F"/>
                </a:solidFill>
                <a:latin typeface="Verdana"/>
                <a:cs typeface="Verdana"/>
              </a:rPr>
              <a:t>ding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50">
                <a:solidFill>
                  <a:srgbClr val="27316F"/>
                </a:solidFill>
                <a:latin typeface="Verdana"/>
                <a:cs typeface="Verdana"/>
              </a:rPr>
              <a:t>our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app</a:t>
            </a:r>
            <a:r>
              <a:rPr dirty="0" sz="3500" spc="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3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-180">
                <a:solidFill>
                  <a:srgbClr val="27316F"/>
                </a:solidFill>
                <a:latin typeface="Verdana"/>
                <a:cs typeface="Verdana"/>
              </a:rPr>
              <a:t>h,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0">
                <a:solidFill>
                  <a:srgbClr val="27316F"/>
                </a:solidFill>
                <a:latin typeface="Verdana"/>
                <a:cs typeface="Verdana"/>
              </a:rPr>
              <a:t>ﬁndings,  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or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4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utu</a:t>
            </a:r>
            <a:r>
              <a:rPr dirty="0" sz="3500" spc="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35">
                <a:solidFill>
                  <a:srgbClr val="27316F"/>
                </a:solidFill>
                <a:latin typeface="Verdana"/>
                <a:cs typeface="Verdana"/>
              </a:rPr>
              <a:t>di</a:t>
            </a:r>
            <a:r>
              <a:rPr dirty="0" sz="3500" spc="-1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10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114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-60">
                <a:solidFill>
                  <a:srgbClr val="27316F"/>
                </a:solidFill>
                <a:latin typeface="Verdana"/>
                <a:cs typeface="Verdana"/>
              </a:rPr>
              <a:t>tions.</a:t>
            </a:r>
            <a:endParaRPr sz="35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666334" y="204686"/>
            <a:ext cx="6416675" cy="1285875"/>
            <a:chOff x="11666334" y="204686"/>
            <a:chExt cx="6416675" cy="128587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6334" y="450901"/>
              <a:ext cx="2666999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78101" y="204686"/>
              <a:ext cx="2095372" cy="12858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73220" y="318198"/>
              <a:ext cx="1209674" cy="11715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06595" y="581172"/>
              <a:ext cx="542925" cy="494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05" y="100203"/>
            <a:ext cx="18087975" cy="10086975"/>
          </a:xfrm>
          <a:custGeom>
            <a:avLst/>
            <a:gdLst/>
            <a:ahLst/>
            <a:cxnLst/>
            <a:rect l="l" t="t" r="r" b="b"/>
            <a:pathLst>
              <a:path w="18087975" h="10086975">
                <a:moveTo>
                  <a:pt x="0" y="10086594"/>
                </a:moveTo>
                <a:lnTo>
                  <a:pt x="18087594" y="10086594"/>
                </a:lnTo>
                <a:lnTo>
                  <a:pt x="18087594" y="0"/>
                </a:lnTo>
                <a:lnTo>
                  <a:pt x="0" y="0"/>
                </a:lnTo>
                <a:lnTo>
                  <a:pt x="0" y="10086594"/>
                </a:lnTo>
                <a:close/>
              </a:path>
            </a:pathLst>
          </a:custGeom>
          <a:ln w="238509">
            <a:solidFill>
              <a:srgbClr val="FFD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79578" y="6568123"/>
            <a:ext cx="14775815" cy="33534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 indent="-9525">
              <a:lnSpc>
                <a:spcPct val="100400"/>
              </a:lnSpc>
              <a:spcBef>
                <a:spcPts val="90"/>
              </a:spcBef>
            </a:pPr>
            <a:r>
              <a:rPr dirty="0" sz="7250" spc="-2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dirty="0" sz="7250" spc="-55">
                <a:solidFill>
                  <a:srgbClr val="27316F"/>
                </a:solidFill>
                <a:latin typeface="Verdana"/>
                <a:cs typeface="Verdana"/>
              </a:rPr>
              <a:t>op</a:t>
            </a:r>
            <a:r>
              <a:rPr dirty="0" sz="7250" spc="-4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7250" spc="-54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-204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7250" spc="-2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7250" spc="-15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7250" spc="-54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-75">
                <a:solidFill>
                  <a:srgbClr val="27316F"/>
                </a:solidFill>
                <a:latin typeface="Verdana"/>
                <a:cs typeface="Verdana"/>
              </a:rPr>
              <a:t>lov</a:t>
            </a:r>
            <a:r>
              <a:rPr dirty="0" sz="7250" spc="-8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7250" spc="-54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-90">
                <a:solidFill>
                  <a:srgbClr val="27316F"/>
                </a:solidFill>
                <a:latin typeface="Verdana"/>
                <a:cs typeface="Verdana"/>
              </a:rPr>
              <a:t>ou</a:t>
            </a:r>
            <a:r>
              <a:rPr dirty="0" sz="7250" spc="-6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7250" spc="-54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-114">
                <a:solidFill>
                  <a:srgbClr val="27316F"/>
                </a:solidFill>
                <a:latin typeface="Verdana"/>
                <a:cs typeface="Verdana"/>
              </a:rPr>
              <a:t>ide</a:t>
            </a:r>
            <a:r>
              <a:rPr dirty="0" sz="7250" spc="-13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7250" spc="-54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-30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7250" spc="-8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7250" spc="-8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7250" spc="-54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110">
                <a:solidFill>
                  <a:srgbClr val="27316F"/>
                </a:solidFill>
                <a:latin typeface="Verdana"/>
                <a:cs typeface="Verdana"/>
              </a:rPr>
              <a:t>will  </a:t>
            </a:r>
            <a:r>
              <a:rPr dirty="0" sz="7250" spc="-80">
                <a:solidFill>
                  <a:srgbClr val="27316F"/>
                </a:solidFill>
                <a:latin typeface="Verdana"/>
                <a:cs typeface="Verdana"/>
              </a:rPr>
              <a:t>co</a:t>
            </a:r>
            <a:r>
              <a:rPr dirty="0" sz="7250" spc="-16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7250" spc="-30">
                <a:solidFill>
                  <a:srgbClr val="27316F"/>
                </a:solidFill>
                <a:latin typeface="Verdana"/>
                <a:cs typeface="Verdana"/>
              </a:rPr>
              <a:t>trib</a:t>
            </a:r>
            <a:r>
              <a:rPr dirty="0" sz="7250" spc="-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7250" spc="2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7250" spc="-25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7250" spc="-53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1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7250" spc="8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7250" spc="-54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-36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7250" spc="-254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7250" spc="-215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dirty="0" sz="7250" spc="-25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7250" spc="-53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7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7250" spc="11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7250" spc="-54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-185">
                <a:solidFill>
                  <a:srgbClr val="27316F"/>
                </a:solidFill>
                <a:latin typeface="Verdana"/>
                <a:cs typeface="Verdana"/>
              </a:rPr>
              <a:t>gre</a:t>
            </a:r>
            <a:r>
              <a:rPr dirty="0" sz="7250" spc="-28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7250" spc="9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7250" spc="-54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-1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7250" spc="-1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7250" spc="-54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7250" spc="-80">
                <a:solidFill>
                  <a:srgbClr val="27316F"/>
                </a:solidFill>
                <a:latin typeface="Verdana"/>
                <a:cs typeface="Verdana"/>
              </a:rPr>
              <a:t>the  </a:t>
            </a:r>
            <a:r>
              <a:rPr dirty="0" sz="7250" spc="-165">
                <a:solidFill>
                  <a:srgbClr val="27316F"/>
                </a:solidFill>
                <a:latin typeface="Verdana"/>
                <a:cs typeface="Verdana"/>
              </a:rPr>
              <a:t>future!</a:t>
            </a:r>
            <a:endParaRPr sz="72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7780" y="433933"/>
            <a:ext cx="17418685" cy="9601200"/>
            <a:chOff x="367780" y="433933"/>
            <a:chExt cx="17418685" cy="9601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2324" y="1719262"/>
              <a:ext cx="4038599" cy="41816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52233" y="1098753"/>
              <a:ext cx="5031740" cy="5006975"/>
            </a:xfrm>
            <a:custGeom>
              <a:avLst/>
              <a:gdLst/>
              <a:ahLst/>
              <a:cxnLst/>
              <a:rect l="l" t="t" r="r" b="b"/>
              <a:pathLst>
                <a:path w="5031740" h="5006975">
                  <a:moveTo>
                    <a:pt x="445528" y="147180"/>
                  </a:moveTo>
                  <a:lnTo>
                    <a:pt x="445516" y="143713"/>
                  </a:lnTo>
                  <a:lnTo>
                    <a:pt x="442683" y="5575"/>
                  </a:lnTo>
                  <a:lnTo>
                    <a:pt x="442188" y="5080"/>
                  </a:lnTo>
                  <a:lnTo>
                    <a:pt x="442175" y="5257"/>
                  </a:lnTo>
                  <a:lnTo>
                    <a:pt x="442175" y="5588"/>
                  </a:lnTo>
                  <a:lnTo>
                    <a:pt x="439254" y="140830"/>
                  </a:lnTo>
                  <a:lnTo>
                    <a:pt x="12052" y="137528"/>
                  </a:lnTo>
                  <a:lnTo>
                    <a:pt x="12052" y="10782"/>
                  </a:lnTo>
                  <a:lnTo>
                    <a:pt x="114427" y="10782"/>
                  </a:lnTo>
                  <a:lnTo>
                    <a:pt x="442175" y="5588"/>
                  </a:lnTo>
                  <a:lnTo>
                    <a:pt x="442175" y="5257"/>
                  </a:lnTo>
                  <a:lnTo>
                    <a:pt x="441934" y="5080"/>
                  </a:lnTo>
                  <a:lnTo>
                    <a:pt x="115671" y="0"/>
                  </a:lnTo>
                  <a:lnTo>
                    <a:pt x="0" y="0"/>
                  </a:lnTo>
                  <a:lnTo>
                    <a:pt x="0" y="150393"/>
                  </a:lnTo>
                  <a:lnTo>
                    <a:pt x="6210" y="150393"/>
                  </a:lnTo>
                  <a:lnTo>
                    <a:pt x="445528" y="147180"/>
                  </a:lnTo>
                  <a:close/>
                </a:path>
                <a:path w="5031740" h="5006975">
                  <a:moveTo>
                    <a:pt x="686041" y="180378"/>
                  </a:moveTo>
                  <a:lnTo>
                    <a:pt x="249707" y="180378"/>
                  </a:lnTo>
                  <a:lnTo>
                    <a:pt x="249707" y="319011"/>
                  </a:lnTo>
                  <a:lnTo>
                    <a:pt x="686041" y="319011"/>
                  </a:lnTo>
                  <a:lnTo>
                    <a:pt x="686041" y="180378"/>
                  </a:lnTo>
                  <a:close/>
                </a:path>
                <a:path w="5031740" h="5006975">
                  <a:moveTo>
                    <a:pt x="689025" y="5000206"/>
                  </a:moveTo>
                  <a:lnTo>
                    <a:pt x="686041" y="4861572"/>
                  </a:lnTo>
                  <a:lnTo>
                    <a:pt x="685533" y="4861585"/>
                  </a:lnTo>
                  <a:lnTo>
                    <a:pt x="682625" y="4997208"/>
                  </a:lnTo>
                  <a:lnTo>
                    <a:pt x="255409" y="4994021"/>
                  </a:lnTo>
                  <a:lnTo>
                    <a:pt x="255409" y="4867262"/>
                  </a:lnTo>
                  <a:lnTo>
                    <a:pt x="685533" y="4861585"/>
                  </a:lnTo>
                  <a:lnTo>
                    <a:pt x="686041" y="4861572"/>
                  </a:lnTo>
                  <a:lnTo>
                    <a:pt x="685419" y="4860950"/>
                  </a:lnTo>
                  <a:lnTo>
                    <a:pt x="359156" y="4855870"/>
                  </a:lnTo>
                  <a:lnTo>
                    <a:pt x="243497" y="4855870"/>
                  </a:lnTo>
                  <a:lnTo>
                    <a:pt x="243497" y="5006403"/>
                  </a:lnTo>
                  <a:lnTo>
                    <a:pt x="249707" y="5006403"/>
                  </a:lnTo>
                  <a:lnTo>
                    <a:pt x="689025" y="5003177"/>
                  </a:lnTo>
                  <a:lnTo>
                    <a:pt x="689025" y="5000206"/>
                  </a:lnTo>
                  <a:close/>
                </a:path>
                <a:path w="5031740" h="5006975">
                  <a:moveTo>
                    <a:pt x="1847989" y="4141025"/>
                  </a:moveTo>
                  <a:lnTo>
                    <a:pt x="1411655" y="4141025"/>
                  </a:lnTo>
                  <a:lnTo>
                    <a:pt x="1411655" y="4279658"/>
                  </a:lnTo>
                  <a:lnTo>
                    <a:pt x="1847989" y="4279658"/>
                  </a:lnTo>
                  <a:lnTo>
                    <a:pt x="1847989" y="4141025"/>
                  </a:lnTo>
                  <a:close/>
                </a:path>
                <a:path w="5031740" h="5006975">
                  <a:moveTo>
                    <a:pt x="3964648" y="2879331"/>
                  </a:moveTo>
                  <a:lnTo>
                    <a:pt x="3528314" y="2879331"/>
                  </a:lnTo>
                  <a:lnTo>
                    <a:pt x="3528314" y="3017964"/>
                  </a:lnTo>
                  <a:lnTo>
                    <a:pt x="3964648" y="3017964"/>
                  </a:lnTo>
                  <a:lnTo>
                    <a:pt x="3964648" y="2879331"/>
                  </a:lnTo>
                  <a:close/>
                </a:path>
                <a:path w="5031740" h="5006975">
                  <a:moveTo>
                    <a:pt x="4209999" y="2843149"/>
                  </a:moveTo>
                  <a:lnTo>
                    <a:pt x="4207027" y="2704515"/>
                  </a:lnTo>
                  <a:lnTo>
                    <a:pt x="4206519" y="2704528"/>
                  </a:lnTo>
                  <a:lnTo>
                    <a:pt x="4203611" y="2840151"/>
                  </a:lnTo>
                  <a:lnTo>
                    <a:pt x="3776395" y="2836976"/>
                  </a:lnTo>
                  <a:lnTo>
                    <a:pt x="3776395" y="2710218"/>
                  </a:lnTo>
                  <a:lnTo>
                    <a:pt x="4206519" y="2704528"/>
                  </a:lnTo>
                  <a:lnTo>
                    <a:pt x="4207027" y="2704515"/>
                  </a:lnTo>
                  <a:lnTo>
                    <a:pt x="4207154" y="2704274"/>
                  </a:lnTo>
                  <a:lnTo>
                    <a:pt x="3880891" y="2699194"/>
                  </a:lnTo>
                  <a:lnTo>
                    <a:pt x="3765105" y="2699194"/>
                  </a:lnTo>
                  <a:lnTo>
                    <a:pt x="3765080" y="2710218"/>
                  </a:lnTo>
                  <a:lnTo>
                    <a:pt x="3764508" y="2836964"/>
                  </a:lnTo>
                  <a:lnTo>
                    <a:pt x="3764483" y="2849346"/>
                  </a:lnTo>
                  <a:lnTo>
                    <a:pt x="3770680" y="2849346"/>
                  </a:lnTo>
                  <a:lnTo>
                    <a:pt x="4209999" y="2846133"/>
                  </a:lnTo>
                  <a:lnTo>
                    <a:pt x="4209999" y="2843149"/>
                  </a:lnTo>
                  <a:close/>
                </a:path>
                <a:path w="5031740" h="5006975">
                  <a:moveTo>
                    <a:pt x="4453369" y="3017964"/>
                  </a:moveTo>
                  <a:lnTo>
                    <a:pt x="4450385" y="2879331"/>
                  </a:lnTo>
                  <a:lnTo>
                    <a:pt x="4449877" y="2879344"/>
                  </a:lnTo>
                  <a:lnTo>
                    <a:pt x="4447083" y="3014967"/>
                  </a:lnTo>
                  <a:lnTo>
                    <a:pt x="4019753" y="3011779"/>
                  </a:lnTo>
                  <a:lnTo>
                    <a:pt x="4019753" y="2885021"/>
                  </a:lnTo>
                  <a:lnTo>
                    <a:pt x="4449877" y="2879344"/>
                  </a:lnTo>
                  <a:lnTo>
                    <a:pt x="4450385" y="2879331"/>
                  </a:lnTo>
                  <a:lnTo>
                    <a:pt x="4449635" y="2878709"/>
                  </a:lnTo>
                  <a:lnTo>
                    <a:pt x="4123385" y="2873629"/>
                  </a:lnTo>
                  <a:lnTo>
                    <a:pt x="4007713" y="2873629"/>
                  </a:lnTo>
                  <a:lnTo>
                    <a:pt x="4007713" y="3024162"/>
                  </a:lnTo>
                  <a:lnTo>
                    <a:pt x="4014051" y="3024162"/>
                  </a:lnTo>
                  <a:lnTo>
                    <a:pt x="4453369" y="3020936"/>
                  </a:lnTo>
                  <a:lnTo>
                    <a:pt x="4453369" y="3017964"/>
                  </a:lnTo>
                  <a:close/>
                </a:path>
                <a:path w="5031740" h="5006975">
                  <a:moveTo>
                    <a:pt x="4785080" y="4861572"/>
                  </a:moveTo>
                  <a:lnTo>
                    <a:pt x="4348746" y="4861572"/>
                  </a:lnTo>
                  <a:lnTo>
                    <a:pt x="4348746" y="5000206"/>
                  </a:lnTo>
                  <a:lnTo>
                    <a:pt x="4785080" y="5000206"/>
                  </a:lnTo>
                  <a:lnTo>
                    <a:pt x="4785080" y="4861572"/>
                  </a:lnTo>
                  <a:close/>
                </a:path>
                <a:path w="5031740" h="5006975">
                  <a:moveTo>
                    <a:pt x="5028438" y="5575"/>
                  </a:moveTo>
                  <a:lnTo>
                    <a:pt x="4592091" y="5575"/>
                  </a:lnTo>
                  <a:lnTo>
                    <a:pt x="4592091" y="144208"/>
                  </a:lnTo>
                  <a:lnTo>
                    <a:pt x="5028438" y="144208"/>
                  </a:lnTo>
                  <a:lnTo>
                    <a:pt x="5028438" y="5575"/>
                  </a:lnTo>
                  <a:close/>
                </a:path>
                <a:path w="5031740" h="5006975">
                  <a:moveTo>
                    <a:pt x="5031422" y="4828375"/>
                  </a:moveTo>
                  <a:lnTo>
                    <a:pt x="5031410" y="4824908"/>
                  </a:lnTo>
                  <a:lnTo>
                    <a:pt x="5028450" y="4686757"/>
                  </a:lnTo>
                  <a:lnTo>
                    <a:pt x="5028450" y="4686516"/>
                  </a:lnTo>
                  <a:lnTo>
                    <a:pt x="5028184" y="4686516"/>
                  </a:lnTo>
                  <a:lnTo>
                    <a:pt x="5027942" y="4686274"/>
                  </a:lnTo>
                  <a:lnTo>
                    <a:pt x="5027930" y="4686516"/>
                  </a:lnTo>
                  <a:lnTo>
                    <a:pt x="5027930" y="4686770"/>
                  </a:lnTo>
                  <a:lnTo>
                    <a:pt x="5025034" y="4821898"/>
                  </a:lnTo>
                  <a:lnTo>
                    <a:pt x="4597819" y="4818723"/>
                  </a:lnTo>
                  <a:lnTo>
                    <a:pt x="4597819" y="4691964"/>
                  </a:lnTo>
                  <a:lnTo>
                    <a:pt x="4700194" y="4691964"/>
                  </a:lnTo>
                  <a:lnTo>
                    <a:pt x="5027930" y="4686770"/>
                  </a:lnTo>
                  <a:lnTo>
                    <a:pt x="5027930" y="4686516"/>
                  </a:lnTo>
                  <a:lnTo>
                    <a:pt x="5014163" y="4686274"/>
                  </a:lnTo>
                  <a:lnTo>
                    <a:pt x="4702187" y="4681436"/>
                  </a:lnTo>
                  <a:lnTo>
                    <a:pt x="4586516" y="4681436"/>
                  </a:lnTo>
                  <a:lnTo>
                    <a:pt x="4586490" y="4691964"/>
                  </a:lnTo>
                  <a:lnTo>
                    <a:pt x="4585932" y="4818710"/>
                  </a:lnTo>
                  <a:lnTo>
                    <a:pt x="4585906" y="4831588"/>
                  </a:lnTo>
                  <a:lnTo>
                    <a:pt x="4592104" y="4831588"/>
                  </a:lnTo>
                  <a:lnTo>
                    <a:pt x="5031422" y="4828375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42013" y="547682"/>
              <a:ext cx="12700" cy="798830"/>
            </a:xfrm>
            <a:custGeom>
              <a:avLst/>
              <a:gdLst/>
              <a:ahLst/>
              <a:cxnLst/>
              <a:rect l="l" t="t" r="r" b="b"/>
              <a:pathLst>
                <a:path w="12700" h="798830">
                  <a:moveTo>
                    <a:pt x="12412" y="0"/>
                  </a:moveTo>
                  <a:lnTo>
                    <a:pt x="0" y="0"/>
                  </a:lnTo>
                  <a:lnTo>
                    <a:pt x="0" y="798720"/>
                  </a:lnTo>
                  <a:lnTo>
                    <a:pt x="12412" y="798720"/>
                  </a:lnTo>
                  <a:lnTo>
                    <a:pt x="12412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93131" y="1538071"/>
              <a:ext cx="910590" cy="327025"/>
            </a:xfrm>
            <a:custGeom>
              <a:avLst/>
              <a:gdLst/>
              <a:ahLst/>
              <a:cxnLst/>
              <a:rect l="l" t="t" r="r" b="b"/>
              <a:pathLst>
                <a:path w="910589" h="327025">
                  <a:moveTo>
                    <a:pt x="553745" y="0"/>
                  </a:moveTo>
                  <a:lnTo>
                    <a:pt x="356298" y="0"/>
                  </a:lnTo>
                  <a:lnTo>
                    <a:pt x="0" y="246291"/>
                  </a:lnTo>
                  <a:lnTo>
                    <a:pt x="36614" y="326567"/>
                  </a:lnTo>
                  <a:lnTo>
                    <a:pt x="873544" y="326567"/>
                  </a:lnTo>
                  <a:lnTo>
                    <a:pt x="910158" y="246291"/>
                  </a:lnTo>
                  <a:lnTo>
                    <a:pt x="55374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93131" y="1300810"/>
              <a:ext cx="910590" cy="564515"/>
            </a:xfrm>
            <a:custGeom>
              <a:avLst/>
              <a:gdLst/>
              <a:ahLst/>
              <a:cxnLst/>
              <a:rect l="l" t="t" r="r" b="b"/>
              <a:pathLst>
                <a:path w="910589" h="564514">
                  <a:moveTo>
                    <a:pt x="578434" y="0"/>
                  </a:moveTo>
                  <a:lnTo>
                    <a:pt x="331597" y="0"/>
                  </a:lnTo>
                  <a:lnTo>
                    <a:pt x="356298" y="237261"/>
                  </a:lnTo>
                  <a:lnTo>
                    <a:pt x="553745" y="237261"/>
                  </a:lnTo>
                  <a:lnTo>
                    <a:pt x="578434" y="0"/>
                  </a:lnTo>
                  <a:close/>
                </a:path>
                <a:path w="910589" h="564514">
                  <a:moveTo>
                    <a:pt x="910145" y="483552"/>
                  </a:moveTo>
                  <a:lnTo>
                    <a:pt x="0" y="483552"/>
                  </a:lnTo>
                  <a:lnTo>
                    <a:pt x="36601" y="563956"/>
                  </a:lnTo>
                  <a:lnTo>
                    <a:pt x="873671" y="563956"/>
                  </a:lnTo>
                  <a:lnTo>
                    <a:pt x="910145" y="483552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84833" y="547682"/>
              <a:ext cx="12700" cy="798830"/>
            </a:xfrm>
            <a:custGeom>
              <a:avLst/>
              <a:gdLst/>
              <a:ahLst/>
              <a:cxnLst/>
              <a:rect l="l" t="t" r="r" b="b"/>
              <a:pathLst>
                <a:path w="12700" h="798830">
                  <a:moveTo>
                    <a:pt x="12412" y="0"/>
                  </a:moveTo>
                  <a:lnTo>
                    <a:pt x="0" y="0"/>
                  </a:lnTo>
                  <a:lnTo>
                    <a:pt x="0" y="798720"/>
                  </a:lnTo>
                  <a:lnTo>
                    <a:pt x="12412" y="798720"/>
                  </a:lnTo>
                  <a:lnTo>
                    <a:pt x="12412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35964" y="1538071"/>
              <a:ext cx="910590" cy="327025"/>
            </a:xfrm>
            <a:custGeom>
              <a:avLst/>
              <a:gdLst/>
              <a:ahLst/>
              <a:cxnLst/>
              <a:rect l="l" t="t" r="r" b="b"/>
              <a:pathLst>
                <a:path w="910589" h="327025">
                  <a:moveTo>
                    <a:pt x="553859" y="0"/>
                  </a:moveTo>
                  <a:lnTo>
                    <a:pt x="356425" y="0"/>
                  </a:lnTo>
                  <a:lnTo>
                    <a:pt x="0" y="246291"/>
                  </a:lnTo>
                  <a:lnTo>
                    <a:pt x="36607" y="326567"/>
                  </a:lnTo>
                  <a:lnTo>
                    <a:pt x="873671" y="326567"/>
                  </a:lnTo>
                  <a:lnTo>
                    <a:pt x="910158" y="246291"/>
                  </a:lnTo>
                  <a:lnTo>
                    <a:pt x="55385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35964" y="1300810"/>
              <a:ext cx="910590" cy="564515"/>
            </a:xfrm>
            <a:custGeom>
              <a:avLst/>
              <a:gdLst/>
              <a:ahLst/>
              <a:cxnLst/>
              <a:rect l="l" t="t" r="r" b="b"/>
              <a:pathLst>
                <a:path w="910589" h="564514">
                  <a:moveTo>
                    <a:pt x="578561" y="0"/>
                  </a:moveTo>
                  <a:lnTo>
                    <a:pt x="331584" y="0"/>
                  </a:lnTo>
                  <a:lnTo>
                    <a:pt x="356425" y="237261"/>
                  </a:lnTo>
                  <a:lnTo>
                    <a:pt x="553847" y="237261"/>
                  </a:lnTo>
                  <a:lnTo>
                    <a:pt x="578561" y="0"/>
                  </a:lnTo>
                  <a:close/>
                </a:path>
                <a:path w="910589" h="564514">
                  <a:moveTo>
                    <a:pt x="910158" y="483552"/>
                  </a:moveTo>
                  <a:lnTo>
                    <a:pt x="0" y="483552"/>
                  </a:lnTo>
                  <a:lnTo>
                    <a:pt x="36601" y="563956"/>
                  </a:lnTo>
                  <a:lnTo>
                    <a:pt x="873671" y="563956"/>
                  </a:lnTo>
                  <a:lnTo>
                    <a:pt x="910158" y="483552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13157" y="6224382"/>
              <a:ext cx="5113020" cy="11430"/>
            </a:xfrm>
            <a:custGeom>
              <a:avLst/>
              <a:gdLst/>
              <a:ahLst/>
              <a:cxnLst/>
              <a:rect l="l" t="t" r="r" b="b"/>
              <a:pathLst>
                <a:path w="5113020" h="11429">
                  <a:moveTo>
                    <a:pt x="2427465" y="0"/>
                  </a:moveTo>
                  <a:lnTo>
                    <a:pt x="2118058" y="146"/>
                  </a:lnTo>
                  <a:lnTo>
                    <a:pt x="1809360" y="453"/>
                  </a:lnTo>
                  <a:lnTo>
                    <a:pt x="1501868" y="920"/>
                  </a:lnTo>
                  <a:lnTo>
                    <a:pt x="1196083" y="1546"/>
                  </a:lnTo>
                  <a:lnTo>
                    <a:pt x="892504" y="2333"/>
                  </a:lnTo>
                  <a:lnTo>
                    <a:pt x="591631" y="3280"/>
                  </a:lnTo>
                  <a:lnTo>
                    <a:pt x="293963" y="4386"/>
                  </a:lnTo>
                  <a:lnTo>
                    <a:pt x="0" y="5653"/>
                  </a:lnTo>
                  <a:lnTo>
                    <a:pt x="244698" y="6736"/>
                  </a:lnTo>
                  <a:lnTo>
                    <a:pt x="541783" y="7886"/>
                  </a:lnTo>
                  <a:lnTo>
                    <a:pt x="842157" y="8874"/>
                  </a:lnTo>
                  <a:lnTo>
                    <a:pt x="1145320" y="9700"/>
                  </a:lnTo>
                  <a:lnTo>
                    <a:pt x="1450772" y="10363"/>
                  </a:lnTo>
                  <a:lnTo>
                    <a:pt x="1758014" y="10864"/>
                  </a:lnTo>
                  <a:lnTo>
                    <a:pt x="2066546" y="11202"/>
                  </a:lnTo>
                  <a:lnTo>
                    <a:pt x="2375869" y="11378"/>
                  </a:lnTo>
                  <a:lnTo>
                    <a:pt x="2685483" y="11392"/>
                  </a:lnTo>
                  <a:lnTo>
                    <a:pt x="2994889" y="11243"/>
                  </a:lnTo>
                  <a:lnTo>
                    <a:pt x="3303588" y="10932"/>
                  </a:lnTo>
                  <a:lnTo>
                    <a:pt x="3611079" y="10458"/>
                  </a:lnTo>
                  <a:lnTo>
                    <a:pt x="3916863" y="9822"/>
                  </a:lnTo>
                  <a:lnTo>
                    <a:pt x="4220441" y="9023"/>
                  </a:lnTo>
                  <a:lnTo>
                    <a:pt x="4521313" y="8062"/>
                  </a:lnTo>
                  <a:lnTo>
                    <a:pt x="4818979" y="6939"/>
                  </a:lnTo>
                  <a:lnTo>
                    <a:pt x="5112941" y="5653"/>
                  </a:lnTo>
                  <a:lnTo>
                    <a:pt x="4868244" y="4586"/>
                  </a:lnTo>
                  <a:lnTo>
                    <a:pt x="4571160" y="3453"/>
                  </a:lnTo>
                  <a:lnTo>
                    <a:pt x="4270788" y="2480"/>
                  </a:lnTo>
                  <a:lnTo>
                    <a:pt x="3967626" y="1666"/>
                  </a:lnTo>
                  <a:lnTo>
                    <a:pt x="3662175" y="1013"/>
                  </a:lnTo>
                  <a:lnTo>
                    <a:pt x="3354934" y="520"/>
                  </a:lnTo>
                  <a:lnTo>
                    <a:pt x="3046402" y="186"/>
                  </a:lnTo>
                  <a:lnTo>
                    <a:pt x="2737079" y="13"/>
                  </a:lnTo>
                  <a:lnTo>
                    <a:pt x="2427465" y="0"/>
                  </a:lnTo>
                  <a:close/>
                </a:path>
              </a:pathLst>
            </a:custGeom>
            <a:solidFill>
              <a:srgbClr val="2632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645079" y="3813060"/>
              <a:ext cx="819150" cy="2417445"/>
            </a:xfrm>
            <a:custGeom>
              <a:avLst/>
              <a:gdLst/>
              <a:ahLst/>
              <a:cxnLst/>
              <a:rect l="l" t="t" r="r" b="b"/>
              <a:pathLst>
                <a:path w="819150" h="2417445">
                  <a:moveTo>
                    <a:pt x="819061" y="0"/>
                  </a:moveTo>
                  <a:lnTo>
                    <a:pt x="604240" y="0"/>
                  </a:lnTo>
                  <a:lnTo>
                    <a:pt x="0" y="2416975"/>
                  </a:lnTo>
                  <a:lnTo>
                    <a:pt x="86245" y="2416975"/>
                  </a:lnTo>
                  <a:lnTo>
                    <a:pt x="819061" y="0"/>
                  </a:lnTo>
                  <a:close/>
                </a:path>
              </a:pathLst>
            </a:custGeom>
            <a:solidFill>
              <a:srgbClr val="455A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59975" y="3813060"/>
              <a:ext cx="304165" cy="357505"/>
            </a:xfrm>
            <a:custGeom>
              <a:avLst/>
              <a:gdLst/>
              <a:ahLst/>
              <a:cxnLst/>
              <a:rect l="l" t="t" r="r" b="b"/>
              <a:pathLst>
                <a:path w="304164" h="357504">
                  <a:moveTo>
                    <a:pt x="304165" y="0"/>
                  </a:moveTo>
                  <a:lnTo>
                    <a:pt x="89344" y="0"/>
                  </a:lnTo>
                  <a:lnTo>
                    <a:pt x="89230" y="368"/>
                  </a:lnTo>
                  <a:lnTo>
                    <a:pt x="0" y="357428"/>
                  </a:lnTo>
                  <a:lnTo>
                    <a:pt x="195821" y="357428"/>
                  </a:lnTo>
                  <a:lnTo>
                    <a:pt x="304165" y="0"/>
                  </a:lnTo>
                  <a:close/>
                </a:path>
              </a:pathLst>
            </a:custGeom>
            <a:solidFill>
              <a:srgbClr val="2632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45802" y="3813060"/>
              <a:ext cx="215265" cy="2415540"/>
            </a:xfrm>
            <a:custGeom>
              <a:avLst/>
              <a:gdLst/>
              <a:ahLst/>
              <a:cxnLst/>
              <a:rect l="l" t="t" r="r" b="b"/>
              <a:pathLst>
                <a:path w="215264" h="2415540">
                  <a:moveTo>
                    <a:pt x="214820" y="0"/>
                  </a:moveTo>
                  <a:lnTo>
                    <a:pt x="0" y="0"/>
                  </a:lnTo>
                  <a:lnTo>
                    <a:pt x="13284" y="2415489"/>
                  </a:lnTo>
                  <a:lnTo>
                    <a:pt x="99402" y="2415489"/>
                  </a:lnTo>
                  <a:lnTo>
                    <a:pt x="214820" y="0"/>
                  </a:lnTo>
                  <a:close/>
                </a:path>
              </a:pathLst>
            </a:custGeom>
            <a:solidFill>
              <a:srgbClr val="455A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45802" y="3813060"/>
              <a:ext cx="215265" cy="357505"/>
            </a:xfrm>
            <a:custGeom>
              <a:avLst/>
              <a:gdLst/>
              <a:ahLst/>
              <a:cxnLst/>
              <a:rect l="l" t="t" r="r" b="b"/>
              <a:pathLst>
                <a:path w="215264" h="357504">
                  <a:moveTo>
                    <a:pt x="214693" y="0"/>
                  </a:moveTo>
                  <a:lnTo>
                    <a:pt x="0" y="0"/>
                  </a:lnTo>
                  <a:lnTo>
                    <a:pt x="2235" y="357428"/>
                  </a:lnTo>
                  <a:lnTo>
                    <a:pt x="197688" y="357428"/>
                  </a:lnTo>
                  <a:lnTo>
                    <a:pt x="214693" y="0"/>
                  </a:lnTo>
                  <a:close/>
                </a:path>
              </a:pathLst>
            </a:custGeom>
            <a:solidFill>
              <a:srgbClr val="2632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03675" y="3813060"/>
              <a:ext cx="690880" cy="2417445"/>
            </a:xfrm>
            <a:custGeom>
              <a:avLst/>
              <a:gdLst/>
              <a:ahLst/>
              <a:cxnLst/>
              <a:rect l="l" t="t" r="r" b="b"/>
              <a:pathLst>
                <a:path w="690879" h="2417445">
                  <a:moveTo>
                    <a:pt x="214820" y="0"/>
                  </a:moveTo>
                  <a:lnTo>
                    <a:pt x="0" y="0"/>
                  </a:lnTo>
                  <a:lnTo>
                    <a:pt x="604253" y="2416975"/>
                  </a:lnTo>
                  <a:lnTo>
                    <a:pt x="690499" y="2416975"/>
                  </a:lnTo>
                  <a:lnTo>
                    <a:pt x="214820" y="0"/>
                  </a:lnTo>
                  <a:close/>
                </a:path>
              </a:pathLst>
            </a:custGeom>
            <a:solidFill>
              <a:srgbClr val="455A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03675" y="3813060"/>
              <a:ext cx="285115" cy="357505"/>
            </a:xfrm>
            <a:custGeom>
              <a:avLst/>
              <a:gdLst/>
              <a:ahLst/>
              <a:cxnLst/>
              <a:rect l="l" t="t" r="r" b="b"/>
              <a:pathLst>
                <a:path w="285114" h="357504">
                  <a:moveTo>
                    <a:pt x="214820" y="0"/>
                  </a:moveTo>
                  <a:lnTo>
                    <a:pt x="0" y="0"/>
                  </a:lnTo>
                  <a:lnTo>
                    <a:pt x="89357" y="357428"/>
                  </a:lnTo>
                  <a:lnTo>
                    <a:pt x="285064" y="357428"/>
                  </a:lnTo>
                  <a:lnTo>
                    <a:pt x="214947" y="368"/>
                  </a:lnTo>
                  <a:lnTo>
                    <a:pt x="214820" y="0"/>
                  </a:lnTo>
                  <a:close/>
                </a:path>
              </a:pathLst>
            </a:custGeom>
            <a:solidFill>
              <a:srgbClr val="2632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77299" y="5194561"/>
              <a:ext cx="1254125" cy="47625"/>
            </a:xfrm>
            <a:custGeom>
              <a:avLst/>
              <a:gdLst/>
              <a:ahLst/>
              <a:cxnLst/>
              <a:rect l="l" t="t" r="r" b="b"/>
              <a:pathLst>
                <a:path w="1254125" h="47625">
                  <a:moveTo>
                    <a:pt x="1253787" y="0"/>
                  </a:moveTo>
                  <a:lnTo>
                    <a:pt x="0" y="0"/>
                  </a:lnTo>
                  <a:lnTo>
                    <a:pt x="0" y="47198"/>
                  </a:lnTo>
                  <a:lnTo>
                    <a:pt x="1253787" y="47198"/>
                  </a:lnTo>
                  <a:lnTo>
                    <a:pt x="1253787" y="0"/>
                  </a:lnTo>
                  <a:close/>
                </a:path>
              </a:pathLst>
            </a:custGeom>
            <a:solidFill>
              <a:srgbClr val="455A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247582" y="1446631"/>
              <a:ext cx="2644775" cy="2644775"/>
            </a:xfrm>
            <a:custGeom>
              <a:avLst/>
              <a:gdLst/>
              <a:ahLst/>
              <a:cxnLst/>
              <a:rect l="l" t="t" r="r" b="b"/>
              <a:pathLst>
                <a:path w="2644775" h="2644775">
                  <a:moveTo>
                    <a:pt x="2644216" y="0"/>
                  </a:moveTo>
                  <a:lnTo>
                    <a:pt x="0" y="0"/>
                  </a:lnTo>
                  <a:lnTo>
                    <a:pt x="0" y="2644317"/>
                  </a:lnTo>
                  <a:lnTo>
                    <a:pt x="2644216" y="2644317"/>
                  </a:lnTo>
                  <a:lnTo>
                    <a:pt x="26442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42870" y="1441744"/>
              <a:ext cx="2652395" cy="2652395"/>
            </a:xfrm>
            <a:custGeom>
              <a:avLst/>
              <a:gdLst/>
              <a:ahLst/>
              <a:cxnLst/>
              <a:rect l="l" t="t" r="r" b="b"/>
              <a:pathLst>
                <a:path w="2652395" h="2652395">
                  <a:moveTo>
                    <a:pt x="173927" y="0"/>
                  </a:moveTo>
                  <a:lnTo>
                    <a:pt x="7718" y="123"/>
                  </a:lnTo>
                  <a:lnTo>
                    <a:pt x="4711" y="174"/>
                  </a:lnTo>
                  <a:lnTo>
                    <a:pt x="0" y="174"/>
                  </a:lnTo>
                  <a:lnTo>
                    <a:pt x="81" y="7848"/>
                  </a:lnTo>
                  <a:lnTo>
                    <a:pt x="205" y="27596"/>
                  </a:lnTo>
                  <a:lnTo>
                    <a:pt x="317" y="70338"/>
                  </a:lnTo>
                  <a:lnTo>
                    <a:pt x="409" y="2197521"/>
                  </a:lnTo>
                  <a:lnTo>
                    <a:pt x="511" y="2358378"/>
                  </a:lnTo>
                  <a:lnTo>
                    <a:pt x="606" y="2449225"/>
                  </a:lnTo>
                  <a:lnTo>
                    <a:pt x="729" y="2521489"/>
                  </a:lnTo>
                  <a:lnTo>
                    <a:pt x="887" y="2579974"/>
                  </a:lnTo>
                  <a:lnTo>
                    <a:pt x="1083" y="2623441"/>
                  </a:lnTo>
                  <a:lnTo>
                    <a:pt x="1485" y="2652290"/>
                  </a:lnTo>
                  <a:lnTo>
                    <a:pt x="2645766" y="2649248"/>
                  </a:lnTo>
                  <a:lnTo>
                    <a:pt x="2648800" y="2649204"/>
                  </a:lnTo>
                  <a:lnTo>
                    <a:pt x="4711" y="2646105"/>
                  </a:lnTo>
                  <a:lnTo>
                    <a:pt x="5134" y="2644223"/>
                  </a:lnTo>
                  <a:lnTo>
                    <a:pt x="6629" y="2579974"/>
                  </a:lnTo>
                  <a:lnTo>
                    <a:pt x="7203" y="2521489"/>
                  </a:lnTo>
                  <a:lnTo>
                    <a:pt x="7498" y="2479842"/>
                  </a:lnTo>
                  <a:lnTo>
                    <a:pt x="7911" y="2405584"/>
                  </a:lnTo>
                  <a:lnTo>
                    <a:pt x="8118" y="2358378"/>
                  </a:lnTo>
                  <a:lnTo>
                    <a:pt x="8346" y="2294748"/>
                  </a:lnTo>
                  <a:lnTo>
                    <a:pt x="8634" y="2197521"/>
                  </a:lnTo>
                  <a:lnTo>
                    <a:pt x="8899" y="2076403"/>
                  </a:lnTo>
                  <a:lnTo>
                    <a:pt x="9106" y="1946187"/>
                  </a:lnTo>
                  <a:lnTo>
                    <a:pt x="9262" y="1808593"/>
                  </a:lnTo>
                  <a:lnTo>
                    <a:pt x="9410" y="1592134"/>
                  </a:lnTo>
                  <a:lnTo>
                    <a:pt x="9292" y="641981"/>
                  </a:lnTo>
                  <a:lnTo>
                    <a:pt x="9177" y="346488"/>
                  </a:lnTo>
                  <a:lnTo>
                    <a:pt x="9240" y="9471"/>
                  </a:lnTo>
                  <a:lnTo>
                    <a:pt x="4711" y="9471"/>
                  </a:lnTo>
                  <a:lnTo>
                    <a:pt x="9309" y="4886"/>
                  </a:lnTo>
                  <a:lnTo>
                    <a:pt x="2652010" y="4886"/>
                  </a:lnTo>
                  <a:lnTo>
                    <a:pt x="2651902" y="1984"/>
                  </a:lnTo>
                  <a:lnTo>
                    <a:pt x="2626178" y="1984"/>
                  </a:lnTo>
                  <a:lnTo>
                    <a:pt x="173927" y="0"/>
                  </a:lnTo>
                  <a:close/>
                </a:path>
                <a:path w="2652395" h="2652395">
                  <a:moveTo>
                    <a:pt x="2648594" y="2559810"/>
                  </a:moveTo>
                  <a:lnTo>
                    <a:pt x="2648688" y="2640901"/>
                  </a:lnTo>
                  <a:lnTo>
                    <a:pt x="2648800" y="2649204"/>
                  </a:lnTo>
                  <a:lnTo>
                    <a:pt x="2648594" y="2559810"/>
                  </a:lnTo>
                  <a:close/>
                </a:path>
                <a:path w="2652395" h="2652395">
                  <a:moveTo>
                    <a:pt x="2652043" y="7858"/>
                  </a:moveTo>
                  <a:lnTo>
                    <a:pt x="2648800" y="7858"/>
                  </a:lnTo>
                  <a:lnTo>
                    <a:pt x="2648422" y="9794"/>
                  </a:lnTo>
                  <a:lnTo>
                    <a:pt x="2647156" y="73885"/>
                  </a:lnTo>
                  <a:lnTo>
                    <a:pt x="2646727" y="129283"/>
                  </a:lnTo>
                  <a:lnTo>
                    <a:pt x="2646495" y="173987"/>
                  </a:lnTo>
                  <a:lnTo>
                    <a:pt x="2646212" y="248707"/>
                  </a:lnTo>
                  <a:lnTo>
                    <a:pt x="2646084" y="295924"/>
                  </a:lnTo>
                  <a:lnTo>
                    <a:pt x="2645977" y="346488"/>
                  </a:lnTo>
                  <a:lnTo>
                    <a:pt x="2645889" y="400183"/>
                  </a:lnTo>
                  <a:lnTo>
                    <a:pt x="2645790" y="916695"/>
                  </a:lnTo>
                  <a:lnTo>
                    <a:pt x="2645975" y="1136059"/>
                  </a:lnTo>
                  <a:lnTo>
                    <a:pt x="2646259" y="1368754"/>
                  </a:lnTo>
                  <a:lnTo>
                    <a:pt x="2646825" y="1729611"/>
                  </a:lnTo>
                  <a:lnTo>
                    <a:pt x="2647604" y="2131831"/>
                  </a:lnTo>
                  <a:lnTo>
                    <a:pt x="2648594" y="2559810"/>
                  </a:lnTo>
                  <a:lnTo>
                    <a:pt x="2648683" y="2442091"/>
                  </a:lnTo>
                  <a:lnTo>
                    <a:pt x="2648954" y="2234831"/>
                  </a:lnTo>
                  <a:lnTo>
                    <a:pt x="2651840" y="599934"/>
                  </a:lnTo>
                  <a:lnTo>
                    <a:pt x="2652216" y="307669"/>
                  </a:lnTo>
                  <a:lnTo>
                    <a:pt x="2652104" y="13550"/>
                  </a:lnTo>
                  <a:lnTo>
                    <a:pt x="2652043" y="7858"/>
                  </a:lnTo>
                  <a:close/>
                </a:path>
                <a:path w="2652395" h="2652395">
                  <a:moveTo>
                    <a:pt x="9309" y="4886"/>
                  </a:moveTo>
                  <a:lnTo>
                    <a:pt x="4711" y="9471"/>
                  </a:lnTo>
                  <a:lnTo>
                    <a:pt x="9240" y="9468"/>
                  </a:lnTo>
                  <a:lnTo>
                    <a:pt x="9309" y="4886"/>
                  </a:lnTo>
                  <a:close/>
                </a:path>
                <a:path w="2652395" h="2652395">
                  <a:moveTo>
                    <a:pt x="2652010" y="4886"/>
                  </a:moveTo>
                  <a:lnTo>
                    <a:pt x="9309" y="4886"/>
                  </a:lnTo>
                  <a:lnTo>
                    <a:pt x="9240" y="9468"/>
                  </a:lnTo>
                  <a:lnTo>
                    <a:pt x="2652043" y="7858"/>
                  </a:lnTo>
                  <a:lnTo>
                    <a:pt x="2652010" y="4886"/>
                  </a:lnTo>
                  <a:close/>
                </a:path>
                <a:path w="2652395" h="2652395">
                  <a:moveTo>
                    <a:pt x="2651899" y="1914"/>
                  </a:moveTo>
                  <a:lnTo>
                    <a:pt x="2626178" y="1984"/>
                  </a:lnTo>
                  <a:lnTo>
                    <a:pt x="2651902" y="1984"/>
                  </a:lnTo>
                  <a:close/>
                </a:path>
              </a:pathLst>
            </a:custGeom>
            <a:solidFill>
              <a:srgbClr val="2632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145690" y="1346408"/>
              <a:ext cx="2847975" cy="186690"/>
            </a:xfrm>
            <a:custGeom>
              <a:avLst/>
              <a:gdLst/>
              <a:ahLst/>
              <a:cxnLst/>
              <a:rect l="l" t="t" r="r" b="b"/>
              <a:pathLst>
                <a:path w="2847975" h="186690">
                  <a:moveTo>
                    <a:pt x="2847860" y="0"/>
                  </a:moveTo>
                  <a:lnTo>
                    <a:pt x="0" y="0"/>
                  </a:lnTo>
                  <a:lnTo>
                    <a:pt x="0" y="186456"/>
                  </a:lnTo>
                  <a:lnTo>
                    <a:pt x="2847860" y="186456"/>
                  </a:lnTo>
                  <a:lnTo>
                    <a:pt x="2847860" y="0"/>
                  </a:lnTo>
                  <a:close/>
                </a:path>
              </a:pathLst>
            </a:custGeom>
            <a:solidFill>
              <a:srgbClr val="FFC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145690" y="1346408"/>
              <a:ext cx="2847975" cy="186690"/>
            </a:xfrm>
            <a:custGeom>
              <a:avLst/>
              <a:gdLst/>
              <a:ahLst/>
              <a:cxnLst/>
              <a:rect l="l" t="t" r="r" b="b"/>
              <a:pathLst>
                <a:path w="2847975" h="186690">
                  <a:moveTo>
                    <a:pt x="2847860" y="0"/>
                  </a:moveTo>
                  <a:lnTo>
                    <a:pt x="0" y="0"/>
                  </a:lnTo>
                  <a:lnTo>
                    <a:pt x="0" y="186456"/>
                  </a:lnTo>
                  <a:lnTo>
                    <a:pt x="2847860" y="186456"/>
                  </a:lnTo>
                  <a:lnTo>
                    <a:pt x="284786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201047" y="1724640"/>
              <a:ext cx="737870" cy="29209"/>
            </a:xfrm>
            <a:custGeom>
              <a:avLst/>
              <a:gdLst/>
              <a:ahLst/>
              <a:cxnLst/>
              <a:rect l="l" t="t" r="r" b="b"/>
              <a:pathLst>
                <a:path w="737870" h="29210">
                  <a:moveTo>
                    <a:pt x="737279" y="0"/>
                  </a:moveTo>
                  <a:lnTo>
                    <a:pt x="0" y="0"/>
                  </a:lnTo>
                  <a:lnTo>
                    <a:pt x="0" y="29115"/>
                  </a:lnTo>
                  <a:lnTo>
                    <a:pt x="737279" y="29115"/>
                  </a:lnTo>
                  <a:lnTo>
                    <a:pt x="7372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323283" y="2485428"/>
              <a:ext cx="309880" cy="52069"/>
            </a:xfrm>
            <a:custGeom>
              <a:avLst/>
              <a:gdLst/>
              <a:ahLst/>
              <a:cxnLst/>
              <a:rect l="l" t="t" r="r" b="b"/>
              <a:pathLst>
                <a:path w="309879" h="52069">
                  <a:moveTo>
                    <a:pt x="156921" y="46456"/>
                  </a:moveTo>
                  <a:lnTo>
                    <a:pt x="150025" y="46456"/>
                  </a:lnTo>
                  <a:lnTo>
                    <a:pt x="150025" y="42646"/>
                  </a:lnTo>
                  <a:lnTo>
                    <a:pt x="92417" y="42646"/>
                  </a:lnTo>
                  <a:lnTo>
                    <a:pt x="92417" y="41376"/>
                  </a:lnTo>
                  <a:lnTo>
                    <a:pt x="84302" y="41376"/>
                  </a:lnTo>
                  <a:lnTo>
                    <a:pt x="84302" y="42646"/>
                  </a:lnTo>
                  <a:lnTo>
                    <a:pt x="26695" y="42646"/>
                  </a:lnTo>
                  <a:lnTo>
                    <a:pt x="26695" y="46456"/>
                  </a:lnTo>
                  <a:lnTo>
                    <a:pt x="19786" y="46456"/>
                  </a:lnTo>
                  <a:lnTo>
                    <a:pt x="19786" y="50266"/>
                  </a:lnTo>
                  <a:lnTo>
                    <a:pt x="64516" y="50266"/>
                  </a:lnTo>
                  <a:lnTo>
                    <a:pt x="64516" y="51536"/>
                  </a:lnTo>
                  <a:lnTo>
                    <a:pt x="112191" y="51536"/>
                  </a:lnTo>
                  <a:lnTo>
                    <a:pt x="112191" y="50266"/>
                  </a:lnTo>
                  <a:lnTo>
                    <a:pt x="156921" y="50266"/>
                  </a:lnTo>
                  <a:lnTo>
                    <a:pt x="156921" y="46456"/>
                  </a:lnTo>
                  <a:close/>
                </a:path>
                <a:path w="309879" h="52069">
                  <a:moveTo>
                    <a:pt x="309270" y="4737"/>
                  </a:moveTo>
                  <a:lnTo>
                    <a:pt x="257721" y="2108"/>
                  </a:lnTo>
                  <a:lnTo>
                    <a:pt x="206171" y="520"/>
                  </a:lnTo>
                  <a:lnTo>
                    <a:pt x="154635" y="0"/>
                  </a:lnTo>
                  <a:lnTo>
                    <a:pt x="103085" y="520"/>
                  </a:lnTo>
                  <a:lnTo>
                    <a:pt x="51536" y="2108"/>
                  </a:lnTo>
                  <a:lnTo>
                    <a:pt x="0" y="4737"/>
                  </a:lnTo>
                  <a:lnTo>
                    <a:pt x="51536" y="7378"/>
                  </a:lnTo>
                  <a:lnTo>
                    <a:pt x="103085" y="8953"/>
                  </a:lnTo>
                  <a:lnTo>
                    <a:pt x="154635" y="9486"/>
                  </a:lnTo>
                  <a:lnTo>
                    <a:pt x="206171" y="8953"/>
                  </a:lnTo>
                  <a:lnTo>
                    <a:pt x="257721" y="7378"/>
                  </a:lnTo>
                  <a:lnTo>
                    <a:pt x="309270" y="4737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215064" y="1559623"/>
              <a:ext cx="370205" cy="144780"/>
            </a:xfrm>
            <a:custGeom>
              <a:avLst/>
              <a:gdLst/>
              <a:ahLst/>
              <a:cxnLst/>
              <a:rect l="l" t="t" r="r" b="b"/>
              <a:pathLst>
                <a:path w="370204" h="144780">
                  <a:moveTo>
                    <a:pt x="26441" y="125247"/>
                  </a:moveTo>
                  <a:lnTo>
                    <a:pt x="24549" y="92951"/>
                  </a:lnTo>
                  <a:lnTo>
                    <a:pt x="19519" y="61302"/>
                  </a:lnTo>
                  <a:lnTo>
                    <a:pt x="11341" y="30327"/>
                  </a:lnTo>
                  <a:lnTo>
                    <a:pt x="0" y="0"/>
                  </a:lnTo>
                  <a:lnTo>
                    <a:pt x="1854" y="32321"/>
                  </a:lnTo>
                  <a:lnTo>
                    <a:pt x="6883" y="63957"/>
                  </a:lnTo>
                  <a:lnTo>
                    <a:pt x="15074" y="94945"/>
                  </a:lnTo>
                  <a:lnTo>
                    <a:pt x="26441" y="125247"/>
                  </a:lnTo>
                  <a:close/>
                </a:path>
                <a:path w="370204" h="144780">
                  <a:moveTo>
                    <a:pt x="369709" y="22542"/>
                  </a:moveTo>
                  <a:lnTo>
                    <a:pt x="355155" y="51473"/>
                  </a:lnTo>
                  <a:lnTo>
                    <a:pt x="343662" y="81381"/>
                  </a:lnTo>
                  <a:lnTo>
                    <a:pt x="335241" y="112306"/>
                  </a:lnTo>
                  <a:lnTo>
                    <a:pt x="329869" y="144208"/>
                  </a:lnTo>
                  <a:lnTo>
                    <a:pt x="344436" y="115303"/>
                  </a:lnTo>
                  <a:lnTo>
                    <a:pt x="355930" y="85382"/>
                  </a:lnTo>
                  <a:lnTo>
                    <a:pt x="364350" y="54470"/>
                  </a:lnTo>
                  <a:lnTo>
                    <a:pt x="369709" y="22542"/>
                  </a:lnTo>
                  <a:close/>
                </a:path>
              </a:pathLst>
            </a:custGeom>
            <a:solidFill>
              <a:srgbClr val="26323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3607" y="1724647"/>
              <a:ext cx="85623" cy="9527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656607" y="2033003"/>
              <a:ext cx="144780" cy="369570"/>
            </a:xfrm>
            <a:custGeom>
              <a:avLst/>
              <a:gdLst/>
              <a:ahLst/>
              <a:cxnLst/>
              <a:rect l="l" t="t" r="r" b="b"/>
              <a:pathLst>
                <a:path w="144779" h="369569">
                  <a:moveTo>
                    <a:pt x="125488" y="342811"/>
                  </a:moveTo>
                  <a:lnTo>
                    <a:pt x="93103" y="344627"/>
                  </a:lnTo>
                  <a:lnTo>
                    <a:pt x="61391" y="349631"/>
                  </a:lnTo>
                  <a:lnTo>
                    <a:pt x="30365" y="357822"/>
                  </a:lnTo>
                  <a:lnTo>
                    <a:pt x="0" y="369189"/>
                  </a:lnTo>
                  <a:lnTo>
                    <a:pt x="32359" y="367284"/>
                  </a:lnTo>
                  <a:lnTo>
                    <a:pt x="64058" y="362254"/>
                  </a:lnTo>
                  <a:lnTo>
                    <a:pt x="95097" y="354101"/>
                  </a:lnTo>
                  <a:lnTo>
                    <a:pt x="125488" y="342811"/>
                  </a:lnTo>
                  <a:close/>
                </a:path>
                <a:path w="144779" h="369569">
                  <a:moveTo>
                    <a:pt x="144462" y="39903"/>
                  </a:moveTo>
                  <a:lnTo>
                    <a:pt x="115506" y="25361"/>
                  </a:lnTo>
                  <a:lnTo>
                    <a:pt x="85534" y="13855"/>
                  </a:lnTo>
                  <a:lnTo>
                    <a:pt x="54571" y="5397"/>
                  </a:lnTo>
                  <a:lnTo>
                    <a:pt x="22606" y="0"/>
                  </a:lnTo>
                  <a:lnTo>
                    <a:pt x="51549" y="14592"/>
                  </a:lnTo>
                  <a:lnTo>
                    <a:pt x="81521" y="26111"/>
                  </a:lnTo>
                  <a:lnTo>
                    <a:pt x="112483" y="34544"/>
                  </a:lnTo>
                  <a:lnTo>
                    <a:pt x="144462" y="39903"/>
                  </a:lnTo>
                  <a:close/>
                </a:path>
              </a:pathLst>
            </a:custGeom>
            <a:solidFill>
              <a:srgbClr val="26323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6483" y="2699283"/>
              <a:ext cx="85623" cy="952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915126" y="2117128"/>
              <a:ext cx="144145" cy="369570"/>
            </a:xfrm>
            <a:custGeom>
              <a:avLst/>
              <a:gdLst/>
              <a:ahLst/>
              <a:cxnLst/>
              <a:rect l="l" t="t" r="r" b="b"/>
              <a:pathLst>
                <a:path w="144145" h="369569">
                  <a:moveTo>
                    <a:pt x="121869" y="369074"/>
                  </a:moveTo>
                  <a:lnTo>
                    <a:pt x="92900" y="354558"/>
                  </a:lnTo>
                  <a:lnTo>
                    <a:pt x="62928" y="343077"/>
                  </a:lnTo>
                  <a:lnTo>
                    <a:pt x="31965" y="334670"/>
                  </a:lnTo>
                  <a:lnTo>
                    <a:pt x="0" y="329298"/>
                  </a:lnTo>
                  <a:lnTo>
                    <a:pt x="28943" y="343865"/>
                  </a:lnTo>
                  <a:lnTo>
                    <a:pt x="58915" y="355346"/>
                  </a:lnTo>
                  <a:lnTo>
                    <a:pt x="89890" y="363740"/>
                  </a:lnTo>
                  <a:lnTo>
                    <a:pt x="121869" y="369074"/>
                  </a:lnTo>
                  <a:close/>
                </a:path>
                <a:path w="144145" h="369569">
                  <a:moveTo>
                    <a:pt x="143954" y="0"/>
                  </a:moveTo>
                  <a:lnTo>
                    <a:pt x="111556" y="1854"/>
                  </a:lnTo>
                  <a:lnTo>
                    <a:pt x="79819" y="6870"/>
                  </a:lnTo>
                  <a:lnTo>
                    <a:pt x="48755" y="15049"/>
                  </a:lnTo>
                  <a:lnTo>
                    <a:pt x="18364" y="26390"/>
                  </a:lnTo>
                  <a:lnTo>
                    <a:pt x="50749" y="24511"/>
                  </a:lnTo>
                  <a:lnTo>
                    <a:pt x="82486" y="19481"/>
                  </a:lnTo>
                  <a:lnTo>
                    <a:pt x="113550" y="11315"/>
                  </a:lnTo>
                  <a:lnTo>
                    <a:pt x="143954" y="0"/>
                  </a:lnTo>
                  <a:close/>
                </a:path>
              </a:pathLst>
            </a:custGeom>
            <a:solidFill>
              <a:srgbClr val="26323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8223" y="1786217"/>
              <a:ext cx="95554" cy="8548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846319" y="1754068"/>
              <a:ext cx="1012190" cy="1127760"/>
            </a:xfrm>
            <a:custGeom>
              <a:avLst/>
              <a:gdLst/>
              <a:ahLst/>
              <a:cxnLst/>
              <a:rect l="l" t="t" r="r" b="b"/>
              <a:pathLst>
                <a:path w="1012189" h="1127760">
                  <a:moveTo>
                    <a:pt x="512748" y="0"/>
                  </a:moveTo>
                  <a:lnTo>
                    <a:pt x="462576" y="1540"/>
                  </a:lnTo>
                  <a:lnTo>
                    <a:pt x="414522" y="8216"/>
                  </a:lnTo>
                  <a:lnTo>
                    <a:pt x="368694" y="19606"/>
                  </a:lnTo>
                  <a:lnTo>
                    <a:pt x="325197" y="35287"/>
                  </a:lnTo>
                  <a:lnTo>
                    <a:pt x="284137" y="54838"/>
                  </a:lnTo>
                  <a:lnTo>
                    <a:pt x="245621" y="77837"/>
                  </a:lnTo>
                  <a:lnTo>
                    <a:pt x="209755" y="103861"/>
                  </a:lnTo>
                  <a:lnTo>
                    <a:pt x="176645" y="132490"/>
                  </a:lnTo>
                  <a:lnTo>
                    <a:pt x="146397" y="163300"/>
                  </a:lnTo>
                  <a:lnTo>
                    <a:pt x="119117" y="195871"/>
                  </a:lnTo>
                  <a:lnTo>
                    <a:pt x="94912" y="229780"/>
                  </a:lnTo>
                  <a:lnTo>
                    <a:pt x="73888" y="264606"/>
                  </a:lnTo>
                  <a:lnTo>
                    <a:pt x="56151" y="299926"/>
                  </a:lnTo>
                  <a:lnTo>
                    <a:pt x="41807" y="335319"/>
                  </a:lnTo>
                  <a:lnTo>
                    <a:pt x="0" y="500386"/>
                  </a:lnTo>
                  <a:lnTo>
                    <a:pt x="0" y="671303"/>
                  </a:lnTo>
                  <a:lnTo>
                    <a:pt x="43711" y="738496"/>
                  </a:lnTo>
                  <a:lnTo>
                    <a:pt x="165608" y="842891"/>
                  </a:lnTo>
                  <a:lnTo>
                    <a:pt x="166790" y="874004"/>
                  </a:lnTo>
                  <a:lnTo>
                    <a:pt x="165775" y="902249"/>
                  </a:lnTo>
                  <a:lnTo>
                    <a:pt x="161295" y="943713"/>
                  </a:lnTo>
                  <a:lnTo>
                    <a:pt x="152082" y="1014481"/>
                  </a:lnTo>
                  <a:lnTo>
                    <a:pt x="477342" y="1127206"/>
                  </a:lnTo>
                  <a:lnTo>
                    <a:pt x="512789" y="1070099"/>
                  </a:lnTo>
                  <a:lnTo>
                    <a:pt x="544202" y="1022787"/>
                  </a:lnTo>
                  <a:lnTo>
                    <a:pt x="573278" y="984369"/>
                  </a:lnTo>
                  <a:lnTo>
                    <a:pt x="618083" y="979392"/>
                  </a:lnTo>
                  <a:lnTo>
                    <a:pt x="726027" y="947156"/>
                  </a:lnTo>
                  <a:lnTo>
                    <a:pt x="857403" y="861702"/>
                  </a:lnTo>
                  <a:lnTo>
                    <a:pt x="972502" y="697070"/>
                  </a:lnTo>
                  <a:lnTo>
                    <a:pt x="996484" y="626230"/>
                  </a:lnTo>
                  <a:lnTo>
                    <a:pt x="1004505" y="587552"/>
                  </a:lnTo>
                  <a:lnTo>
                    <a:pt x="1009641" y="547231"/>
                  </a:lnTo>
                  <a:lnTo>
                    <a:pt x="1011713" y="505661"/>
                  </a:lnTo>
                  <a:lnTo>
                    <a:pt x="1010543" y="463239"/>
                  </a:lnTo>
                  <a:lnTo>
                    <a:pt x="1005951" y="420359"/>
                  </a:lnTo>
                  <a:lnTo>
                    <a:pt x="997759" y="377417"/>
                  </a:lnTo>
                  <a:lnTo>
                    <a:pt x="985788" y="334810"/>
                  </a:lnTo>
                  <a:lnTo>
                    <a:pt x="969860" y="292932"/>
                  </a:lnTo>
                  <a:lnTo>
                    <a:pt x="949795" y="252180"/>
                  </a:lnTo>
                  <a:lnTo>
                    <a:pt x="925416" y="212948"/>
                  </a:lnTo>
                  <a:lnTo>
                    <a:pt x="896542" y="175633"/>
                  </a:lnTo>
                  <a:lnTo>
                    <a:pt x="862996" y="140631"/>
                  </a:lnTo>
                  <a:lnTo>
                    <a:pt x="824598" y="108336"/>
                  </a:lnTo>
                  <a:lnTo>
                    <a:pt x="781171" y="79144"/>
                  </a:lnTo>
                  <a:lnTo>
                    <a:pt x="732534" y="53451"/>
                  </a:lnTo>
                  <a:lnTo>
                    <a:pt x="678510" y="31653"/>
                  </a:lnTo>
                  <a:lnTo>
                    <a:pt x="619024" y="14012"/>
                  </a:lnTo>
                  <a:lnTo>
                    <a:pt x="564933" y="4016"/>
                  </a:lnTo>
                  <a:lnTo>
                    <a:pt x="512748" y="0"/>
                  </a:lnTo>
                  <a:close/>
                </a:path>
              </a:pathLst>
            </a:custGeom>
            <a:solidFill>
              <a:srgbClr val="FFC727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895087" y="1801138"/>
              <a:ext cx="919480" cy="1075690"/>
            </a:xfrm>
            <a:custGeom>
              <a:avLst/>
              <a:gdLst/>
              <a:ahLst/>
              <a:cxnLst/>
              <a:rect l="l" t="t" r="r" b="b"/>
              <a:pathLst>
                <a:path w="919479" h="1075689">
                  <a:moveTo>
                    <a:pt x="454424" y="0"/>
                  </a:moveTo>
                  <a:lnTo>
                    <a:pt x="406245" y="2559"/>
                  </a:lnTo>
                  <a:lnTo>
                    <a:pt x="360265" y="10275"/>
                  </a:lnTo>
                  <a:lnTo>
                    <a:pt x="316599" y="22691"/>
                  </a:lnTo>
                  <a:lnTo>
                    <a:pt x="275363" y="39349"/>
                  </a:lnTo>
                  <a:lnTo>
                    <a:pt x="236671" y="59793"/>
                  </a:lnTo>
                  <a:lnTo>
                    <a:pt x="200640" y="83566"/>
                  </a:lnTo>
                  <a:lnTo>
                    <a:pt x="167385" y="110212"/>
                  </a:lnTo>
                  <a:lnTo>
                    <a:pt x="137021" y="139273"/>
                  </a:lnTo>
                  <a:lnTo>
                    <a:pt x="109664" y="170293"/>
                  </a:lnTo>
                  <a:lnTo>
                    <a:pt x="85429" y="202815"/>
                  </a:lnTo>
                  <a:lnTo>
                    <a:pt x="64432" y="236382"/>
                  </a:lnTo>
                  <a:lnTo>
                    <a:pt x="46788" y="270537"/>
                  </a:lnTo>
                  <a:lnTo>
                    <a:pt x="22022" y="338786"/>
                  </a:lnTo>
                  <a:lnTo>
                    <a:pt x="0" y="431257"/>
                  </a:lnTo>
                  <a:lnTo>
                    <a:pt x="0" y="623577"/>
                  </a:lnTo>
                  <a:lnTo>
                    <a:pt x="33684" y="675382"/>
                  </a:lnTo>
                  <a:lnTo>
                    <a:pt x="145135" y="770916"/>
                  </a:lnTo>
                  <a:lnTo>
                    <a:pt x="145951" y="800051"/>
                  </a:lnTo>
                  <a:lnTo>
                    <a:pt x="143327" y="830733"/>
                  </a:lnTo>
                  <a:lnTo>
                    <a:pt x="134657" y="881837"/>
                  </a:lnTo>
                  <a:lnTo>
                    <a:pt x="117335" y="972237"/>
                  </a:lnTo>
                  <a:lnTo>
                    <a:pt x="415176" y="1075310"/>
                  </a:lnTo>
                  <a:lnTo>
                    <a:pt x="455352" y="1000883"/>
                  </a:lnTo>
                  <a:lnTo>
                    <a:pt x="489413" y="942345"/>
                  </a:lnTo>
                  <a:lnTo>
                    <a:pt x="518427" y="900253"/>
                  </a:lnTo>
                  <a:lnTo>
                    <a:pt x="559400" y="895801"/>
                  </a:lnTo>
                  <a:lnTo>
                    <a:pt x="658114" y="866493"/>
                  </a:lnTo>
                  <a:lnTo>
                    <a:pt x="778259" y="788403"/>
                  </a:lnTo>
                  <a:lnTo>
                    <a:pt x="883526" y="637604"/>
                  </a:lnTo>
                  <a:lnTo>
                    <a:pt x="906318" y="568711"/>
                  </a:lnTo>
                  <a:lnTo>
                    <a:pt x="913623" y="530986"/>
                  </a:lnTo>
                  <a:lnTo>
                    <a:pt x="917943" y="491649"/>
                  </a:lnTo>
                  <a:lnTo>
                    <a:pt x="919084" y="451128"/>
                  </a:lnTo>
                  <a:lnTo>
                    <a:pt x="916852" y="409853"/>
                  </a:lnTo>
                  <a:lnTo>
                    <a:pt x="911053" y="368255"/>
                  </a:lnTo>
                  <a:lnTo>
                    <a:pt x="901493" y="326761"/>
                  </a:lnTo>
                  <a:lnTo>
                    <a:pt x="887978" y="285803"/>
                  </a:lnTo>
                  <a:lnTo>
                    <a:pt x="870315" y="245808"/>
                  </a:lnTo>
                  <a:lnTo>
                    <a:pt x="848310" y="207208"/>
                  </a:lnTo>
                  <a:lnTo>
                    <a:pt x="821769" y="170431"/>
                  </a:lnTo>
                  <a:lnTo>
                    <a:pt x="790497" y="135907"/>
                  </a:lnTo>
                  <a:lnTo>
                    <a:pt x="754302" y="104065"/>
                  </a:lnTo>
                  <a:lnTo>
                    <a:pt x="712989" y="75336"/>
                  </a:lnTo>
                  <a:lnTo>
                    <a:pt x="666365" y="50148"/>
                  </a:lnTo>
                  <a:lnTo>
                    <a:pt x="614235" y="28931"/>
                  </a:lnTo>
                  <a:lnTo>
                    <a:pt x="556915" y="12176"/>
                  </a:lnTo>
                  <a:lnTo>
                    <a:pt x="504686" y="3053"/>
                  </a:lnTo>
                  <a:lnTo>
                    <a:pt x="454424" y="0"/>
                  </a:lnTo>
                  <a:close/>
                </a:path>
              </a:pathLst>
            </a:custGeom>
            <a:solidFill>
              <a:srgbClr val="FFC727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053825" y="2277948"/>
              <a:ext cx="119380" cy="549910"/>
            </a:xfrm>
            <a:custGeom>
              <a:avLst/>
              <a:gdLst/>
              <a:ahLst/>
              <a:cxnLst/>
              <a:rect l="l" t="t" r="r" b="b"/>
              <a:pathLst>
                <a:path w="119379" h="549910">
                  <a:moveTo>
                    <a:pt x="82359" y="0"/>
                  </a:moveTo>
                  <a:lnTo>
                    <a:pt x="0" y="544271"/>
                  </a:lnTo>
                  <a:lnTo>
                    <a:pt x="36817" y="549821"/>
                  </a:lnTo>
                  <a:lnTo>
                    <a:pt x="119176" y="5549"/>
                  </a:lnTo>
                  <a:lnTo>
                    <a:pt x="823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3310" y="1159090"/>
              <a:ext cx="3542329" cy="509401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147945" y="2278925"/>
              <a:ext cx="372745" cy="610870"/>
            </a:xfrm>
            <a:custGeom>
              <a:avLst/>
              <a:gdLst/>
              <a:ahLst/>
              <a:cxnLst/>
              <a:rect l="l" t="t" r="r" b="b"/>
              <a:pathLst>
                <a:path w="372745" h="610869">
                  <a:moveTo>
                    <a:pt x="372224" y="132308"/>
                  </a:moveTo>
                  <a:lnTo>
                    <a:pt x="339902" y="113880"/>
                  </a:lnTo>
                  <a:lnTo>
                    <a:pt x="293230" y="195491"/>
                  </a:lnTo>
                  <a:lnTo>
                    <a:pt x="267423" y="214782"/>
                  </a:lnTo>
                  <a:lnTo>
                    <a:pt x="242976" y="218922"/>
                  </a:lnTo>
                  <a:lnTo>
                    <a:pt x="234797" y="215201"/>
                  </a:lnTo>
                  <a:lnTo>
                    <a:pt x="227736" y="210197"/>
                  </a:lnTo>
                  <a:lnTo>
                    <a:pt x="223304" y="205536"/>
                  </a:lnTo>
                  <a:lnTo>
                    <a:pt x="221767" y="203923"/>
                  </a:lnTo>
                  <a:lnTo>
                    <a:pt x="216916" y="196367"/>
                  </a:lnTo>
                  <a:lnTo>
                    <a:pt x="228333" y="183476"/>
                  </a:lnTo>
                  <a:lnTo>
                    <a:pt x="234213" y="176847"/>
                  </a:lnTo>
                  <a:lnTo>
                    <a:pt x="249275" y="155892"/>
                  </a:lnTo>
                  <a:lnTo>
                    <a:pt x="262077" y="133489"/>
                  </a:lnTo>
                  <a:lnTo>
                    <a:pt x="272643" y="109639"/>
                  </a:lnTo>
                  <a:lnTo>
                    <a:pt x="277761" y="87947"/>
                  </a:lnTo>
                  <a:lnTo>
                    <a:pt x="277368" y="70408"/>
                  </a:lnTo>
                  <a:lnTo>
                    <a:pt x="272859" y="60540"/>
                  </a:lnTo>
                  <a:lnTo>
                    <a:pt x="271500" y="57556"/>
                  </a:lnTo>
                  <a:lnTo>
                    <a:pt x="265823" y="53721"/>
                  </a:lnTo>
                  <a:lnTo>
                    <a:pt x="265823" y="81407"/>
                  </a:lnTo>
                  <a:lnTo>
                    <a:pt x="263817" y="94665"/>
                  </a:lnTo>
                  <a:lnTo>
                    <a:pt x="239737" y="147040"/>
                  </a:lnTo>
                  <a:lnTo>
                    <a:pt x="210959" y="183476"/>
                  </a:lnTo>
                  <a:lnTo>
                    <a:pt x="209765" y="179743"/>
                  </a:lnTo>
                  <a:lnTo>
                    <a:pt x="208813" y="175945"/>
                  </a:lnTo>
                  <a:lnTo>
                    <a:pt x="208114" y="172085"/>
                  </a:lnTo>
                  <a:lnTo>
                    <a:pt x="206197" y="142417"/>
                  </a:lnTo>
                  <a:lnTo>
                    <a:pt x="210616" y="112356"/>
                  </a:lnTo>
                  <a:lnTo>
                    <a:pt x="234543" y="67030"/>
                  </a:lnTo>
                  <a:lnTo>
                    <a:pt x="251866" y="60540"/>
                  </a:lnTo>
                  <a:lnTo>
                    <a:pt x="254088" y="60921"/>
                  </a:lnTo>
                  <a:lnTo>
                    <a:pt x="256260" y="61696"/>
                  </a:lnTo>
                  <a:lnTo>
                    <a:pt x="264147" y="69253"/>
                  </a:lnTo>
                  <a:lnTo>
                    <a:pt x="265823" y="81407"/>
                  </a:lnTo>
                  <a:lnTo>
                    <a:pt x="265823" y="53721"/>
                  </a:lnTo>
                  <a:lnTo>
                    <a:pt x="260235" y="49923"/>
                  </a:lnTo>
                  <a:lnTo>
                    <a:pt x="254342" y="47993"/>
                  </a:lnTo>
                  <a:lnTo>
                    <a:pt x="248386" y="47713"/>
                  </a:lnTo>
                  <a:lnTo>
                    <a:pt x="236308" y="50469"/>
                  </a:lnTo>
                  <a:lnTo>
                    <a:pt x="210324" y="78930"/>
                  </a:lnTo>
                  <a:lnTo>
                    <a:pt x="194081" y="140741"/>
                  </a:lnTo>
                  <a:lnTo>
                    <a:pt x="194043" y="142417"/>
                  </a:lnTo>
                  <a:lnTo>
                    <a:pt x="196075" y="174320"/>
                  </a:lnTo>
                  <a:lnTo>
                    <a:pt x="197281" y="180733"/>
                  </a:lnTo>
                  <a:lnTo>
                    <a:pt x="199097" y="186969"/>
                  </a:lnTo>
                  <a:lnTo>
                    <a:pt x="201536" y="193027"/>
                  </a:lnTo>
                  <a:lnTo>
                    <a:pt x="182397" y="208508"/>
                  </a:lnTo>
                  <a:lnTo>
                    <a:pt x="162902" y="219392"/>
                  </a:lnTo>
                  <a:lnTo>
                    <a:pt x="143827" y="224459"/>
                  </a:lnTo>
                  <a:lnTo>
                    <a:pt x="125958" y="222516"/>
                  </a:lnTo>
                  <a:lnTo>
                    <a:pt x="108978" y="211556"/>
                  </a:lnTo>
                  <a:lnTo>
                    <a:pt x="95643" y="192989"/>
                  </a:lnTo>
                  <a:lnTo>
                    <a:pt x="85877" y="168770"/>
                  </a:lnTo>
                  <a:lnTo>
                    <a:pt x="81267" y="148056"/>
                  </a:lnTo>
                  <a:lnTo>
                    <a:pt x="79794" y="141478"/>
                  </a:lnTo>
                  <a:lnTo>
                    <a:pt x="79667" y="140868"/>
                  </a:lnTo>
                  <a:lnTo>
                    <a:pt x="82892" y="138569"/>
                  </a:lnTo>
                  <a:lnTo>
                    <a:pt x="85839" y="136232"/>
                  </a:lnTo>
                  <a:lnTo>
                    <a:pt x="88722" y="133680"/>
                  </a:lnTo>
                  <a:lnTo>
                    <a:pt x="94983" y="127114"/>
                  </a:lnTo>
                  <a:lnTo>
                    <a:pt x="110998" y="110324"/>
                  </a:lnTo>
                  <a:lnTo>
                    <a:pt x="129540" y="82410"/>
                  </a:lnTo>
                  <a:lnTo>
                    <a:pt x="141160" y="53505"/>
                  </a:lnTo>
                  <a:lnTo>
                    <a:pt x="142709" y="27139"/>
                  </a:lnTo>
                  <a:lnTo>
                    <a:pt x="141706" y="21082"/>
                  </a:lnTo>
                  <a:lnTo>
                    <a:pt x="139179" y="15735"/>
                  </a:lnTo>
                  <a:lnTo>
                    <a:pt x="136029" y="12141"/>
                  </a:lnTo>
                  <a:lnTo>
                    <a:pt x="131089" y="6502"/>
                  </a:lnTo>
                  <a:lnTo>
                    <a:pt x="130048" y="5829"/>
                  </a:lnTo>
                  <a:lnTo>
                    <a:pt x="130048" y="29857"/>
                  </a:lnTo>
                  <a:lnTo>
                    <a:pt x="128422" y="52362"/>
                  </a:lnTo>
                  <a:lnTo>
                    <a:pt x="117563" y="78155"/>
                  </a:lnTo>
                  <a:lnTo>
                    <a:pt x="100533" y="103530"/>
                  </a:lnTo>
                  <a:lnTo>
                    <a:pt x="80416" y="124764"/>
                  </a:lnTo>
                  <a:lnTo>
                    <a:pt x="77558" y="127114"/>
                  </a:lnTo>
                  <a:lnTo>
                    <a:pt x="76187" y="105562"/>
                  </a:lnTo>
                  <a:lnTo>
                    <a:pt x="80073" y="61696"/>
                  </a:lnTo>
                  <a:lnTo>
                    <a:pt x="94843" y="21259"/>
                  </a:lnTo>
                  <a:lnTo>
                    <a:pt x="110197" y="12141"/>
                  </a:lnTo>
                  <a:lnTo>
                    <a:pt x="112077" y="12331"/>
                  </a:lnTo>
                  <a:lnTo>
                    <a:pt x="113906" y="12776"/>
                  </a:lnTo>
                  <a:lnTo>
                    <a:pt x="115658" y="13500"/>
                  </a:lnTo>
                  <a:lnTo>
                    <a:pt x="119443" y="14617"/>
                  </a:lnTo>
                  <a:lnTo>
                    <a:pt x="122631" y="16637"/>
                  </a:lnTo>
                  <a:lnTo>
                    <a:pt x="127838" y="22555"/>
                  </a:lnTo>
                  <a:lnTo>
                    <a:pt x="129438" y="25971"/>
                  </a:lnTo>
                  <a:lnTo>
                    <a:pt x="130048" y="29857"/>
                  </a:lnTo>
                  <a:lnTo>
                    <a:pt x="130048" y="5829"/>
                  </a:lnTo>
                  <a:lnTo>
                    <a:pt x="126123" y="3289"/>
                  </a:lnTo>
                  <a:lnTo>
                    <a:pt x="120243" y="1485"/>
                  </a:lnTo>
                  <a:lnTo>
                    <a:pt x="106184" y="0"/>
                  </a:lnTo>
                  <a:lnTo>
                    <a:pt x="93497" y="5537"/>
                  </a:lnTo>
                  <a:lnTo>
                    <a:pt x="67995" y="60833"/>
                  </a:lnTo>
                  <a:lnTo>
                    <a:pt x="64287" y="105130"/>
                  </a:lnTo>
                  <a:lnTo>
                    <a:pt x="64185" y="110324"/>
                  </a:lnTo>
                  <a:lnTo>
                    <a:pt x="66141" y="134924"/>
                  </a:lnTo>
                  <a:lnTo>
                    <a:pt x="60071" y="138569"/>
                  </a:lnTo>
                  <a:lnTo>
                    <a:pt x="53695" y="140754"/>
                  </a:lnTo>
                  <a:lnTo>
                    <a:pt x="46990" y="141478"/>
                  </a:lnTo>
                  <a:lnTo>
                    <a:pt x="39954" y="140741"/>
                  </a:lnTo>
                  <a:lnTo>
                    <a:pt x="21361" y="121793"/>
                  </a:lnTo>
                  <a:lnTo>
                    <a:pt x="13220" y="89217"/>
                  </a:lnTo>
                  <a:lnTo>
                    <a:pt x="12077" y="53505"/>
                  </a:lnTo>
                  <a:lnTo>
                    <a:pt x="14516" y="25146"/>
                  </a:lnTo>
                  <a:lnTo>
                    <a:pt x="2108" y="23291"/>
                  </a:lnTo>
                  <a:lnTo>
                    <a:pt x="38" y="43002"/>
                  </a:lnTo>
                  <a:lnTo>
                    <a:pt x="0" y="83350"/>
                  </a:lnTo>
                  <a:lnTo>
                    <a:pt x="9321" y="125704"/>
                  </a:lnTo>
                  <a:lnTo>
                    <a:pt x="35610" y="152514"/>
                  </a:lnTo>
                  <a:lnTo>
                    <a:pt x="43992" y="153949"/>
                  </a:lnTo>
                  <a:lnTo>
                    <a:pt x="52146" y="153682"/>
                  </a:lnTo>
                  <a:lnTo>
                    <a:pt x="60071" y="151726"/>
                  </a:lnTo>
                  <a:lnTo>
                    <a:pt x="67754" y="148056"/>
                  </a:lnTo>
                  <a:lnTo>
                    <a:pt x="74853" y="176885"/>
                  </a:lnTo>
                  <a:lnTo>
                    <a:pt x="101498" y="221919"/>
                  </a:lnTo>
                  <a:lnTo>
                    <a:pt x="133553" y="237185"/>
                  </a:lnTo>
                  <a:lnTo>
                    <a:pt x="139725" y="237134"/>
                  </a:lnTo>
                  <a:lnTo>
                    <a:pt x="176669" y="227520"/>
                  </a:lnTo>
                  <a:lnTo>
                    <a:pt x="182562" y="224459"/>
                  </a:lnTo>
                  <a:lnTo>
                    <a:pt x="185216" y="223088"/>
                  </a:lnTo>
                  <a:lnTo>
                    <a:pt x="193268" y="217944"/>
                  </a:lnTo>
                  <a:lnTo>
                    <a:pt x="200812" y="212090"/>
                  </a:lnTo>
                  <a:lnTo>
                    <a:pt x="207860" y="205536"/>
                  </a:lnTo>
                  <a:lnTo>
                    <a:pt x="213868" y="214033"/>
                  </a:lnTo>
                  <a:lnTo>
                    <a:pt x="221043" y="221119"/>
                  </a:lnTo>
                  <a:lnTo>
                    <a:pt x="229387" y="226796"/>
                  </a:lnTo>
                  <a:lnTo>
                    <a:pt x="238887" y="231063"/>
                  </a:lnTo>
                  <a:lnTo>
                    <a:pt x="272834" y="226237"/>
                  </a:lnTo>
                  <a:lnTo>
                    <a:pt x="277799" y="222465"/>
                  </a:lnTo>
                  <a:lnTo>
                    <a:pt x="66535" y="591921"/>
                  </a:lnTo>
                  <a:lnTo>
                    <a:pt x="98869" y="610349"/>
                  </a:lnTo>
                  <a:lnTo>
                    <a:pt x="372224" y="1323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879035" y="2754883"/>
              <a:ext cx="485775" cy="388620"/>
            </a:xfrm>
            <a:custGeom>
              <a:avLst/>
              <a:gdLst/>
              <a:ahLst/>
              <a:cxnLst/>
              <a:rect l="l" t="t" r="r" b="b"/>
              <a:pathLst>
                <a:path w="485775" h="388619">
                  <a:moveTo>
                    <a:pt x="485254" y="141363"/>
                  </a:moveTo>
                  <a:lnTo>
                    <a:pt x="77914" y="0"/>
                  </a:lnTo>
                  <a:lnTo>
                    <a:pt x="0" y="223735"/>
                  </a:lnTo>
                  <a:lnTo>
                    <a:pt x="46456" y="239864"/>
                  </a:lnTo>
                  <a:lnTo>
                    <a:pt x="58242" y="277837"/>
                  </a:lnTo>
                  <a:lnTo>
                    <a:pt x="81800" y="314718"/>
                  </a:lnTo>
                  <a:lnTo>
                    <a:pt x="120053" y="347789"/>
                  </a:lnTo>
                  <a:lnTo>
                    <a:pt x="175945" y="374548"/>
                  </a:lnTo>
                  <a:lnTo>
                    <a:pt x="236448" y="388150"/>
                  </a:lnTo>
                  <a:lnTo>
                    <a:pt x="287045" y="385889"/>
                  </a:lnTo>
                  <a:lnTo>
                    <a:pt x="328472" y="371563"/>
                  </a:lnTo>
                  <a:lnTo>
                    <a:pt x="361200" y="349110"/>
                  </a:lnTo>
                  <a:lnTo>
                    <a:pt x="407339" y="365112"/>
                  </a:lnTo>
                  <a:lnTo>
                    <a:pt x="485254" y="141363"/>
                  </a:lnTo>
                  <a:close/>
                </a:path>
              </a:pathLst>
            </a:custGeom>
            <a:solidFill>
              <a:srgbClr val="455A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875416" y="2813519"/>
              <a:ext cx="493395" cy="315595"/>
            </a:xfrm>
            <a:custGeom>
              <a:avLst/>
              <a:gdLst/>
              <a:ahLst/>
              <a:cxnLst/>
              <a:rect l="l" t="t" r="r" b="b"/>
              <a:pathLst>
                <a:path w="493395" h="315594">
                  <a:moveTo>
                    <a:pt x="365099" y="290271"/>
                  </a:moveTo>
                  <a:lnTo>
                    <a:pt x="49885" y="180632"/>
                  </a:lnTo>
                  <a:lnTo>
                    <a:pt x="50876" y="185826"/>
                  </a:lnTo>
                  <a:lnTo>
                    <a:pt x="52120" y="191033"/>
                  </a:lnTo>
                  <a:lnTo>
                    <a:pt x="53606" y="196354"/>
                  </a:lnTo>
                  <a:lnTo>
                    <a:pt x="326631" y="315048"/>
                  </a:lnTo>
                  <a:lnTo>
                    <a:pt x="336905" y="309892"/>
                  </a:lnTo>
                  <a:lnTo>
                    <a:pt x="346748" y="304038"/>
                  </a:lnTo>
                  <a:lnTo>
                    <a:pt x="356146" y="297510"/>
                  </a:lnTo>
                  <a:lnTo>
                    <a:pt x="365099" y="290271"/>
                  </a:lnTo>
                  <a:close/>
                </a:path>
                <a:path w="493395" h="315594">
                  <a:moveTo>
                    <a:pt x="451853" y="227952"/>
                  </a:moveTo>
                  <a:lnTo>
                    <a:pt x="6819" y="118059"/>
                  </a:lnTo>
                  <a:lnTo>
                    <a:pt x="0" y="137629"/>
                  </a:lnTo>
                  <a:lnTo>
                    <a:pt x="445020" y="247396"/>
                  </a:lnTo>
                  <a:lnTo>
                    <a:pt x="451853" y="227952"/>
                  </a:lnTo>
                  <a:close/>
                </a:path>
                <a:path w="493395" h="315594">
                  <a:moveTo>
                    <a:pt x="472452" y="168859"/>
                  </a:moveTo>
                  <a:lnTo>
                    <a:pt x="27419" y="59093"/>
                  </a:lnTo>
                  <a:lnTo>
                    <a:pt x="20599" y="78536"/>
                  </a:lnTo>
                  <a:lnTo>
                    <a:pt x="465620" y="188302"/>
                  </a:lnTo>
                  <a:lnTo>
                    <a:pt x="472452" y="168859"/>
                  </a:lnTo>
                  <a:close/>
                </a:path>
                <a:path w="493395" h="315594">
                  <a:moveTo>
                    <a:pt x="492925" y="109766"/>
                  </a:moveTo>
                  <a:lnTo>
                    <a:pt x="48031" y="0"/>
                  </a:lnTo>
                  <a:lnTo>
                    <a:pt x="41198" y="19443"/>
                  </a:lnTo>
                  <a:lnTo>
                    <a:pt x="486219" y="129209"/>
                  </a:lnTo>
                  <a:lnTo>
                    <a:pt x="492925" y="109766"/>
                  </a:lnTo>
                  <a:close/>
                </a:path>
              </a:pathLst>
            </a:custGeom>
            <a:solidFill>
              <a:srgbClr val="3747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001463" y="1857247"/>
              <a:ext cx="762000" cy="507365"/>
            </a:xfrm>
            <a:custGeom>
              <a:avLst/>
              <a:gdLst/>
              <a:ahLst/>
              <a:cxnLst/>
              <a:rect l="l" t="t" r="r" b="b"/>
              <a:pathLst>
                <a:path w="762000" h="507364">
                  <a:moveTo>
                    <a:pt x="389216" y="34772"/>
                  </a:moveTo>
                  <a:lnTo>
                    <a:pt x="380809" y="14579"/>
                  </a:lnTo>
                  <a:lnTo>
                    <a:pt x="353491" y="3035"/>
                  </a:lnTo>
                  <a:lnTo>
                    <a:pt x="312788" y="0"/>
                  </a:lnTo>
                  <a:lnTo>
                    <a:pt x="264248" y="5270"/>
                  </a:lnTo>
                  <a:lnTo>
                    <a:pt x="213410" y="18694"/>
                  </a:lnTo>
                  <a:lnTo>
                    <a:pt x="165836" y="40093"/>
                  </a:lnTo>
                  <a:lnTo>
                    <a:pt x="103898" y="82372"/>
                  </a:lnTo>
                  <a:lnTo>
                    <a:pt x="57924" y="125247"/>
                  </a:lnTo>
                  <a:lnTo>
                    <a:pt x="26327" y="165328"/>
                  </a:lnTo>
                  <a:lnTo>
                    <a:pt x="7543" y="199186"/>
                  </a:lnTo>
                  <a:lnTo>
                    <a:pt x="0" y="223418"/>
                  </a:lnTo>
                  <a:lnTo>
                    <a:pt x="2133" y="234607"/>
                  </a:lnTo>
                  <a:lnTo>
                    <a:pt x="19227" y="227228"/>
                  </a:lnTo>
                  <a:lnTo>
                    <a:pt x="51689" y="198920"/>
                  </a:lnTo>
                  <a:lnTo>
                    <a:pt x="102793" y="157759"/>
                  </a:lnTo>
                  <a:lnTo>
                    <a:pt x="175882" y="111836"/>
                  </a:lnTo>
                  <a:lnTo>
                    <a:pt x="216903" y="98221"/>
                  </a:lnTo>
                  <a:lnTo>
                    <a:pt x="271119" y="87261"/>
                  </a:lnTo>
                  <a:lnTo>
                    <a:pt x="326148" y="75412"/>
                  </a:lnTo>
                  <a:lnTo>
                    <a:pt x="369633" y="59105"/>
                  </a:lnTo>
                  <a:lnTo>
                    <a:pt x="389216" y="34772"/>
                  </a:lnTo>
                  <a:close/>
                </a:path>
                <a:path w="762000" h="507364">
                  <a:moveTo>
                    <a:pt x="761530" y="486067"/>
                  </a:moveTo>
                  <a:lnTo>
                    <a:pt x="740511" y="461670"/>
                  </a:lnTo>
                  <a:lnTo>
                    <a:pt x="734529" y="462013"/>
                  </a:lnTo>
                  <a:lnTo>
                    <a:pt x="716076" y="482676"/>
                  </a:lnTo>
                  <a:lnTo>
                    <a:pt x="716419" y="488645"/>
                  </a:lnTo>
                  <a:lnTo>
                    <a:pt x="731367" y="505675"/>
                  </a:lnTo>
                  <a:lnTo>
                    <a:pt x="734187" y="506666"/>
                  </a:lnTo>
                  <a:lnTo>
                    <a:pt x="737095" y="507072"/>
                  </a:lnTo>
                  <a:lnTo>
                    <a:pt x="743089" y="506717"/>
                  </a:lnTo>
                  <a:lnTo>
                    <a:pt x="745934" y="505980"/>
                  </a:lnTo>
                  <a:lnTo>
                    <a:pt x="761123" y="488975"/>
                  </a:lnTo>
                  <a:lnTo>
                    <a:pt x="761530" y="486067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6857" y="2392159"/>
              <a:ext cx="239373" cy="24666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0732" y="4258156"/>
              <a:ext cx="1234890" cy="197187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88305" y="706937"/>
              <a:ext cx="2585771" cy="78358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5868" y="433933"/>
              <a:ext cx="2095499" cy="12858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41115" y="547446"/>
              <a:ext cx="1209669" cy="11715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874363" y="810432"/>
              <a:ext cx="542925" cy="49455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7314798" y="8777948"/>
              <a:ext cx="441959" cy="438784"/>
            </a:xfrm>
            <a:custGeom>
              <a:avLst/>
              <a:gdLst/>
              <a:ahLst/>
              <a:cxnLst/>
              <a:rect l="l" t="t" r="r" b="b"/>
              <a:pathLst>
                <a:path w="441959" h="438784">
                  <a:moveTo>
                    <a:pt x="296720" y="364333"/>
                  </a:moveTo>
                  <a:lnTo>
                    <a:pt x="144399" y="364333"/>
                  </a:lnTo>
                  <a:lnTo>
                    <a:pt x="154680" y="369212"/>
                  </a:lnTo>
                  <a:lnTo>
                    <a:pt x="165306" y="373394"/>
                  </a:lnTo>
                  <a:lnTo>
                    <a:pt x="176242" y="376851"/>
                  </a:lnTo>
                  <a:lnTo>
                    <a:pt x="187452" y="379553"/>
                  </a:lnTo>
                  <a:lnTo>
                    <a:pt x="201168" y="438475"/>
                  </a:lnTo>
                  <a:lnTo>
                    <a:pt x="262382" y="435383"/>
                  </a:lnTo>
                  <a:lnTo>
                    <a:pt x="270129" y="375376"/>
                  </a:lnTo>
                  <a:lnTo>
                    <a:pt x="281007" y="371553"/>
                  </a:lnTo>
                  <a:lnTo>
                    <a:pt x="291528" y="367011"/>
                  </a:lnTo>
                  <a:lnTo>
                    <a:pt x="296720" y="364333"/>
                  </a:lnTo>
                  <a:close/>
                </a:path>
                <a:path w="441959" h="438784">
                  <a:moveTo>
                    <a:pt x="78486" y="50596"/>
                  </a:moveTo>
                  <a:lnTo>
                    <a:pt x="37465" y="95694"/>
                  </a:lnTo>
                  <a:lnTo>
                    <a:pt x="74676" y="143560"/>
                  </a:lnTo>
                  <a:lnTo>
                    <a:pt x="69774" y="153725"/>
                  </a:lnTo>
                  <a:lnTo>
                    <a:pt x="65563" y="164253"/>
                  </a:lnTo>
                  <a:lnTo>
                    <a:pt x="62067" y="175112"/>
                  </a:lnTo>
                  <a:lnTo>
                    <a:pt x="59309" y="186270"/>
                  </a:lnTo>
                  <a:lnTo>
                    <a:pt x="0" y="199974"/>
                  </a:lnTo>
                  <a:lnTo>
                    <a:pt x="3048" y="260670"/>
                  </a:lnTo>
                  <a:lnTo>
                    <a:pt x="63500" y="268319"/>
                  </a:lnTo>
                  <a:lnTo>
                    <a:pt x="67323" y="279145"/>
                  </a:lnTo>
                  <a:lnTo>
                    <a:pt x="71897" y="289596"/>
                  </a:lnTo>
                  <a:lnTo>
                    <a:pt x="77162" y="299644"/>
                  </a:lnTo>
                  <a:lnTo>
                    <a:pt x="83058" y="309262"/>
                  </a:lnTo>
                  <a:lnTo>
                    <a:pt x="50800" y="360638"/>
                  </a:lnTo>
                  <a:lnTo>
                    <a:pt x="96266" y="401372"/>
                  </a:lnTo>
                  <a:lnTo>
                    <a:pt x="144399" y="364333"/>
                  </a:lnTo>
                  <a:lnTo>
                    <a:pt x="296720" y="364333"/>
                  </a:lnTo>
                  <a:lnTo>
                    <a:pt x="301668" y="361782"/>
                  </a:lnTo>
                  <a:lnTo>
                    <a:pt x="311404" y="355899"/>
                  </a:lnTo>
                  <a:lnTo>
                    <a:pt x="392183" y="355899"/>
                  </a:lnTo>
                  <a:lnTo>
                    <a:pt x="404114" y="342783"/>
                  </a:lnTo>
                  <a:lnTo>
                    <a:pt x="373591" y="303527"/>
                  </a:lnTo>
                  <a:lnTo>
                    <a:pt x="225044" y="303527"/>
                  </a:lnTo>
                  <a:lnTo>
                    <a:pt x="191682" y="298574"/>
                  </a:lnTo>
                  <a:lnTo>
                    <a:pt x="163798" y="281874"/>
                  </a:lnTo>
                  <a:lnTo>
                    <a:pt x="144248" y="256002"/>
                  </a:lnTo>
                  <a:lnTo>
                    <a:pt x="135890" y="223532"/>
                  </a:lnTo>
                  <a:lnTo>
                    <a:pt x="140882" y="190383"/>
                  </a:lnTo>
                  <a:lnTo>
                    <a:pt x="157734" y="162672"/>
                  </a:lnTo>
                  <a:lnTo>
                    <a:pt x="183824" y="143245"/>
                  </a:lnTo>
                  <a:lnTo>
                    <a:pt x="216535" y="134950"/>
                  </a:lnTo>
                  <a:lnTo>
                    <a:pt x="362037" y="134950"/>
                  </a:lnTo>
                  <a:lnTo>
                    <a:pt x="358521" y="129209"/>
                  </a:lnTo>
                  <a:lnTo>
                    <a:pt x="387796" y="82588"/>
                  </a:lnTo>
                  <a:lnTo>
                    <a:pt x="130175" y="82588"/>
                  </a:lnTo>
                  <a:lnTo>
                    <a:pt x="78486" y="50596"/>
                  </a:lnTo>
                  <a:close/>
                </a:path>
                <a:path w="441959" h="438784">
                  <a:moveTo>
                    <a:pt x="392183" y="355899"/>
                  </a:moveTo>
                  <a:lnTo>
                    <a:pt x="311404" y="355899"/>
                  </a:lnTo>
                  <a:lnTo>
                    <a:pt x="363093" y="387883"/>
                  </a:lnTo>
                  <a:lnTo>
                    <a:pt x="392183" y="355899"/>
                  </a:lnTo>
                  <a:close/>
                </a:path>
                <a:path w="441959" h="438784">
                  <a:moveTo>
                    <a:pt x="362037" y="134950"/>
                  </a:moveTo>
                  <a:lnTo>
                    <a:pt x="216535" y="134950"/>
                  </a:lnTo>
                  <a:lnTo>
                    <a:pt x="249896" y="139902"/>
                  </a:lnTo>
                  <a:lnTo>
                    <a:pt x="277780" y="156603"/>
                  </a:lnTo>
                  <a:lnTo>
                    <a:pt x="297330" y="182477"/>
                  </a:lnTo>
                  <a:lnTo>
                    <a:pt x="305689" y="214947"/>
                  </a:lnTo>
                  <a:lnTo>
                    <a:pt x="300696" y="248093"/>
                  </a:lnTo>
                  <a:lnTo>
                    <a:pt x="283845" y="275804"/>
                  </a:lnTo>
                  <a:lnTo>
                    <a:pt x="257754" y="295232"/>
                  </a:lnTo>
                  <a:lnTo>
                    <a:pt x="225044" y="303527"/>
                  </a:lnTo>
                  <a:lnTo>
                    <a:pt x="373591" y="303527"/>
                  </a:lnTo>
                  <a:lnTo>
                    <a:pt x="366903" y="294925"/>
                  </a:lnTo>
                  <a:lnTo>
                    <a:pt x="371804" y="284759"/>
                  </a:lnTo>
                  <a:lnTo>
                    <a:pt x="376015" y="274230"/>
                  </a:lnTo>
                  <a:lnTo>
                    <a:pt x="379511" y="263371"/>
                  </a:lnTo>
                  <a:lnTo>
                    <a:pt x="382270" y="252211"/>
                  </a:lnTo>
                  <a:lnTo>
                    <a:pt x="441579" y="238506"/>
                  </a:lnTo>
                  <a:lnTo>
                    <a:pt x="438531" y="177812"/>
                  </a:lnTo>
                  <a:lnTo>
                    <a:pt x="378079" y="170154"/>
                  </a:lnTo>
                  <a:lnTo>
                    <a:pt x="374255" y="159331"/>
                  </a:lnTo>
                  <a:lnTo>
                    <a:pt x="369681" y="148882"/>
                  </a:lnTo>
                  <a:lnTo>
                    <a:pt x="364416" y="138832"/>
                  </a:lnTo>
                  <a:lnTo>
                    <a:pt x="362037" y="134950"/>
                  </a:lnTo>
                  <a:close/>
                </a:path>
                <a:path w="441959" h="438784">
                  <a:moveTo>
                    <a:pt x="240411" y="0"/>
                  </a:moveTo>
                  <a:lnTo>
                    <a:pt x="179197" y="3098"/>
                  </a:lnTo>
                  <a:lnTo>
                    <a:pt x="171450" y="63106"/>
                  </a:lnTo>
                  <a:lnTo>
                    <a:pt x="160571" y="66925"/>
                  </a:lnTo>
                  <a:lnTo>
                    <a:pt x="150050" y="71466"/>
                  </a:lnTo>
                  <a:lnTo>
                    <a:pt x="139910" y="76697"/>
                  </a:lnTo>
                  <a:lnTo>
                    <a:pt x="130175" y="82588"/>
                  </a:lnTo>
                  <a:lnTo>
                    <a:pt x="387796" y="82588"/>
                  </a:lnTo>
                  <a:lnTo>
                    <a:pt x="390779" y="77838"/>
                  </a:lnTo>
                  <a:lnTo>
                    <a:pt x="386653" y="74142"/>
                  </a:lnTo>
                  <a:lnTo>
                    <a:pt x="297180" y="74142"/>
                  </a:lnTo>
                  <a:lnTo>
                    <a:pt x="286898" y="69263"/>
                  </a:lnTo>
                  <a:lnTo>
                    <a:pt x="276272" y="65082"/>
                  </a:lnTo>
                  <a:lnTo>
                    <a:pt x="265336" y="61628"/>
                  </a:lnTo>
                  <a:lnTo>
                    <a:pt x="254127" y="58928"/>
                  </a:lnTo>
                  <a:lnTo>
                    <a:pt x="240411" y="0"/>
                  </a:lnTo>
                  <a:close/>
                </a:path>
                <a:path w="441959" h="438784">
                  <a:moveTo>
                    <a:pt x="345313" y="37109"/>
                  </a:moveTo>
                  <a:lnTo>
                    <a:pt x="297180" y="74142"/>
                  </a:lnTo>
                  <a:lnTo>
                    <a:pt x="386653" y="74142"/>
                  </a:lnTo>
                  <a:lnTo>
                    <a:pt x="345313" y="37109"/>
                  </a:lnTo>
                  <a:close/>
                </a:path>
              </a:pathLst>
            </a:custGeom>
            <a:solidFill>
              <a:srgbClr val="7974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7045432" y="8923426"/>
              <a:ext cx="553720" cy="683260"/>
            </a:xfrm>
            <a:custGeom>
              <a:avLst/>
              <a:gdLst/>
              <a:ahLst/>
              <a:cxnLst/>
              <a:rect l="l" t="t" r="r" b="b"/>
              <a:pathLst>
                <a:path w="553719" h="683259">
                  <a:moveTo>
                    <a:pt x="225679" y="0"/>
                  </a:moveTo>
                  <a:lnTo>
                    <a:pt x="0" y="514939"/>
                  </a:lnTo>
                  <a:lnTo>
                    <a:pt x="383159" y="682955"/>
                  </a:lnTo>
                  <a:lnTo>
                    <a:pt x="553720" y="293790"/>
                  </a:lnTo>
                  <a:lnTo>
                    <a:pt x="483362" y="112958"/>
                  </a:lnTo>
                  <a:lnTo>
                    <a:pt x="225679" y="0"/>
                  </a:lnTo>
                  <a:close/>
                </a:path>
              </a:pathLst>
            </a:custGeom>
            <a:solidFill>
              <a:srgbClr val="F0F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7349342" y="9103502"/>
              <a:ext cx="250190" cy="502920"/>
            </a:xfrm>
            <a:custGeom>
              <a:avLst/>
              <a:gdLst/>
              <a:ahLst/>
              <a:cxnLst/>
              <a:rect l="l" t="t" r="r" b="b"/>
              <a:pathLst>
                <a:path w="250190" h="502920">
                  <a:moveTo>
                    <a:pt x="205613" y="0"/>
                  </a:moveTo>
                  <a:lnTo>
                    <a:pt x="155321" y="113714"/>
                  </a:lnTo>
                  <a:lnTo>
                    <a:pt x="0" y="468128"/>
                  </a:lnTo>
                  <a:lnTo>
                    <a:pt x="79248" y="502879"/>
                  </a:lnTo>
                  <a:lnTo>
                    <a:pt x="249809" y="113714"/>
                  </a:lnTo>
                  <a:lnTo>
                    <a:pt x="205613" y="0"/>
                  </a:lnTo>
                  <a:close/>
                </a:path>
              </a:pathLst>
            </a:custGeom>
            <a:solidFill>
              <a:srgbClr val="E8E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7473421" y="9036385"/>
              <a:ext cx="125730" cy="180975"/>
            </a:xfrm>
            <a:custGeom>
              <a:avLst/>
              <a:gdLst/>
              <a:ahLst/>
              <a:cxnLst/>
              <a:rect l="l" t="t" r="r" b="b"/>
              <a:pathLst>
                <a:path w="125730" h="180975">
                  <a:moveTo>
                    <a:pt x="55372" y="0"/>
                  </a:moveTo>
                  <a:lnTo>
                    <a:pt x="0" y="125274"/>
                  </a:lnTo>
                  <a:lnTo>
                    <a:pt x="125730" y="180831"/>
                  </a:lnTo>
                  <a:lnTo>
                    <a:pt x="55372" y="0"/>
                  </a:lnTo>
                  <a:close/>
                </a:path>
              </a:pathLst>
            </a:custGeom>
            <a:solidFill>
              <a:srgbClr val="CFC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7408906" y="9396693"/>
              <a:ext cx="302895" cy="302260"/>
            </a:xfrm>
            <a:custGeom>
              <a:avLst/>
              <a:gdLst/>
              <a:ahLst/>
              <a:cxnLst/>
              <a:rect l="l" t="t" r="r" b="b"/>
              <a:pathLst>
                <a:path w="302894" h="302259">
                  <a:moveTo>
                    <a:pt x="302865" y="0"/>
                  </a:moveTo>
                  <a:lnTo>
                    <a:pt x="0" y="0"/>
                  </a:lnTo>
                  <a:lnTo>
                    <a:pt x="0" y="301913"/>
                  </a:lnTo>
                  <a:lnTo>
                    <a:pt x="302865" y="301913"/>
                  </a:lnTo>
                  <a:lnTo>
                    <a:pt x="302865" y="0"/>
                  </a:lnTo>
                  <a:close/>
                </a:path>
              </a:pathLst>
            </a:custGeom>
            <a:solidFill>
              <a:srgbClr val="96E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7711801" y="9317502"/>
              <a:ext cx="74930" cy="381635"/>
            </a:xfrm>
            <a:custGeom>
              <a:avLst/>
              <a:gdLst/>
              <a:ahLst/>
              <a:cxnLst/>
              <a:rect l="l" t="t" r="r" b="b"/>
              <a:pathLst>
                <a:path w="74930" h="381634">
                  <a:moveTo>
                    <a:pt x="74422" y="0"/>
                  </a:moveTo>
                  <a:lnTo>
                    <a:pt x="0" y="79190"/>
                  </a:lnTo>
                  <a:lnTo>
                    <a:pt x="0" y="381104"/>
                  </a:lnTo>
                  <a:lnTo>
                    <a:pt x="74422" y="301912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FDF4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7408906" y="9317502"/>
              <a:ext cx="377825" cy="79375"/>
            </a:xfrm>
            <a:custGeom>
              <a:avLst/>
              <a:gdLst/>
              <a:ahLst/>
              <a:cxnLst/>
              <a:rect l="l" t="t" r="r" b="b"/>
              <a:pathLst>
                <a:path w="377825" h="79375">
                  <a:moveTo>
                    <a:pt x="377317" y="0"/>
                  </a:moveTo>
                  <a:lnTo>
                    <a:pt x="74422" y="0"/>
                  </a:lnTo>
                  <a:lnTo>
                    <a:pt x="0" y="79190"/>
                  </a:lnTo>
                  <a:lnTo>
                    <a:pt x="302895" y="79190"/>
                  </a:lnTo>
                  <a:lnTo>
                    <a:pt x="377317" y="0"/>
                  </a:lnTo>
                  <a:close/>
                </a:path>
              </a:pathLst>
            </a:custGeom>
            <a:solidFill>
              <a:srgbClr val="FD6D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7232248" y="9586175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69" h="356870">
                  <a:moveTo>
                    <a:pt x="316228" y="293465"/>
                  </a:moveTo>
                  <a:lnTo>
                    <a:pt x="110998" y="293465"/>
                  </a:lnTo>
                  <a:lnTo>
                    <a:pt x="119302" y="297967"/>
                  </a:lnTo>
                  <a:lnTo>
                    <a:pt x="127809" y="301848"/>
                  </a:lnTo>
                  <a:lnTo>
                    <a:pt x="136483" y="305108"/>
                  </a:lnTo>
                  <a:lnTo>
                    <a:pt x="145288" y="307747"/>
                  </a:lnTo>
                  <a:lnTo>
                    <a:pt x="154305" y="356489"/>
                  </a:lnTo>
                  <a:lnTo>
                    <a:pt x="203962" y="356647"/>
                  </a:lnTo>
                  <a:lnTo>
                    <a:pt x="212471" y="307964"/>
                  </a:lnTo>
                  <a:lnTo>
                    <a:pt x="221329" y="305381"/>
                  </a:lnTo>
                  <a:lnTo>
                    <a:pt x="229997" y="302177"/>
                  </a:lnTo>
                  <a:lnTo>
                    <a:pt x="238474" y="298349"/>
                  </a:lnTo>
                  <a:lnTo>
                    <a:pt x="246761" y="293895"/>
                  </a:lnTo>
                  <a:lnTo>
                    <a:pt x="315797" y="293895"/>
                  </a:lnTo>
                  <a:lnTo>
                    <a:pt x="316228" y="293465"/>
                  </a:lnTo>
                  <a:close/>
                </a:path>
                <a:path w="356869" h="356870">
                  <a:moveTo>
                    <a:pt x="315797" y="293895"/>
                  </a:moveTo>
                  <a:lnTo>
                    <a:pt x="246761" y="293895"/>
                  </a:lnTo>
                  <a:lnTo>
                    <a:pt x="287401" y="322277"/>
                  </a:lnTo>
                  <a:lnTo>
                    <a:pt x="315797" y="293895"/>
                  </a:lnTo>
                  <a:close/>
                </a:path>
                <a:path w="356869" h="356870">
                  <a:moveTo>
                    <a:pt x="69342" y="34370"/>
                  </a:moveTo>
                  <a:lnTo>
                    <a:pt x="34290" y="69399"/>
                  </a:lnTo>
                  <a:lnTo>
                    <a:pt x="62738" y="110098"/>
                  </a:lnTo>
                  <a:lnTo>
                    <a:pt x="58287" y="118340"/>
                  </a:lnTo>
                  <a:lnTo>
                    <a:pt x="54467" y="126814"/>
                  </a:lnTo>
                  <a:lnTo>
                    <a:pt x="51290" y="135485"/>
                  </a:lnTo>
                  <a:lnTo>
                    <a:pt x="48768" y="144318"/>
                  </a:lnTo>
                  <a:lnTo>
                    <a:pt x="0" y="152906"/>
                  </a:lnTo>
                  <a:lnTo>
                    <a:pt x="254" y="202605"/>
                  </a:lnTo>
                  <a:lnTo>
                    <a:pt x="49022" y="211504"/>
                  </a:lnTo>
                  <a:lnTo>
                    <a:pt x="51637" y="220358"/>
                  </a:lnTo>
                  <a:lnTo>
                    <a:pt x="54895" y="229050"/>
                  </a:lnTo>
                  <a:lnTo>
                    <a:pt x="58773" y="237547"/>
                  </a:lnTo>
                  <a:lnTo>
                    <a:pt x="63246" y="245814"/>
                  </a:lnTo>
                  <a:lnTo>
                    <a:pt x="35179" y="286335"/>
                  </a:lnTo>
                  <a:lnTo>
                    <a:pt x="70485" y="321588"/>
                  </a:lnTo>
                  <a:lnTo>
                    <a:pt x="110998" y="293465"/>
                  </a:lnTo>
                  <a:lnTo>
                    <a:pt x="316228" y="293465"/>
                  </a:lnTo>
                  <a:lnTo>
                    <a:pt x="322453" y="287243"/>
                  </a:lnTo>
                  <a:lnTo>
                    <a:pt x="294005" y="246543"/>
                  </a:lnTo>
                  <a:lnTo>
                    <a:pt x="297096" y="240823"/>
                  </a:lnTo>
                  <a:lnTo>
                    <a:pt x="178784" y="240823"/>
                  </a:lnTo>
                  <a:lnTo>
                    <a:pt x="155182" y="236161"/>
                  </a:lnTo>
                  <a:lnTo>
                    <a:pt x="134366" y="222335"/>
                  </a:lnTo>
                  <a:lnTo>
                    <a:pt x="120556" y="201571"/>
                  </a:lnTo>
                  <a:lnTo>
                    <a:pt x="115903" y="177987"/>
                  </a:lnTo>
                  <a:lnTo>
                    <a:pt x="120417" y="154431"/>
                  </a:lnTo>
                  <a:lnTo>
                    <a:pt x="134112" y="133752"/>
                  </a:lnTo>
                  <a:lnTo>
                    <a:pt x="154729" y="120061"/>
                  </a:lnTo>
                  <a:lnTo>
                    <a:pt x="178276" y="115550"/>
                  </a:lnTo>
                  <a:lnTo>
                    <a:pt x="296049" y="115550"/>
                  </a:lnTo>
                  <a:lnTo>
                    <a:pt x="293497" y="110832"/>
                  </a:lnTo>
                  <a:lnTo>
                    <a:pt x="321564" y="70312"/>
                  </a:lnTo>
                  <a:lnTo>
                    <a:pt x="314418" y="63177"/>
                  </a:lnTo>
                  <a:lnTo>
                    <a:pt x="245745" y="63177"/>
                  </a:lnTo>
                  <a:lnTo>
                    <a:pt x="244957" y="62746"/>
                  </a:lnTo>
                  <a:lnTo>
                    <a:pt x="110109" y="62746"/>
                  </a:lnTo>
                  <a:lnTo>
                    <a:pt x="69342" y="34370"/>
                  </a:lnTo>
                  <a:close/>
                </a:path>
                <a:path w="356869" h="356870">
                  <a:moveTo>
                    <a:pt x="296049" y="115550"/>
                  </a:moveTo>
                  <a:lnTo>
                    <a:pt x="178276" y="115550"/>
                  </a:lnTo>
                  <a:lnTo>
                    <a:pt x="201870" y="120210"/>
                  </a:lnTo>
                  <a:lnTo>
                    <a:pt x="222631" y="134034"/>
                  </a:lnTo>
                  <a:lnTo>
                    <a:pt x="236460" y="154798"/>
                  </a:lnTo>
                  <a:lnTo>
                    <a:pt x="241157" y="178383"/>
                  </a:lnTo>
                  <a:lnTo>
                    <a:pt x="236686" y="201940"/>
                  </a:lnTo>
                  <a:lnTo>
                    <a:pt x="223012" y="222617"/>
                  </a:lnTo>
                  <a:lnTo>
                    <a:pt x="202338" y="236311"/>
                  </a:lnTo>
                  <a:lnTo>
                    <a:pt x="178784" y="240823"/>
                  </a:lnTo>
                  <a:lnTo>
                    <a:pt x="297096" y="240823"/>
                  </a:lnTo>
                  <a:lnTo>
                    <a:pt x="298457" y="238304"/>
                  </a:lnTo>
                  <a:lnTo>
                    <a:pt x="302291" y="229832"/>
                  </a:lnTo>
                  <a:lnTo>
                    <a:pt x="305506" y="221162"/>
                  </a:lnTo>
                  <a:lnTo>
                    <a:pt x="308102" y="212328"/>
                  </a:lnTo>
                  <a:lnTo>
                    <a:pt x="356743" y="203735"/>
                  </a:lnTo>
                  <a:lnTo>
                    <a:pt x="356489" y="154042"/>
                  </a:lnTo>
                  <a:lnTo>
                    <a:pt x="307721" y="145138"/>
                  </a:lnTo>
                  <a:lnTo>
                    <a:pt x="305105" y="136287"/>
                  </a:lnTo>
                  <a:lnTo>
                    <a:pt x="301847" y="127596"/>
                  </a:lnTo>
                  <a:lnTo>
                    <a:pt x="297969" y="119100"/>
                  </a:lnTo>
                  <a:lnTo>
                    <a:pt x="296049" y="115550"/>
                  </a:lnTo>
                  <a:close/>
                </a:path>
                <a:path w="356869" h="356870">
                  <a:moveTo>
                    <a:pt x="286258" y="35059"/>
                  </a:moveTo>
                  <a:lnTo>
                    <a:pt x="245745" y="63177"/>
                  </a:lnTo>
                  <a:lnTo>
                    <a:pt x="314418" y="63177"/>
                  </a:lnTo>
                  <a:lnTo>
                    <a:pt x="286258" y="35059"/>
                  </a:lnTo>
                  <a:close/>
                </a:path>
                <a:path w="356869" h="356870">
                  <a:moveTo>
                    <a:pt x="152781" y="0"/>
                  </a:moveTo>
                  <a:lnTo>
                    <a:pt x="144272" y="48681"/>
                  </a:lnTo>
                  <a:lnTo>
                    <a:pt x="135415" y="51265"/>
                  </a:lnTo>
                  <a:lnTo>
                    <a:pt x="126761" y="54469"/>
                  </a:lnTo>
                  <a:lnTo>
                    <a:pt x="118322" y="58296"/>
                  </a:lnTo>
                  <a:lnTo>
                    <a:pt x="110109" y="62746"/>
                  </a:lnTo>
                  <a:lnTo>
                    <a:pt x="244957" y="62746"/>
                  </a:lnTo>
                  <a:lnTo>
                    <a:pt x="237511" y="58675"/>
                  </a:lnTo>
                  <a:lnTo>
                    <a:pt x="229028" y="54796"/>
                  </a:lnTo>
                  <a:lnTo>
                    <a:pt x="220331" y="51538"/>
                  </a:lnTo>
                  <a:lnTo>
                    <a:pt x="211455" y="48900"/>
                  </a:lnTo>
                  <a:lnTo>
                    <a:pt x="202565" y="158"/>
                  </a:lnTo>
                  <a:lnTo>
                    <a:pt x="152781" y="0"/>
                  </a:lnTo>
                  <a:close/>
                </a:path>
              </a:pathLst>
            </a:custGeom>
            <a:solidFill>
              <a:srgbClr val="7974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76287" y="8868311"/>
              <a:ext cx="95853" cy="9588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6624172" y="9243356"/>
              <a:ext cx="121285" cy="35560"/>
            </a:xfrm>
            <a:custGeom>
              <a:avLst/>
              <a:gdLst/>
              <a:ahLst/>
              <a:cxnLst/>
              <a:rect l="l" t="t" r="r" b="b"/>
              <a:pathLst>
                <a:path w="121284" h="35559">
                  <a:moveTo>
                    <a:pt x="112903" y="0"/>
                  </a:moveTo>
                  <a:lnTo>
                    <a:pt x="103124" y="0"/>
                  </a:lnTo>
                  <a:lnTo>
                    <a:pt x="7874" y="0"/>
                  </a:lnTo>
                  <a:lnTo>
                    <a:pt x="0" y="7932"/>
                  </a:lnTo>
                  <a:lnTo>
                    <a:pt x="0" y="27508"/>
                  </a:lnTo>
                  <a:lnTo>
                    <a:pt x="7874" y="35440"/>
                  </a:lnTo>
                  <a:lnTo>
                    <a:pt x="112903" y="35440"/>
                  </a:lnTo>
                  <a:lnTo>
                    <a:pt x="120904" y="27508"/>
                  </a:lnTo>
                  <a:lnTo>
                    <a:pt x="120904" y="7932"/>
                  </a:lnTo>
                  <a:lnTo>
                    <a:pt x="112903" y="0"/>
                  </a:lnTo>
                  <a:close/>
                </a:path>
              </a:pathLst>
            </a:custGeom>
            <a:solidFill>
              <a:srgbClr val="FDF0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781716" y="9555727"/>
              <a:ext cx="95853" cy="9586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6804893" y="8896693"/>
              <a:ext cx="360680" cy="786130"/>
            </a:xfrm>
            <a:custGeom>
              <a:avLst/>
              <a:gdLst/>
              <a:ahLst/>
              <a:cxnLst/>
              <a:rect l="l" t="t" r="r" b="b"/>
              <a:pathLst>
                <a:path w="360680" h="786129">
                  <a:moveTo>
                    <a:pt x="360172" y="0"/>
                  </a:moveTo>
                  <a:lnTo>
                    <a:pt x="304074" y="4391"/>
                  </a:lnTo>
                  <a:lnTo>
                    <a:pt x="258547" y="14732"/>
                  </a:lnTo>
                  <a:lnTo>
                    <a:pt x="215366" y="30693"/>
                  </a:lnTo>
                  <a:lnTo>
                    <a:pt x="174940" y="51855"/>
                  </a:lnTo>
                  <a:lnTo>
                    <a:pt x="137680" y="77799"/>
                  </a:lnTo>
                  <a:lnTo>
                    <a:pt x="103997" y="108105"/>
                  </a:lnTo>
                  <a:lnTo>
                    <a:pt x="74301" y="142354"/>
                  </a:lnTo>
                  <a:lnTo>
                    <a:pt x="49003" y="180128"/>
                  </a:lnTo>
                  <a:lnTo>
                    <a:pt x="28513" y="221007"/>
                  </a:lnTo>
                  <a:lnTo>
                    <a:pt x="13242" y="264571"/>
                  </a:lnTo>
                  <a:lnTo>
                    <a:pt x="3601" y="310403"/>
                  </a:lnTo>
                  <a:lnTo>
                    <a:pt x="0" y="358082"/>
                  </a:lnTo>
                  <a:lnTo>
                    <a:pt x="3085" y="409442"/>
                  </a:lnTo>
                  <a:lnTo>
                    <a:pt x="13061" y="458619"/>
                  </a:lnTo>
                  <a:lnTo>
                    <a:pt x="29436" y="505124"/>
                  </a:lnTo>
                  <a:lnTo>
                    <a:pt x="51720" y="548464"/>
                  </a:lnTo>
                  <a:lnTo>
                    <a:pt x="79422" y="588151"/>
                  </a:lnTo>
                  <a:lnTo>
                    <a:pt x="112049" y="623693"/>
                  </a:lnTo>
                  <a:lnTo>
                    <a:pt x="149112" y="654599"/>
                  </a:lnTo>
                  <a:lnTo>
                    <a:pt x="190119" y="680379"/>
                  </a:lnTo>
                  <a:lnTo>
                    <a:pt x="190119" y="741131"/>
                  </a:lnTo>
                  <a:lnTo>
                    <a:pt x="193639" y="758616"/>
                  </a:lnTo>
                  <a:lnTo>
                    <a:pt x="203231" y="772895"/>
                  </a:lnTo>
                  <a:lnTo>
                    <a:pt x="217443" y="782522"/>
                  </a:lnTo>
                  <a:lnTo>
                    <a:pt x="234823" y="786052"/>
                  </a:lnTo>
                  <a:lnTo>
                    <a:pt x="360172" y="786052"/>
                  </a:lnTo>
                  <a:lnTo>
                    <a:pt x="360172" y="0"/>
                  </a:lnTo>
                  <a:close/>
                </a:path>
              </a:pathLst>
            </a:custGeom>
            <a:solidFill>
              <a:srgbClr val="FDF48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039716" y="9682740"/>
              <a:ext cx="125349" cy="17967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7149064" y="8784006"/>
              <a:ext cx="35560" cy="1176655"/>
            </a:xfrm>
            <a:custGeom>
              <a:avLst/>
              <a:gdLst/>
              <a:ahLst/>
              <a:cxnLst/>
              <a:rect l="l" t="t" r="r" b="b"/>
              <a:pathLst>
                <a:path w="35559" h="1176654">
                  <a:moveTo>
                    <a:pt x="27432" y="0"/>
                  </a:moveTo>
                  <a:lnTo>
                    <a:pt x="7874" y="0"/>
                  </a:lnTo>
                  <a:lnTo>
                    <a:pt x="0" y="7924"/>
                  </a:lnTo>
                  <a:lnTo>
                    <a:pt x="0" y="1168605"/>
                  </a:lnTo>
                  <a:lnTo>
                    <a:pt x="7874" y="1176533"/>
                  </a:lnTo>
                  <a:lnTo>
                    <a:pt x="17653" y="1176533"/>
                  </a:lnTo>
                  <a:lnTo>
                    <a:pt x="27432" y="1176533"/>
                  </a:lnTo>
                  <a:lnTo>
                    <a:pt x="35433" y="1168605"/>
                  </a:lnTo>
                  <a:lnTo>
                    <a:pt x="35433" y="7924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7445101" y="9621235"/>
              <a:ext cx="144145" cy="287655"/>
            </a:xfrm>
            <a:custGeom>
              <a:avLst/>
              <a:gdLst/>
              <a:ahLst/>
              <a:cxnLst/>
              <a:rect l="l" t="t" r="r" b="b"/>
              <a:pathLst>
                <a:path w="144144" h="287654">
                  <a:moveTo>
                    <a:pt x="102945" y="258836"/>
                  </a:moveTo>
                  <a:lnTo>
                    <a:pt x="33909" y="258836"/>
                  </a:lnTo>
                  <a:lnTo>
                    <a:pt x="74549" y="287218"/>
                  </a:lnTo>
                  <a:lnTo>
                    <a:pt x="102945" y="258836"/>
                  </a:lnTo>
                  <a:close/>
                </a:path>
                <a:path w="144144" h="287654">
                  <a:moveTo>
                    <a:pt x="0" y="14217"/>
                  </a:moveTo>
                  <a:lnTo>
                    <a:pt x="26263" y="40866"/>
                  </a:lnTo>
                  <a:lnTo>
                    <a:pt x="46275" y="72705"/>
                  </a:lnTo>
                  <a:lnTo>
                    <a:pt x="59025" y="108728"/>
                  </a:lnTo>
                  <a:lnTo>
                    <a:pt x="63500" y="147929"/>
                  </a:lnTo>
                  <a:lnTo>
                    <a:pt x="60130" y="182036"/>
                  </a:lnTo>
                  <a:lnTo>
                    <a:pt x="50450" y="213855"/>
                  </a:lnTo>
                  <a:lnTo>
                    <a:pt x="35103" y="242738"/>
                  </a:lnTo>
                  <a:lnTo>
                    <a:pt x="14732" y="268038"/>
                  </a:lnTo>
                  <a:lnTo>
                    <a:pt x="21336" y="265503"/>
                  </a:lnTo>
                  <a:lnTo>
                    <a:pt x="27686" y="262453"/>
                  </a:lnTo>
                  <a:lnTo>
                    <a:pt x="33909" y="258836"/>
                  </a:lnTo>
                  <a:lnTo>
                    <a:pt x="102945" y="258836"/>
                  </a:lnTo>
                  <a:lnTo>
                    <a:pt x="109601" y="252183"/>
                  </a:lnTo>
                  <a:lnTo>
                    <a:pt x="81153" y="211489"/>
                  </a:lnTo>
                  <a:lnTo>
                    <a:pt x="85605" y="203247"/>
                  </a:lnTo>
                  <a:lnTo>
                    <a:pt x="89439" y="194773"/>
                  </a:lnTo>
                  <a:lnTo>
                    <a:pt x="92654" y="186102"/>
                  </a:lnTo>
                  <a:lnTo>
                    <a:pt x="95250" y="177269"/>
                  </a:lnTo>
                  <a:lnTo>
                    <a:pt x="143891" y="168676"/>
                  </a:lnTo>
                  <a:lnTo>
                    <a:pt x="143637" y="118977"/>
                  </a:lnTo>
                  <a:lnTo>
                    <a:pt x="94869" y="110078"/>
                  </a:lnTo>
                  <a:lnTo>
                    <a:pt x="92253" y="101227"/>
                  </a:lnTo>
                  <a:lnTo>
                    <a:pt x="88995" y="92536"/>
                  </a:lnTo>
                  <a:lnTo>
                    <a:pt x="85117" y="84038"/>
                  </a:lnTo>
                  <a:lnTo>
                    <a:pt x="80645" y="75768"/>
                  </a:lnTo>
                  <a:lnTo>
                    <a:pt x="108712" y="35252"/>
                  </a:lnTo>
                  <a:lnTo>
                    <a:pt x="101566" y="28117"/>
                  </a:lnTo>
                  <a:lnTo>
                    <a:pt x="32893" y="28117"/>
                  </a:lnTo>
                  <a:lnTo>
                    <a:pt x="24967" y="23779"/>
                  </a:lnTo>
                  <a:lnTo>
                    <a:pt x="16827" y="20019"/>
                  </a:lnTo>
                  <a:lnTo>
                    <a:pt x="8497" y="16833"/>
                  </a:lnTo>
                  <a:lnTo>
                    <a:pt x="0" y="14217"/>
                  </a:lnTo>
                  <a:close/>
                </a:path>
                <a:path w="144144" h="287654">
                  <a:moveTo>
                    <a:pt x="73406" y="0"/>
                  </a:moveTo>
                  <a:lnTo>
                    <a:pt x="32893" y="28117"/>
                  </a:lnTo>
                  <a:lnTo>
                    <a:pt x="101566" y="28117"/>
                  </a:lnTo>
                  <a:lnTo>
                    <a:pt x="73406" y="0"/>
                  </a:lnTo>
                  <a:close/>
                </a:path>
              </a:pathLst>
            </a:custGeom>
            <a:solidFill>
              <a:srgbClr val="6B64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67780" y="9259058"/>
              <a:ext cx="361315" cy="200660"/>
            </a:xfrm>
            <a:custGeom>
              <a:avLst/>
              <a:gdLst/>
              <a:ahLst/>
              <a:cxnLst/>
              <a:rect l="l" t="t" r="r" b="b"/>
              <a:pathLst>
                <a:path w="361315" h="200659">
                  <a:moveTo>
                    <a:pt x="274145" y="0"/>
                  </a:moveTo>
                  <a:lnTo>
                    <a:pt x="227308" y="3075"/>
                  </a:lnTo>
                  <a:lnTo>
                    <a:pt x="180730" y="14252"/>
                  </a:lnTo>
                  <a:lnTo>
                    <a:pt x="136325" y="33406"/>
                  </a:lnTo>
                  <a:lnTo>
                    <a:pt x="17539" y="97674"/>
                  </a:lnTo>
                  <a:lnTo>
                    <a:pt x="0" y="124087"/>
                  </a:lnTo>
                  <a:lnTo>
                    <a:pt x="766" y="135204"/>
                  </a:lnTo>
                  <a:lnTo>
                    <a:pt x="32670" y="161129"/>
                  </a:lnTo>
                  <a:lnTo>
                    <a:pt x="81412" y="165206"/>
                  </a:lnTo>
                  <a:lnTo>
                    <a:pt x="128585" y="173999"/>
                  </a:lnTo>
                  <a:lnTo>
                    <a:pt x="166736" y="186231"/>
                  </a:lnTo>
                  <a:lnTo>
                    <a:pt x="188409" y="200624"/>
                  </a:lnTo>
                  <a:lnTo>
                    <a:pt x="360936" y="18647"/>
                  </a:lnTo>
                  <a:lnTo>
                    <a:pt x="319326" y="5149"/>
                  </a:lnTo>
                  <a:lnTo>
                    <a:pt x="274145" y="0"/>
                  </a:lnTo>
                  <a:close/>
                </a:path>
              </a:pathLst>
            </a:custGeom>
            <a:solidFill>
              <a:srgbClr val="FF63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02120" y="9786141"/>
              <a:ext cx="299720" cy="248920"/>
            </a:xfrm>
            <a:custGeom>
              <a:avLst/>
              <a:gdLst/>
              <a:ahLst/>
              <a:cxnLst/>
              <a:rect l="l" t="t" r="r" b="b"/>
              <a:pathLst>
                <a:path w="299719" h="248920">
                  <a:moveTo>
                    <a:pt x="299656" y="0"/>
                  </a:moveTo>
                  <a:lnTo>
                    <a:pt x="54159" y="39632"/>
                  </a:lnTo>
                  <a:lnTo>
                    <a:pt x="55064" y="60524"/>
                  </a:lnTo>
                  <a:lnTo>
                    <a:pt x="46978" y="93899"/>
                  </a:lnTo>
                  <a:lnTo>
                    <a:pt x="29677" y="140464"/>
                  </a:lnTo>
                  <a:lnTo>
                    <a:pt x="2942" y="200927"/>
                  </a:lnTo>
                  <a:lnTo>
                    <a:pt x="0" y="211237"/>
                  </a:lnTo>
                  <a:lnTo>
                    <a:pt x="19174" y="245755"/>
                  </a:lnTo>
                  <a:lnTo>
                    <a:pt x="29154" y="248676"/>
                  </a:lnTo>
                  <a:lnTo>
                    <a:pt x="39551" y="248419"/>
                  </a:lnTo>
                  <a:lnTo>
                    <a:pt x="168380" y="180613"/>
                  </a:lnTo>
                  <a:lnTo>
                    <a:pt x="206592" y="154934"/>
                  </a:lnTo>
                  <a:lnTo>
                    <a:pt x="239946" y="122494"/>
                  </a:lnTo>
                  <a:lnTo>
                    <a:pt x="267322" y="84832"/>
                  </a:lnTo>
                  <a:lnTo>
                    <a:pt x="287599" y="43488"/>
                  </a:lnTo>
                  <a:lnTo>
                    <a:pt x="299656" y="0"/>
                  </a:lnTo>
                  <a:close/>
                </a:path>
              </a:pathLst>
            </a:custGeom>
            <a:solidFill>
              <a:srgbClr val="E639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70319" y="9430665"/>
              <a:ext cx="341630" cy="439420"/>
            </a:xfrm>
            <a:custGeom>
              <a:avLst/>
              <a:gdLst/>
              <a:ahLst/>
              <a:cxnLst/>
              <a:rect l="l" t="t" r="r" b="b"/>
              <a:pathLst>
                <a:path w="341630" h="439420">
                  <a:moveTo>
                    <a:pt x="89978" y="0"/>
                  </a:moveTo>
                  <a:lnTo>
                    <a:pt x="51960" y="39661"/>
                  </a:lnTo>
                  <a:lnTo>
                    <a:pt x="30486" y="62811"/>
                  </a:lnTo>
                  <a:lnTo>
                    <a:pt x="19031" y="75212"/>
                  </a:lnTo>
                  <a:lnTo>
                    <a:pt x="11069" y="82630"/>
                  </a:lnTo>
                  <a:lnTo>
                    <a:pt x="3790" y="91582"/>
                  </a:lnTo>
                  <a:lnTo>
                    <a:pt x="73" y="102207"/>
                  </a:lnTo>
                  <a:lnTo>
                    <a:pt x="0" y="113453"/>
                  </a:lnTo>
                  <a:lnTo>
                    <a:pt x="3653" y="124266"/>
                  </a:lnTo>
                  <a:lnTo>
                    <a:pt x="164337" y="421233"/>
                  </a:lnTo>
                  <a:lnTo>
                    <a:pt x="171525" y="430455"/>
                  </a:lnTo>
                  <a:lnTo>
                    <a:pt x="180961" y="436518"/>
                  </a:lnTo>
                  <a:lnTo>
                    <a:pt x="191814" y="439080"/>
                  </a:lnTo>
                  <a:lnTo>
                    <a:pt x="203251" y="437803"/>
                  </a:lnTo>
                  <a:lnTo>
                    <a:pt x="214184" y="435080"/>
                  </a:lnTo>
                  <a:lnTo>
                    <a:pt x="231392" y="431982"/>
                  </a:lnTo>
                  <a:lnTo>
                    <a:pt x="262450" y="426283"/>
                  </a:lnTo>
                  <a:lnTo>
                    <a:pt x="314937" y="415756"/>
                  </a:lnTo>
                  <a:lnTo>
                    <a:pt x="341556" y="323035"/>
                  </a:lnTo>
                  <a:lnTo>
                    <a:pt x="180872" y="26069"/>
                  </a:lnTo>
                  <a:lnTo>
                    <a:pt x="89978" y="0"/>
                  </a:lnTo>
                  <a:close/>
                </a:path>
              </a:pathLst>
            </a:custGeom>
            <a:solidFill>
              <a:srgbClr val="7C83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54315" y="9607007"/>
              <a:ext cx="257810" cy="262890"/>
            </a:xfrm>
            <a:custGeom>
              <a:avLst/>
              <a:gdLst/>
              <a:ahLst/>
              <a:cxnLst/>
              <a:rect l="l" t="t" r="r" b="b"/>
              <a:pathLst>
                <a:path w="257809" h="262890">
                  <a:moveTo>
                    <a:pt x="178182" y="0"/>
                  </a:moveTo>
                  <a:lnTo>
                    <a:pt x="0" y="96400"/>
                  </a:lnTo>
                  <a:lnTo>
                    <a:pt x="80341" y="244891"/>
                  </a:lnTo>
                  <a:lnTo>
                    <a:pt x="87529" y="254113"/>
                  </a:lnTo>
                  <a:lnTo>
                    <a:pt x="96965" y="260176"/>
                  </a:lnTo>
                  <a:lnTo>
                    <a:pt x="107818" y="262738"/>
                  </a:lnTo>
                  <a:lnTo>
                    <a:pt x="119255" y="261461"/>
                  </a:lnTo>
                  <a:lnTo>
                    <a:pt x="130188" y="258738"/>
                  </a:lnTo>
                  <a:lnTo>
                    <a:pt x="147396" y="255640"/>
                  </a:lnTo>
                  <a:lnTo>
                    <a:pt x="178455" y="249941"/>
                  </a:lnTo>
                  <a:lnTo>
                    <a:pt x="230941" y="239414"/>
                  </a:lnTo>
                  <a:lnTo>
                    <a:pt x="257557" y="146693"/>
                  </a:lnTo>
                  <a:lnTo>
                    <a:pt x="178182" y="0"/>
                  </a:lnTo>
                  <a:close/>
                </a:path>
              </a:pathLst>
            </a:custGeom>
            <a:solidFill>
              <a:srgbClr val="575F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60298" y="9040588"/>
              <a:ext cx="954405" cy="806450"/>
            </a:xfrm>
            <a:custGeom>
              <a:avLst/>
              <a:gdLst/>
              <a:ahLst/>
              <a:cxnLst/>
              <a:rect l="l" t="t" r="r" b="b"/>
              <a:pathLst>
                <a:path w="954405" h="806450">
                  <a:moveTo>
                    <a:pt x="737958" y="0"/>
                  </a:moveTo>
                  <a:lnTo>
                    <a:pt x="694990" y="2557"/>
                  </a:lnTo>
                  <a:lnTo>
                    <a:pt x="651955" y="7669"/>
                  </a:lnTo>
                  <a:lnTo>
                    <a:pt x="608856" y="15335"/>
                  </a:lnTo>
                  <a:lnTo>
                    <a:pt x="565695" y="25553"/>
                  </a:lnTo>
                  <a:lnTo>
                    <a:pt x="522475" y="38321"/>
                  </a:lnTo>
                  <a:lnTo>
                    <a:pt x="479198" y="53640"/>
                  </a:lnTo>
                  <a:lnTo>
                    <a:pt x="435866" y="71507"/>
                  </a:lnTo>
                  <a:lnTo>
                    <a:pt x="392480" y="91921"/>
                  </a:lnTo>
                  <a:lnTo>
                    <a:pt x="349045" y="114882"/>
                  </a:lnTo>
                  <a:lnTo>
                    <a:pt x="305560" y="140387"/>
                  </a:lnTo>
                  <a:lnTo>
                    <a:pt x="262030" y="168436"/>
                  </a:lnTo>
                  <a:lnTo>
                    <a:pt x="218455" y="199027"/>
                  </a:lnTo>
                  <a:lnTo>
                    <a:pt x="174839" y="232159"/>
                  </a:lnTo>
                  <a:lnTo>
                    <a:pt x="131183" y="267832"/>
                  </a:lnTo>
                  <a:lnTo>
                    <a:pt x="87490" y="306043"/>
                  </a:lnTo>
                  <a:lnTo>
                    <a:pt x="43761" y="346792"/>
                  </a:lnTo>
                  <a:lnTo>
                    <a:pt x="0" y="390077"/>
                  </a:lnTo>
                  <a:lnTo>
                    <a:pt x="224958" y="805834"/>
                  </a:lnTo>
                  <a:lnTo>
                    <a:pt x="285018" y="792418"/>
                  </a:lnTo>
                  <a:lnTo>
                    <a:pt x="342949" y="777669"/>
                  </a:lnTo>
                  <a:lnTo>
                    <a:pt x="398748" y="761589"/>
                  </a:lnTo>
                  <a:lnTo>
                    <a:pt x="452410" y="744180"/>
                  </a:lnTo>
                  <a:lnTo>
                    <a:pt x="503934" y="725446"/>
                  </a:lnTo>
                  <a:lnTo>
                    <a:pt x="553315" y="705389"/>
                  </a:lnTo>
                  <a:lnTo>
                    <a:pt x="600551" y="684011"/>
                  </a:lnTo>
                  <a:lnTo>
                    <a:pt x="645638" y="661316"/>
                  </a:lnTo>
                  <a:lnTo>
                    <a:pt x="688574" y="637305"/>
                  </a:lnTo>
                  <a:lnTo>
                    <a:pt x="729354" y="611983"/>
                  </a:lnTo>
                  <a:lnTo>
                    <a:pt x="767976" y="585351"/>
                  </a:lnTo>
                  <a:lnTo>
                    <a:pt x="804436" y="557412"/>
                  </a:lnTo>
                  <a:lnTo>
                    <a:pt x="838732" y="528169"/>
                  </a:lnTo>
                  <a:lnTo>
                    <a:pt x="870859" y="497624"/>
                  </a:lnTo>
                  <a:lnTo>
                    <a:pt x="900816" y="465781"/>
                  </a:lnTo>
                  <a:lnTo>
                    <a:pt x="928597" y="432641"/>
                  </a:lnTo>
                  <a:lnTo>
                    <a:pt x="954201" y="398208"/>
                  </a:lnTo>
                  <a:lnTo>
                    <a:pt x="847509" y="201016"/>
                  </a:lnTo>
                  <a:lnTo>
                    <a:pt x="737958" y="0"/>
                  </a:lnTo>
                  <a:close/>
                </a:path>
              </a:pathLst>
            </a:custGeom>
            <a:solidFill>
              <a:srgbClr val="FAEC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73100" y="9241604"/>
              <a:ext cx="842010" cy="605155"/>
            </a:xfrm>
            <a:custGeom>
              <a:avLst/>
              <a:gdLst/>
              <a:ahLst/>
              <a:cxnLst/>
              <a:rect l="l" t="t" r="r" b="b"/>
              <a:pathLst>
                <a:path w="842010" h="605154">
                  <a:moveTo>
                    <a:pt x="734707" y="0"/>
                  </a:moveTo>
                  <a:lnTo>
                    <a:pt x="0" y="397530"/>
                  </a:lnTo>
                  <a:lnTo>
                    <a:pt x="112157" y="604817"/>
                  </a:lnTo>
                  <a:lnTo>
                    <a:pt x="172217" y="591401"/>
                  </a:lnTo>
                  <a:lnTo>
                    <a:pt x="230148" y="576652"/>
                  </a:lnTo>
                  <a:lnTo>
                    <a:pt x="285946" y="560572"/>
                  </a:lnTo>
                  <a:lnTo>
                    <a:pt x="339609" y="543163"/>
                  </a:lnTo>
                  <a:lnTo>
                    <a:pt x="391132" y="524429"/>
                  </a:lnTo>
                  <a:lnTo>
                    <a:pt x="440514" y="504371"/>
                  </a:lnTo>
                  <a:lnTo>
                    <a:pt x="487750" y="482994"/>
                  </a:lnTo>
                  <a:lnTo>
                    <a:pt x="532837" y="460298"/>
                  </a:lnTo>
                  <a:lnTo>
                    <a:pt x="575772" y="436287"/>
                  </a:lnTo>
                  <a:lnTo>
                    <a:pt x="616553" y="410964"/>
                  </a:lnTo>
                  <a:lnTo>
                    <a:pt x="655175" y="384332"/>
                  </a:lnTo>
                  <a:lnTo>
                    <a:pt x="691635" y="356392"/>
                  </a:lnTo>
                  <a:lnTo>
                    <a:pt x="725931" y="327148"/>
                  </a:lnTo>
                  <a:lnTo>
                    <a:pt x="758058" y="296602"/>
                  </a:lnTo>
                  <a:lnTo>
                    <a:pt x="788014" y="264758"/>
                  </a:lnTo>
                  <a:lnTo>
                    <a:pt x="815796" y="231617"/>
                  </a:lnTo>
                  <a:lnTo>
                    <a:pt x="841400" y="197182"/>
                  </a:lnTo>
                  <a:lnTo>
                    <a:pt x="734707" y="0"/>
                  </a:lnTo>
                  <a:close/>
                </a:path>
              </a:pathLst>
            </a:custGeom>
            <a:solidFill>
              <a:srgbClr val="F4D7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960131" y="9221481"/>
              <a:ext cx="337820" cy="337820"/>
            </a:xfrm>
            <a:custGeom>
              <a:avLst/>
              <a:gdLst/>
              <a:ahLst/>
              <a:cxnLst/>
              <a:rect l="l" t="t" r="r" b="b"/>
              <a:pathLst>
                <a:path w="337819" h="337820">
                  <a:moveTo>
                    <a:pt x="174297" y="0"/>
                  </a:moveTo>
                  <a:lnTo>
                    <a:pt x="130727" y="4215"/>
                  </a:lnTo>
                  <a:lnTo>
                    <a:pt x="88397" y="20261"/>
                  </a:lnTo>
                  <a:lnTo>
                    <a:pt x="51812" y="46917"/>
                  </a:lnTo>
                  <a:lnTo>
                    <a:pt x="24449" y="81082"/>
                  </a:lnTo>
                  <a:lnTo>
                    <a:pt x="6961" y="120567"/>
                  </a:lnTo>
                  <a:lnTo>
                    <a:pt x="0" y="163187"/>
                  </a:lnTo>
                  <a:lnTo>
                    <a:pt x="4215" y="206753"/>
                  </a:lnTo>
                  <a:lnTo>
                    <a:pt x="20259" y="249079"/>
                  </a:lnTo>
                  <a:lnTo>
                    <a:pt x="48039" y="286658"/>
                  </a:lnTo>
                  <a:lnTo>
                    <a:pt x="82169" y="313465"/>
                  </a:lnTo>
                  <a:lnTo>
                    <a:pt x="121477" y="330602"/>
                  </a:lnTo>
                  <a:lnTo>
                    <a:pt x="163823" y="337393"/>
                  </a:lnTo>
                  <a:lnTo>
                    <a:pt x="207073" y="333159"/>
                  </a:lnTo>
                  <a:lnTo>
                    <a:pt x="249087" y="317223"/>
                  </a:lnTo>
                  <a:lnTo>
                    <a:pt x="285412" y="290773"/>
                  </a:lnTo>
                  <a:lnTo>
                    <a:pt x="312617" y="256886"/>
                  </a:lnTo>
                  <a:lnTo>
                    <a:pt x="330100" y="217724"/>
                  </a:lnTo>
                  <a:lnTo>
                    <a:pt x="337257" y="175446"/>
                  </a:lnTo>
                  <a:lnTo>
                    <a:pt x="333487" y="132213"/>
                  </a:lnTo>
                  <a:lnTo>
                    <a:pt x="318187" y="90186"/>
                  </a:lnTo>
                  <a:lnTo>
                    <a:pt x="290567" y="51814"/>
                  </a:lnTo>
                  <a:lnTo>
                    <a:pt x="256403" y="24451"/>
                  </a:lnTo>
                  <a:lnTo>
                    <a:pt x="216918" y="6962"/>
                  </a:lnTo>
                  <a:lnTo>
                    <a:pt x="174297" y="0"/>
                  </a:lnTo>
                  <a:close/>
                </a:path>
              </a:pathLst>
            </a:custGeom>
            <a:solidFill>
              <a:srgbClr val="64E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981353" y="9311668"/>
              <a:ext cx="316230" cy="247650"/>
            </a:xfrm>
            <a:custGeom>
              <a:avLst/>
              <a:gdLst/>
              <a:ahLst/>
              <a:cxnLst/>
              <a:rect l="l" t="t" r="r" b="b"/>
              <a:pathLst>
                <a:path w="316230" h="247650">
                  <a:moveTo>
                    <a:pt x="296965" y="0"/>
                  </a:moveTo>
                  <a:lnTo>
                    <a:pt x="0" y="160674"/>
                  </a:lnTo>
                  <a:lnTo>
                    <a:pt x="26817" y="196471"/>
                  </a:lnTo>
                  <a:lnTo>
                    <a:pt x="60947" y="223278"/>
                  </a:lnTo>
                  <a:lnTo>
                    <a:pt x="100255" y="240416"/>
                  </a:lnTo>
                  <a:lnTo>
                    <a:pt x="142601" y="247207"/>
                  </a:lnTo>
                  <a:lnTo>
                    <a:pt x="185851" y="242973"/>
                  </a:lnTo>
                  <a:lnTo>
                    <a:pt x="227865" y="227036"/>
                  </a:lnTo>
                  <a:lnTo>
                    <a:pt x="264190" y="200586"/>
                  </a:lnTo>
                  <a:lnTo>
                    <a:pt x="291395" y="166700"/>
                  </a:lnTo>
                  <a:lnTo>
                    <a:pt x="308878" y="127537"/>
                  </a:lnTo>
                  <a:lnTo>
                    <a:pt x="316035" y="85259"/>
                  </a:lnTo>
                  <a:lnTo>
                    <a:pt x="312265" y="42027"/>
                  </a:lnTo>
                  <a:lnTo>
                    <a:pt x="296965" y="0"/>
                  </a:lnTo>
                  <a:close/>
                </a:path>
              </a:pathLst>
            </a:custGeom>
            <a:solidFill>
              <a:srgbClr val="00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291838" y="9040055"/>
              <a:ext cx="347345" cy="398780"/>
            </a:xfrm>
            <a:custGeom>
              <a:avLst/>
              <a:gdLst/>
              <a:ahLst/>
              <a:cxnLst/>
              <a:rect l="l" t="t" r="r" b="b"/>
              <a:pathLst>
                <a:path w="347344" h="398779">
                  <a:moveTo>
                    <a:pt x="41272" y="0"/>
                  </a:moveTo>
                  <a:lnTo>
                    <a:pt x="23857" y="6"/>
                  </a:lnTo>
                  <a:lnTo>
                    <a:pt x="6431" y="522"/>
                  </a:lnTo>
                  <a:lnTo>
                    <a:pt x="0" y="45133"/>
                  </a:lnTo>
                  <a:lnTo>
                    <a:pt x="489" y="92118"/>
                  </a:lnTo>
                  <a:lnTo>
                    <a:pt x="8043" y="140514"/>
                  </a:lnTo>
                  <a:lnTo>
                    <a:pt x="22803" y="189358"/>
                  </a:lnTo>
                  <a:lnTo>
                    <a:pt x="44912" y="237689"/>
                  </a:lnTo>
                  <a:lnTo>
                    <a:pt x="74208" y="283531"/>
                  </a:lnTo>
                  <a:lnTo>
                    <a:pt x="106961" y="321807"/>
                  </a:lnTo>
                  <a:lnTo>
                    <a:pt x="143226" y="353978"/>
                  </a:lnTo>
                  <a:lnTo>
                    <a:pt x="182096" y="379726"/>
                  </a:lnTo>
                  <a:lnTo>
                    <a:pt x="222662" y="398732"/>
                  </a:lnTo>
                  <a:lnTo>
                    <a:pt x="232350" y="384134"/>
                  </a:lnTo>
                  <a:lnTo>
                    <a:pt x="259123" y="339840"/>
                  </a:lnTo>
                  <a:lnTo>
                    <a:pt x="282396" y="295181"/>
                  </a:lnTo>
                  <a:lnTo>
                    <a:pt x="302754" y="248744"/>
                  </a:lnTo>
                  <a:lnTo>
                    <a:pt x="320095" y="200549"/>
                  </a:lnTo>
                  <a:lnTo>
                    <a:pt x="334317" y="150612"/>
                  </a:lnTo>
                  <a:lnTo>
                    <a:pt x="345318" y="98952"/>
                  </a:lnTo>
                  <a:lnTo>
                    <a:pt x="346906" y="91947"/>
                  </a:lnTo>
                  <a:lnTo>
                    <a:pt x="345458" y="85042"/>
                  </a:lnTo>
                  <a:lnTo>
                    <a:pt x="342245" y="79103"/>
                  </a:lnTo>
                  <a:lnTo>
                    <a:pt x="339578" y="71334"/>
                  </a:lnTo>
                  <a:lnTo>
                    <a:pt x="275547" y="42544"/>
                  </a:lnTo>
                  <a:lnTo>
                    <a:pt x="225854" y="26996"/>
                  </a:lnTo>
                  <a:lnTo>
                    <a:pt x="176013" y="14920"/>
                  </a:lnTo>
                  <a:lnTo>
                    <a:pt x="126039" y="6346"/>
                  </a:lnTo>
                  <a:lnTo>
                    <a:pt x="75951" y="1300"/>
                  </a:lnTo>
                  <a:lnTo>
                    <a:pt x="58647" y="449"/>
                  </a:lnTo>
                  <a:lnTo>
                    <a:pt x="41272" y="0"/>
                  </a:lnTo>
                  <a:close/>
                </a:path>
              </a:pathLst>
            </a:custGeom>
            <a:solidFill>
              <a:srgbClr val="FF63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337716" y="9119159"/>
              <a:ext cx="301625" cy="320040"/>
            </a:xfrm>
            <a:custGeom>
              <a:avLst/>
              <a:gdLst/>
              <a:ahLst/>
              <a:cxnLst/>
              <a:rect l="l" t="t" r="r" b="b"/>
              <a:pathLst>
                <a:path w="301625" h="320040">
                  <a:moveTo>
                    <a:pt x="296367" y="0"/>
                  </a:moveTo>
                  <a:lnTo>
                    <a:pt x="0" y="160366"/>
                  </a:lnTo>
                  <a:lnTo>
                    <a:pt x="28330" y="204428"/>
                  </a:lnTo>
                  <a:lnTo>
                    <a:pt x="61083" y="242703"/>
                  </a:lnTo>
                  <a:lnTo>
                    <a:pt x="97348" y="274874"/>
                  </a:lnTo>
                  <a:lnTo>
                    <a:pt x="136218" y="300622"/>
                  </a:lnTo>
                  <a:lnTo>
                    <a:pt x="176784" y="319628"/>
                  </a:lnTo>
                  <a:lnTo>
                    <a:pt x="186472" y="305030"/>
                  </a:lnTo>
                  <a:lnTo>
                    <a:pt x="213245" y="260737"/>
                  </a:lnTo>
                  <a:lnTo>
                    <a:pt x="236517" y="216078"/>
                  </a:lnTo>
                  <a:lnTo>
                    <a:pt x="256872" y="169642"/>
                  </a:lnTo>
                  <a:lnTo>
                    <a:pt x="274211" y="121447"/>
                  </a:lnTo>
                  <a:lnTo>
                    <a:pt x="288434" y="71510"/>
                  </a:lnTo>
                  <a:lnTo>
                    <a:pt x="299440" y="19848"/>
                  </a:lnTo>
                  <a:lnTo>
                    <a:pt x="301015" y="12843"/>
                  </a:lnTo>
                  <a:lnTo>
                    <a:pt x="299580" y="5938"/>
                  </a:lnTo>
                  <a:lnTo>
                    <a:pt x="296367" y="0"/>
                  </a:lnTo>
                  <a:close/>
                </a:path>
              </a:pathLst>
            </a:custGeom>
            <a:solidFill>
              <a:srgbClr val="E639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82492" y="9502359"/>
              <a:ext cx="484505" cy="309880"/>
            </a:xfrm>
            <a:custGeom>
              <a:avLst/>
              <a:gdLst/>
              <a:ahLst/>
              <a:cxnLst/>
              <a:rect l="l" t="t" r="r" b="b"/>
              <a:pathLst>
                <a:path w="484505" h="309879">
                  <a:moveTo>
                    <a:pt x="384348" y="0"/>
                  </a:moveTo>
                  <a:lnTo>
                    <a:pt x="334693" y="1490"/>
                  </a:lnTo>
                  <a:lnTo>
                    <a:pt x="292517" y="18267"/>
                  </a:lnTo>
                  <a:lnTo>
                    <a:pt x="206280" y="68377"/>
                  </a:lnTo>
                  <a:lnTo>
                    <a:pt x="138901" y="113996"/>
                  </a:lnTo>
                  <a:lnTo>
                    <a:pt x="88066" y="154606"/>
                  </a:lnTo>
                  <a:lnTo>
                    <a:pt x="51460" y="189684"/>
                  </a:lnTo>
                  <a:lnTo>
                    <a:pt x="26768" y="218712"/>
                  </a:lnTo>
                  <a:lnTo>
                    <a:pt x="3869" y="256533"/>
                  </a:lnTo>
                  <a:lnTo>
                    <a:pt x="0" y="270877"/>
                  </a:lnTo>
                  <a:lnTo>
                    <a:pt x="126" y="277347"/>
                  </a:lnTo>
                  <a:lnTo>
                    <a:pt x="1437" y="283608"/>
                  </a:lnTo>
                  <a:lnTo>
                    <a:pt x="3959" y="289571"/>
                  </a:lnTo>
                  <a:lnTo>
                    <a:pt x="4604" y="290763"/>
                  </a:lnTo>
                  <a:lnTo>
                    <a:pt x="5521" y="291034"/>
                  </a:lnTo>
                  <a:lnTo>
                    <a:pt x="8737" y="296978"/>
                  </a:lnTo>
                  <a:lnTo>
                    <a:pt x="48918" y="309803"/>
                  </a:lnTo>
                  <a:lnTo>
                    <a:pt x="76325" y="309878"/>
                  </a:lnTo>
                  <a:lnTo>
                    <a:pt x="114074" y="305237"/>
                  </a:lnTo>
                  <a:lnTo>
                    <a:pt x="163188" y="293729"/>
                  </a:lnTo>
                  <a:lnTo>
                    <a:pt x="224687" y="273197"/>
                  </a:lnTo>
                  <a:lnTo>
                    <a:pt x="299591" y="241489"/>
                  </a:lnTo>
                  <a:lnTo>
                    <a:pt x="388923" y="196450"/>
                  </a:lnTo>
                  <a:lnTo>
                    <a:pt x="425319" y="170846"/>
                  </a:lnTo>
                  <a:lnTo>
                    <a:pt x="450076" y="140235"/>
                  </a:lnTo>
                  <a:lnTo>
                    <a:pt x="467535" y="103061"/>
                  </a:lnTo>
                  <a:lnTo>
                    <a:pt x="482039" y="57767"/>
                  </a:lnTo>
                  <a:lnTo>
                    <a:pt x="483905" y="49844"/>
                  </a:lnTo>
                  <a:lnTo>
                    <a:pt x="482744" y="42030"/>
                  </a:lnTo>
                  <a:lnTo>
                    <a:pt x="478885" y="34902"/>
                  </a:lnTo>
                  <a:lnTo>
                    <a:pt x="475703" y="28489"/>
                  </a:lnTo>
                  <a:lnTo>
                    <a:pt x="471247" y="22912"/>
                  </a:lnTo>
                  <a:lnTo>
                    <a:pt x="465696" y="18503"/>
                  </a:lnTo>
                  <a:lnTo>
                    <a:pt x="459229" y="15598"/>
                  </a:lnTo>
                  <a:lnTo>
                    <a:pt x="384348" y="0"/>
                  </a:lnTo>
                  <a:close/>
                </a:path>
              </a:pathLst>
            </a:custGeom>
            <a:solidFill>
              <a:srgbClr val="FF63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88014" y="9537267"/>
              <a:ext cx="478790" cy="275590"/>
            </a:xfrm>
            <a:custGeom>
              <a:avLst/>
              <a:gdLst/>
              <a:ahLst/>
              <a:cxnLst/>
              <a:rect l="l" t="t" r="r" b="b"/>
              <a:pathLst>
                <a:path w="478790" h="275590">
                  <a:moveTo>
                    <a:pt x="473373" y="0"/>
                  </a:moveTo>
                  <a:lnTo>
                    <a:pt x="0" y="256127"/>
                  </a:lnTo>
                  <a:lnTo>
                    <a:pt x="3215" y="262070"/>
                  </a:lnTo>
                  <a:lnTo>
                    <a:pt x="8801" y="266724"/>
                  </a:lnTo>
                  <a:lnTo>
                    <a:pt x="15533" y="269224"/>
                  </a:lnTo>
                  <a:lnTo>
                    <a:pt x="25315" y="272264"/>
                  </a:lnTo>
                  <a:lnTo>
                    <a:pt x="43398" y="274898"/>
                  </a:lnTo>
                  <a:lnTo>
                    <a:pt x="70804" y="274971"/>
                  </a:lnTo>
                  <a:lnTo>
                    <a:pt x="108553" y="270331"/>
                  </a:lnTo>
                  <a:lnTo>
                    <a:pt x="157666" y="258822"/>
                  </a:lnTo>
                  <a:lnTo>
                    <a:pt x="219165" y="238290"/>
                  </a:lnTo>
                  <a:lnTo>
                    <a:pt x="294069" y="206581"/>
                  </a:lnTo>
                  <a:lnTo>
                    <a:pt x="383401" y="161542"/>
                  </a:lnTo>
                  <a:lnTo>
                    <a:pt x="419797" y="135938"/>
                  </a:lnTo>
                  <a:lnTo>
                    <a:pt x="444554" y="105327"/>
                  </a:lnTo>
                  <a:lnTo>
                    <a:pt x="462014" y="68153"/>
                  </a:lnTo>
                  <a:lnTo>
                    <a:pt x="476517" y="22860"/>
                  </a:lnTo>
                  <a:lnTo>
                    <a:pt x="478383" y="14936"/>
                  </a:lnTo>
                  <a:lnTo>
                    <a:pt x="477222" y="7123"/>
                  </a:lnTo>
                  <a:lnTo>
                    <a:pt x="473373" y="0"/>
                  </a:lnTo>
                  <a:close/>
                </a:path>
              </a:pathLst>
            </a:custGeom>
            <a:solidFill>
              <a:srgbClr val="E639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4669008" y="5702833"/>
              <a:ext cx="1649095" cy="840105"/>
            </a:xfrm>
            <a:custGeom>
              <a:avLst/>
              <a:gdLst/>
              <a:ahLst/>
              <a:cxnLst/>
              <a:rect l="l" t="t" r="r" b="b"/>
              <a:pathLst>
                <a:path w="1649094" h="840104">
                  <a:moveTo>
                    <a:pt x="723773" y="0"/>
                  </a:moveTo>
                  <a:lnTo>
                    <a:pt x="496316" y="165481"/>
                  </a:lnTo>
                  <a:lnTo>
                    <a:pt x="0" y="517512"/>
                  </a:lnTo>
                  <a:lnTo>
                    <a:pt x="145796" y="839787"/>
                  </a:lnTo>
                  <a:lnTo>
                    <a:pt x="1167892" y="839787"/>
                  </a:lnTo>
                  <a:lnTo>
                    <a:pt x="1217100" y="837303"/>
                  </a:lnTo>
                  <a:lnTo>
                    <a:pt x="1264885" y="830012"/>
                  </a:lnTo>
                  <a:lnTo>
                    <a:pt x="1311005" y="818156"/>
                  </a:lnTo>
                  <a:lnTo>
                    <a:pt x="1355219" y="801976"/>
                  </a:lnTo>
                  <a:lnTo>
                    <a:pt x="1397284" y="781715"/>
                  </a:lnTo>
                  <a:lnTo>
                    <a:pt x="1436959" y="757614"/>
                  </a:lnTo>
                  <a:lnTo>
                    <a:pt x="1474002" y="729916"/>
                  </a:lnTo>
                  <a:lnTo>
                    <a:pt x="1508172" y="698861"/>
                  </a:lnTo>
                  <a:lnTo>
                    <a:pt x="1539227" y="664693"/>
                  </a:lnTo>
                  <a:lnTo>
                    <a:pt x="1566926" y="627652"/>
                  </a:lnTo>
                  <a:lnTo>
                    <a:pt x="1591026" y="587981"/>
                  </a:lnTo>
                  <a:lnTo>
                    <a:pt x="1611286" y="545922"/>
                  </a:lnTo>
                  <a:lnTo>
                    <a:pt x="1627465" y="501715"/>
                  </a:lnTo>
                  <a:lnTo>
                    <a:pt x="1639320" y="455604"/>
                  </a:lnTo>
                  <a:lnTo>
                    <a:pt x="1646611" y="407830"/>
                  </a:lnTo>
                  <a:lnTo>
                    <a:pt x="1649095" y="358635"/>
                  </a:lnTo>
                  <a:lnTo>
                    <a:pt x="1649095" y="165481"/>
                  </a:lnTo>
                  <a:lnTo>
                    <a:pt x="1187704" y="165481"/>
                  </a:lnTo>
                  <a:lnTo>
                    <a:pt x="723773" y="0"/>
                  </a:lnTo>
                  <a:close/>
                </a:path>
              </a:pathLst>
            </a:custGeom>
            <a:solidFill>
              <a:srgbClr val="B4B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3424408" y="5732018"/>
              <a:ext cx="1741170" cy="810895"/>
            </a:xfrm>
            <a:custGeom>
              <a:avLst/>
              <a:gdLst/>
              <a:ahLst/>
              <a:cxnLst/>
              <a:rect l="l" t="t" r="r" b="b"/>
              <a:pathLst>
                <a:path w="1741169" h="810895">
                  <a:moveTo>
                    <a:pt x="201168" y="0"/>
                  </a:moveTo>
                  <a:lnTo>
                    <a:pt x="0" y="810602"/>
                  </a:lnTo>
                  <a:lnTo>
                    <a:pt x="1353947" y="810602"/>
                  </a:lnTo>
                  <a:lnTo>
                    <a:pt x="1402492" y="807587"/>
                  </a:lnTo>
                  <a:lnTo>
                    <a:pt x="1449236" y="798783"/>
                  </a:lnTo>
                  <a:lnTo>
                    <a:pt x="1493818" y="784553"/>
                  </a:lnTo>
                  <a:lnTo>
                    <a:pt x="1535873" y="765259"/>
                  </a:lnTo>
                  <a:lnTo>
                    <a:pt x="1575041" y="741264"/>
                  </a:lnTo>
                  <a:lnTo>
                    <a:pt x="1610958" y="712932"/>
                  </a:lnTo>
                  <a:lnTo>
                    <a:pt x="1643262" y="680623"/>
                  </a:lnTo>
                  <a:lnTo>
                    <a:pt x="1671590" y="644702"/>
                  </a:lnTo>
                  <a:lnTo>
                    <a:pt x="1695581" y="605531"/>
                  </a:lnTo>
                  <a:lnTo>
                    <a:pt x="1714871" y="563472"/>
                  </a:lnTo>
                  <a:lnTo>
                    <a:pt x="1729099" y="518888"/>
                  </a:lnTo>
                  <a:lnTo>
                    <a:pt x="1737901" y="472141"/>
                  </a:lnTo>
                  <a:lnTo>
                    <a:pt x="1740916" y="423595"/>
                  </a:lnTo>
                  <a:lnTo>
                    <a:pt x="1740916" y="13629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D1D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2937997" y="1999945"/>
              <a:ext cx="1683385" cy="4542790"/>
            </a:xfrm>
            <a:custGeom>
              <a:avLst/>
              <a:gdLst/>
              <a:ahLst/>
              <a:cxnLst/>
              <a:rect l="l" t="t" r="r" b="b"/>
              <a:pathLst>
                <a:path w="1683384" h="4542790">
                  <a:moveTo>
                    <a:pt x="1459357" y="0"/>
                  </a:moveTo>
                  <a:lnTo>
                    <a:pt x="0" y="0"/>
                  </a:lnTo>
                  <a:lnTo>
                    <a:pt x="0" y="4063212"/>
                  </a:lnTo>
                  <a:lnTo>
                    <a:pt x="2254" y="4109534"/>
                  </a:lnTo>
                  <a:lnTo>
                    <a:pt x="8874" y="4154578"/>
                  </a:lnTo>
                  <a:lnTo>
                    <a:pt x="19645" y="4198148"/>
                  </a:lnTo>
                  <a:lnTo>
                    <a:pt x="34354" y="4240045"/>
                  </a:lnTo>
                  <a:lnTo>
                    <a:pt x="52786" y="4280073"/>
                  </a:lnTo>
                  <a:lnTo>
                    <a:pt x="74727" y="4318033"/>
                  </a:lnTo>
                  <a:lnTo>
                    <a:pt x="99963" y="4353729"/>
                  </a:lnTo>
                  <a:lnTo>
                    <a:pt x="128279" y="4386963"/>
                  </a:lnTo>
                  <a:lnTo>
                    <a:pt x="159462" y="4417536"/>
                  </a:lnTo>
                  <a:lnTo>
                    <a:pt x="193296" y="4445253"/>
                  </a:lnTo>
                  <a:lnTo>
                    <a:pt x="229569" y="4469915"/>
                  </a:lnTo>
                  <a:lnTo>
                    <a:pt x="268066" y="4491324"/>
                  </a:lnTo>
                  <a:lnTo>
                    <a:pt x="308572" y="4509284"/>
                  </a:lnTo>
                  <a:lnTo>
                    <a:pt x="350874" y="4523596"/>
                  </a:lnTo>
                  <a:lnTo>
                    <a:pt x="394757" y="4534064"/>
                  </a:lnTo>
                  <a:lnTo>
                    <a:pt x="440007" y="4540490"/>
                  </a:lnTo>
                  <a:lnTo>
                    <a:pt x="486410" y="4542675"/>
                  </a:lnTo>
                  <a:lnTo>
                    <a:pt x="537450" y="4539803"/>
                  </a:lnTo>
                  <a:lnTo>
                    <a:pt x="586918" y="4531791"/>
                  </a:lnTo>
                  <a:lnTo>
                    <a:pt x="634551" y="4518907"/>
                  </a:lnTo>
                  <a:lnTo>
                    <a:pt x="680088" y="4501419"/>
                  </a:lnTo>
                  <a:lnTo>
                    <a:pt x="723265" y="4479594"/>
                  </a:lnTo>
                  <a:lnTo>
                    <a:pt x="765486" y="4452546"/>
                  </a:lnTo>
                  <a:lnTo>
                    <a:pt x="804548" y="4421379"/>
                  </a:lnTo>
                  <a:lnTo>
                    <a:pt x="840147" y="4386398"/>
                  </a:lnTo>
                  <a:lnTo>
                    <a:pt x="871980" y="4347908"/>
                  </a:lnTo>
                  <a:lnTo>
                    <a:pt x="899747" y="4306214"/>
                  </a:lnTo>
                  <a:lnTo>
                    <a:pt x="923143" y="4261622"/>
                  </a:lnTo>
                  <a:lnTo>
                    <a:pt x="941867" y="4214436"/>
                  </a:lnTo>
                  <a:lnTo>
                    <a:pt x="955616" y="4164961"/>
                  </a:lnTo>
                  <a:lnTo>
                    <a:pt x="964087" y="4113503"/>
                  </a:lnTo>
                  <a:lnTo>
                    <a:pt x="966978" y="4060367"/>
                  </a:lnTo>
                  <a:lnTo>
                    <a:pt x="966978" y="3868369"/>
                  </a:lnTo>
                  <a:lnTo>
                    <a:pt x="1459357" y="3868369"/>
                  </a:lnTo>
                  <a:lnTo>
                    <a:pt x="1683385" y="1611058"/>
                  </a:lnTo>
                  <a:lnTo>
                    <a:pt x="1459357" y="0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4397355" y="1999945"/>
              <a:ext cx="1459865" cy="3868420"/>
            </a:xfrm>
            <a:custGeom>
              <a:avLst/>
              <a:gdLst/>
              <a:ahLst/>
              <a:cxnLst/>
              <a:rect l="l" t="t" r="r" b="b"/>
              <a:pathLst>
                <a:path w="1459865" h="3868420">
                  <a:moveTo>
                    <a:pt x="1459369" y="0"/>
                  </a:moveTo>
                  <a:lnTo>
                    <a:pt x="0" y="0"/>
                  </a:lnTo>
                  <a:lnTo>
                    <a:pt x="0" y="3868369"/>
                  </a:lnTo>
                  <a:lnTo>
                    <a:pt x="1459369" y="3868369"/>
                  </a:lnTo>
                  <a:lnTo>
                    <a:pt x="1459369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3483590" y="4289031"/>
              <a:ext cx="781050" cy="798830"/>
            </a:xfrm>
            <a:custGeom>
              <a:avLst/>
              <a:gdLst/>
              <a:ahLst/>
              <a:cxnLst/>
              <a:rect l="l" t="t" r="r" b="b"/>
              <a:pathLst>
                <a:path w="781050" h="798829">
                  <a:moveTo>
                    <a:pt x="345986" y="0"/>
                  </a:moveTo>
                  <a:lnTo>
                    <a:pt x="0" y="0"/>
                  </a:lnTo>
                  <a:lnTo>
                    <a:pt x="0" y="266166"/>
                  </a:lnTo>
                  <a:lnTo>
                    <a:pt x="345986" y="266166"/>
                  </a:lnTo>
                  <a:lnTo>
                    <a:pt x="345986" y="0"/>
                  </a:lnTo>
                  <a:close/>
                </a:path>
                <a:path w="781050" h="798829">
                  <a:moveTo>
                    <a:pt x="780681" y="532345"/>
                  </a:moveTo>
                  <a:lnTo>
                    <a:pt x="0" y="532345"/>
                  </a:lnTo>
                  <a:lnTo>
                    <a:pt x="0" y="798512"/>
                  </a:lnTo>
                  <a:lnTo>
                    <a:pt x="780681" y="798512"/>
                  </a:lnTo>
                  <a:lnTo>
                    <a:pt x="780681" y="532345"/>
                  </a:lnTo>
                  <a:close/>
                </a:path>
              </a:pathLst>
            </a:custGeom>
            <a:solidFill>
              <a:srgbClr val="D1D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4530451" y="4821369"/>
              <a:ext cx="781050" cy="266700"/>
            </a:xfrm>
            <a:custGeom>
              <a:avLst/>
              <a:gdLst/>
              <a:ahLst/>
              <a:cxnLst/>
              <a:rect l="l" t="t" r="r" b="b"/>
              <a:pathLst>
                <a:path w="781050" h="266700">
                  <a:moveTo>
                    <a:pt x="780693" y="0"/>
                  </a:moveTo>
                  <a:lnTo>
                    <a:pt x="0" y="0"/>
                  </a:lnTo>
                  <a:lnTo>
                    <a:pt x="0" y="266174"/>
                  </a:lnTo>
                  <a:lnTo>
                    <a:pt x="780693" y="266174"/>
                  </a:lnTo>
                  <a:lnTo>
                    <a:pt x="780693" y="0"/>
                  </a:lnTo>
                  <a:close/>
                </a:path>
              </a:pathLst>
            </a:custGeom>
            <a:solidFill>
              <a:srgbClr val="B4B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3483590" y="3224339"/>
              <a:ext cx="991235" cy="266700"/>
            </a:xfrm>
            <a:custGeom>
              <a:avLst/>
              <a:gdLst/>
              <a:ahLst/>
              <a:cxnLst/>
              <a:rect l="l" t="t" r="r" b="b"/>
              <a:pathLst>
                <a:path w="991234" h="266700">
                  <a:moveTo>
                    <a:pt x="913765" y="0"/>
                  </a:moveTo>
                  <a:lnTo>
                    <a:pt x="0" y="0"/>
                  </a:lnTo>
                  <a:lnTo>
                    <a:pt x="0" y="266166"/>
                  </a:lnTo>
                  <a:lnTo>
                    <a:pt x="913765" y="266166"/>
                  </a:lnTo>
                  <a:lnTo>
                    <a:pt x="990981" y="133083"/>
                  </a:lnTo>
                  <a:lnTo>
                    <a:pt x="913765" y="0"/>
                  </a:lnTo>
                  <a:close/>
                </a:path>
              </a:pathLst>
            </a:custGeom>
            <a:solidFill>
              <a:srgbClr val="D1D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4397355" y="3224337"/>
              <a:ext cx="240029" cy="266700"/>
            </a:xfrm>
            <a:custGeom>
              <a:avLst/>
              <a:gdLst/>
              <a:ahLst/>
              <a:cxnLst/>
              <a:rect l="l" t="t" r="r" b="b"/>
              <a:pathLst>
                <a:path w="240030" h="266700">
                  <a:moveTo>
                    <a:pt x="239528" y="0"/>
                  </a:moveTo>
                  <a:lnTo>
                    <a:pt x="0" y="0"/>
                  </a:lnTo>
                  <a:lnTo>
                    <a:pt x="0" y="266169"/>
                  </a:lnTo>
                  <a:lnTo>
                    <a:pt x="239528" y="266169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rgbClr val="B4B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3483590" y="2691993"/>
              <a:ext cx="964565" cy="266700"/>
            </a:xfrm>
            <a:custGeom>
              <a:avLst/>
              <a:gdLst/>
              <a:ahLst/>
              <a:cxnLst/>
              <a:rect l="l" t="t" r="r" b="b"/>
              <a:pathLst>
                <a:path w="964565" h="266700">
                  <a:moveTo>
                    <a:pt x="913765" y="0"/>
                  </a:moveTo>
                  <a:lnTo>
                    <a:pt x="0" y="0"/>
                  </a:lnTo>
                  <a:lnTo>
                    <a:pt x="0" y="266166"/>
                  </a:lnTo>
                  <a:lnTo>
                    <a:pt x="913765" y="266166"/>
                  </a:lnTo>
                  <a:lnTo>
                    <a:pt x="964057" y="133083"/>
                  </a:lnTo>
                  <a:lnTo>
                    <a:pt x="913765" y="0"/>
                  </a:lnTo>
                  <a:close/>
                </a:path>
              </a:pathLst>
            </a:custGeom>
            <a:solidFill>
              <a:srgbClr val="D1D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4397355" y="2691986"/>
              <a:ext cx="240029" cy="266700"/>
            </a:xfrm>
            <a:custGeom>
              <a:avLst/>
              <a:gdLst/>
              <a:ahLst/>
              <a:cxnLst/>
              <a:rect l="l" t="t" r="r" b="b"/>
              <a:pathLst>
                <a:path w="240030" h="266700">
                  <a:moveTo>
                    <a:pt x="239528" y="0"/>
                  </a:moveTo>
                  <a:lnTo>
                    <a:pt x="0" y="0"/>
                  </a:lnTo>
                  <a:lnTo>
                    <a:pt x="0" y="266174"/>
                  </a:lnTo>
                  <a:lnTo>
                    <a:pt x="239528" y="266174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rgbClr val="B4B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3483590" y="3756685"/>
              <a:ext cx="1009015" cy="266700"/>
            </a:xfrm>
            <a:custGeom>
              <a:avLst/>
              <a:gdLst/>
              <a:ahLst/>
              <a:cxnLst/>
              <a:rect l="l" t="t" r="r" b="b"/>
              <a:pathLst>
                <a:path w="1009015" h="266700">
                  <a:moveTo>
                    <a:pt x="913765" y="0"/>
                  </a:moveTo>
                  <a:lnTo>
                    <a:pt x="0" y="0"/>
                  </a:lnTo>
                  <a:lnTo>
                    <a:pt x="0" y="266166"/>
                  </a:lnTo>
                  <a:lnTo>
                    <a:pt x="913765" y="266166"/>
                  </a:lnTo>
                  <a:lnTo>
                    <a:pt x="1008888" y="153708"/>
                  </a:lnTo>
                  <a:lnTo>
                    <a:pt x="913765" y="0"/>
                  </a:lnTo>
                  <a:close/>
                </a:path>
              </a:pathLst>
            </a:custGeom>
            <a:solidFill>
              <a:srgbClr val="D1D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4397355" y="3756677"/>
              <a:ext cx="240029" cy="266700"/>
            </a:xfrm>
            <a:custGeom>
              <a:avLst/>
              <a:gdLst/>
              <a:ahLst/>
              <a:cxnLst/>
              <a:rect l="l" t="t" r="r" b="b"/>
              <a:pathLst>
                <a:path w="240030" h="266700">
                  <a:moveTo>
                    <a:pt x="239528" y="0"/>
                  </a:moveTo>
                  <a:lnTo>
                    <a:pt x="0" y="0"/>
                  </a:lnTo>
                  <a:lnTo>
                    <a:pt x="0" y="266174"/>
                  </a:lnTo>
                  <a:lnTo>
                    <a:pt x="239528" y="266174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rgbClr val="B4B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5022703" y="2576436"/>
              <a:ext cx="1015365" cy="1668780"/>
            </a:xfrm>
            <a:custGeom>
              <a:avLst/>
              <a:gdLst/>
              <a:ahLst/>
              <a:cxnLst/>
              <a:rect l="l" t="t" r="r" b="b"/>
              <a:pathLst>
                <a:path w="1015365" h="1668779">
                  <a:moveTo>
                    <a:pt x="834009" y="0"/>
                  </a:moveTo>
                  <a:lnTo>
                    <a:pt x="786680" y="1320"/>
                  </a:lnTo>
                  <a:lnTo>
                    <a:pt x="740045" y="5234"/>
                  </a:lnTo>
                  <a:lnTo>
                    <a:pt x="694173" y="11672"/>
                  </a:lnTo>
                  <a:lnTo>
                    <a:pt x="649134" y="20563"/>
                  </a:lnTo>
                  <a:lnTo>
                    <a:pt x="604999" y="31836"/>
                  </a:lnTo>
                  <a:lnTo>
                    <a:pt x="561839" y="45422"/>
                  </a:lnTo>
                  <a:lnTo>
                    <a:pt x="519724" y="61249"/>
                  </a:lnTo>
                  <a:lnTo>
                    <a:pt x="478724" y="79248"/>
                  </a:lnTo>
                  <a:lnTo>
                    <a:pt x="438910" y="99348"/>
                  </a:lnTo>
                  <a:lnTo>
                    <a:pt x="400351" y="121478"/>
                  </a:lnTo>
                  <a:lnTo>
                    <a:pt x="363119" y="145568"/>
                  </a:lnTo>
                  <a:lnTo>
                    <a:pt x="327284" y="171549"/>
                  </a:lnTo>
                  <a:lnTo>
                    <a:pt x="292915" y="199348"/>
                  </a:lnTo>
                  <a:lnTo>
                    <a:pt x="260085" y="228897"/>
                  </a:lnTo>
                  <a:lnTo>
                    <a:pt x="228862" y="260124"/>
                  </a:lnTo>
                  <a:lnTo>
                    <a:pt x="199318" y="292958"/>
                  </a:lnTo>
                  <a:lnTo>
                    <a:pt x="171522" y="327331"/>
                  </a:lnTo>
                  <a:lnTo>
                    <a:pt x="145546" y="363171"/>
                  </a:lnTo>
                  <a:lnTo>
                    <a:pt x="121459" y="400408"/>
                  </a:lnTo>
                  <a:lnTo>
                    <a:pt x="99332" y="438971"/>
                  </a:lnTo>
                  <a:lnTo>
                    <a:pt x="79235" y="478790"/>
                  </a:lnTo>
                  <a:lnTo>
                    <a:pt x="61239" y="519795"/>
                  </a:lnTo>
                  <a:lnTo>
                    <a:pt x="45414" y="561915"/>
                  </a:lnTo>
                  <a:lnTo>
                    <a:pt x="31831" y="605080"/>
                  </a:lnTo>
                  <a:lnTo>
                    <a:pt x="20559" y="649219"/>
                  </a:lnTo>
                  <a:lnTo>
                    <a:pt x="11670" y="694262"/>
                  </a:lnTo>
                  <a:lnTo>
                    <a:pt x="5233" y="740138"/>
                  </a:lnTo>
                  <a:lnTo>
                    <a:pt x="1320" y="786778"/>
                  </a:lnTo>
                  <a:lnTo>
                    <a:pt x="0" y="834110"/>
                  </a:lnTo>
                  <a:lnTo>
                    <a:pt x="1320" y="881442"/>
                  </a:lnTo>
                  <a:lnTo>
                    <a:pt x="5233" y="928082"/>
                  </a:lnTo>
                  <a:lnTo>
                    <a:pt x="11670" y="973959"/>
                  </a:lnTo>
                  <a:lnTo>
                    <a:pt x="20559" y="1019002"/>
                  </a:lnTo>
                  <a:lnTo>
                    <a:pt x="31831" y="1063142"/>
                  </a:lnTo>
                  <a:lnTo>
                    <a:pt x="45414" y="1106307"/>
                  </a:lnTo>
                  <a:lnTo>
                    <a:pt x="61239" y="1148427"/>
                  </a:lnTo>
                  <a:lnTo>
                    <a:pt x="79235" y="1189432"/>
                  </a:lnTo>
                  <a:lnTo>
                    <a:pt x="99332" y="1229252"/>
                  </a:lnTo>
                  <a:lnTo>
                    <a:pt x="121459" y="1267816"/>
                  </a:lnTo>
                  <a:lnTo>
                    <a:pt x="145546" y="1305053"/>
                  </a:lnTo>
                  <a:lnTo>
                    <a:pt x="171522" y="1340894"/>
                  </a:lnTo>
                  <a:lnTo>
                    <a:pt x="199318" y="1375267"/>
                  </a:lnTo>
                  <a:lnTo>
                    <a:pt x="228862" y="1408103"/>
                  </a:lnTo>
                  <a:lnTo>
                    <a:pt x="260085" y="1439330"/>
                  </a:lnTo>
                  <a:lnTo>
                    <a:pt x="292915" y="1468879"/>
                  </a:lnTo>
                  <a:lnTo>
                    <a:pt x="327284" y="1496680"/>
                  </a:lnTo>
                  <a:lnTo>
                    <a:pt x="363119" y="1522660"/>
                  </a:lnTo>
                  <a:lnTo>
                    <a:pt x="400351" y="1546751"/>
                  </a:lnTo>
                  <a:lnTo>
                    <a:pt x="438910" y="1568882"/>
                  </a:lnTo>
                  <a:lnTo>
                    <a:pt x="478724" y="1588983"/>
                  </a:lnTo>
                  <a:lnTo>
                    <a:pt x="519724" y="1606982"/>
                  </a:lnTo>
                  <a:lnTo>
                    <a:pt x="561839" y="1622810"/>
                  </a:lnTo>
                  <a:lnTo>
                    <a:pt x="604999" y="1636396"/>
                  </a:lnTo>
                  <a:lnTo>
                    <a:pt x="649134" y="1647670"/>
                  </a:lnTo>
                  <a:lnTo>
                    <a:pt x="694173" y="1656561"/>
                  </a:lnTo>
                  <a:lnTo>
                    <a:pt x="740045" y="1662999"/>
                  </a:lnTo>
                  <a:lnTo>
                    <a:pt x="786680" y="1666913"/>
                  </a:lnTo>
                  <a:lnTo>
                    <a:pt x="834009" y="1668233"/>
                  </a:lnTo>
                  <a:lnTo>
                    <a:pt x="1014857" y="834110"/>
                  </a:lnTo>
                  <a:lnTo>
                    <a:pt x="834009" y="0"/>
                  </a:lnTo>
                  <a:close/>
                </a:path>
              </a:pathLst>
            </a:custGeom>
            <a:solidFill>
              <a:srgbClr val="FFE3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5856712" y="2576436"/>
              <a:ext cx="834390" cy="1668780"/>
            </a:xfrm>
            <a:custGeom>
              <a:avLst/>
              <a:gdLst/>
              <a:ahLst/>
              <a:cxnLst/>
              <a:rect l="l" t="t" r="r" b="b"/>
              <a:pathLst>
                <a:path w="834390" h="1668779">
                  <a:moveTo>
                    <a:pt x="0" y="0"/>
                  </a:moveTo>
                  <a:lnTo>
                    <a:pt x="0" y="1668233"/>
                  </a:lnTo>
                  <a:lnTo>
                    <a:pt x="47328" y="1666913"/>
                  </a:lnTo>
                  <a:lnTo>
                    <a:pt x="93963" y="1662999"/>
                  </a:lnTo>
                  <a:lnTo>
                    <a:pt x="139835" y="1656561"/>
                  </a:lnTo>
                  <a:lnTo>
                    <a:pt x="184874" y="1647670"/>
                  </a:lnTo>
                  <a:lnTo>
                    <a:pt x="229009" y="1636396"/>
                  </a:lnTo>
                  <a:lnTo>
                    <a:pt x="272169" y="1622810"/>
                  </a:lnTo>
                  <a:lnTo>
                    <a:pt x="314284" y="1606982"/>
                  </a:lnTo>
                  <a:lnTo>
                    <a:pt x="355284" y="1588983"/>
                  </a:lnTo>
                  <a:lnTo>
                    <a:pt x="395099" y="1568882"/>
                  </a:lnTo>
                  <a:lnTo>
                    <a:pt x="433657" y="1546751"/>
                  </a:lnTo>
                  <a:lnTo>
                    <a:pt x="470889" y="1522660"/>
                  </a:lnTo>
                  <a:lnTo>
                    <a:pt x="506724" y="1496680"/>
                  </a:lnTo>
                  <a:lnTo>
                    <a:pt x="541093" y="1468879"/>
                  </a:lnTo>
                  <a:lnTo>
                    <a:pt x="573923" y="1439330"/>
                  </a:lnTo>
                  <a:lnTo>
                    <a:pt x="605146" y="1408103"/>
                  </a:lnTo>
                  <a:lnTo>
                    <a:pt x="634690" y="1375267"/>
                  </a:lnTo>
                  <a:lnTo>
                    <a:pt x="662486" y="1340894"/>
                  </a:lnTo>
                  <a:lnTo>
                    <a:pt x="688462" y="1305053"/>
                  </a:lnTo>
                  <a:lnTo>
                    <a:pt x="712549" y="1267816"/>
                  </a:lnTo>
                  <a:lnTo>
                    <a:pt x="734676" y="1229252"/>
                  </a:lnTo>
                  <a:lnTo>
                    <a:pt x="754773" y="1189432"/>
                  </a:lnTo>
                  <a:lnTo>
                    <a:pt x="772769" y="1148427"/>
                  </a:lnTo>
                  <a:lnTo>
                    <a:pt x="788594" y="1106307"/>
                  </a:lnTo>
                  <a:lnTo>
                    <a:pt x="802177" y="1063142"/>
                  </a:lnTo>
                  <a:lnTo>
                    <a:pt x="813449" y="1019002"/>
                  </a:lnTo>
                  <a:lnTo>
                    <a:pt x="822338" y="973959"/>
                  </a:lnTo>
                  <a:lnTo>
                    <a:pt x="828775" y="928082"/>
                  </a:lnTo>
                  <a:lnTo>
                    <a:pt x="832688" y="881442"/>
                  </a:lnTo>
                  <a:lnTo>
                    <a:pt x="834009" y="834110"/>
                  </a:lnTo>
                  <a:lnTo>
                    <a:pt x="832688" y="786778"/>
                  </a:lnTo>
                  <a:lnTo>
                    <a:pt x="828775" y="740138"/>
                  </a:lnTo>
                  <a:lnTo>
                    <a:pt x="822338" y="694262"/>
                  </a:lnTo>
                  <a:lnTo>
                    <a:pt x="813449" y="649219"/>
                  </a:lnTo>
                  <a:lnTo>
                    <a:pt x="802177" y="605080"/>
                  </a:lnTo>
                  <a:lnTo>
                    <a:pt x="788594" y="561915"/>
                  </a:lnTo>
                  <a:lnTo>
                    <a:pt x="772769" y="519795"/>
                  </a:lnTo>
                  <a:lnTo>
                    <a:pt x="754773" y="478790"/>
                  </a:lnTo>
                  <a:lnTo>
                    <a:pt x="734676" y="438971"/>
                  </a:lnTo>
                  <a:lnTo>
                    <a:pt x="712549" y="400408"/>
                  </a:lnTo>
                  <a:lnTo>
                    <a:pt x="688462" y="363171"/>
                  </a:lnTo>
                  <a:lnTo>
                    <a:pt x="662486" y="327331"/>
                  </a:lnTo>
                  <a:lnTo>
                    <a:pt x="634690" y="292958"/>
                  </a:lnTo>
                  <a:lnTo>
                    <a:pt x="605146" y="260124"/>
                  </a:lnTo>
                  <a:lnTo>
                    <a:pt x="573923" y="228897"/>
                  </a:lnTo>
                  <a:lnTo>
                    <a:pt x="541093" y="199348"/>
                  </a:lnTo>
                  <a:lnTo>
                    <a:pt x="506724" y="171549"/>
                  </a:lnTo>
                  <a:lnTo>
                    <a:pt x="470889" y="145568"/>
                  </a:lnTo>
                  <a:lnTo>
                    <a:pt x="433657" y="121478"/>
                  </a:lnTo>
                  <a:lnTo>
                    <a:pt x="395099" y="99348"/>
                  </a:lnTo>
                  <a:lnTo>
                    <a:pt x="355284" y="79248"/>
                  </a:lnTo>
                  <a:lnTo>
                    <a:pt x="314284" y="61249"/>
                  </a:lnTo>
                  <a:lnTo>
                    <a:pt x="272169" y="45422"/>
                  </a:lnTo>
                  <a:lnTo>
                    <a:pt x="229009" y="31836"/>
                  </a:lnTo>
                  <a:lnTo>
                    <a:pt x="184874" y="20563"/>
                  </a:lnTo>
                  <a:lnTo>
                    <a:pt x="139835" y="11672"/>
                  </a:lnTo>
                  <a:lnTo>
                    <a:pt x="93963" y="5234"/>
                  </a:lnTo>
                  <a:lnTo>
                    <a:pt x="47328" y="1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4095730" y="4289031"/>
              <a:ext cx="361315" cy="266700"/>
            </a:xfrm>
            <a:custGeom>
              <a:avLst/>
              <a:gdLst/>
              <a:ahLst/>
              <a:cxnLst/>
              <a:rect l="l" t="t" r="r" b="b"/>
              <a:pathLst>
                <a:path w="361315" h="266700">
                  <a:moveTo>
                    <a:pt x="301625" y="0"/>
                  </a:moveTo>
                  <a:lnTo>
                    <a:pt x="0" y="0"/>
                  </a:lnTo>
                  <a:lnTo>
                    <a:pt x="0" y="266166"/>
                  </a:lnTo>
                  <a:lnTo>
                    <a:pt x="301625" y="266166"/>
                  </a:lnTo>
                  <a:lnTo>
                    <a:pt x="360934" y="133083"/>
                  </a:lnTo>
                  <a:lnTo>
                    <a:pt x="301625" y="0"/>
                  </a:lnTo>
                  <a:close/>
                </a:path>
              </a:pathLst>
            </a:custGeom>
            <a:solidFill>
              <a:srgbClr val="D1D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4397355" y="4289024"/>
              <a:ext cx="479425" cy="266700"/>
            </a:xfrm>
            <a:custGeom>
              <a:avLst/>
              <a:gdLst/>
              <a:ahLst/>
              <a:cxnLst/>
              <a:rect l="l" t="t" r="r" b="b"/>
              <a:pathLst>
                <a:path w="479425" h="266700">
                  <a:moveTo>
                    <a:pt x="479057" y="0"/>
                  </a:moveTo>
                  <a:lnTo>
                    <a:pt x="0" y="0"/>
                  </a:lnTo>
                  <a:lnTo>
                    <a:pt x="0" y="266174"/>
                  </a:lnTo>
                  <a:lnTo>
                    <a:pt x="479057" y="266174"/>
                  </a:lnTo>
                  <a:lnTo>
                    <a:pt x="479057" y="0"/>
                  </a:lnTo>
                  <a:close/>
                </a:path>
              </a:pathLst>
            </a:custGeom>
            <a:solidFill>
              <a:srgbClr val="B4B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4889607" y="2443353"/>
              <a:ext cx="1089025" cy="1934845"/>
            </a:xfrm>
            <a:custGeom>
              <a:avLst/>
              <a:gdLst/>
              <a:ahLst/>
              <a:cxnLst/>
              <a:rect l="l" t="t" r="r" b="b"/>
              <a:pathLst>
                <a:path w="1089025" h="1934845">
                  <a:moveTo>
                    <a:pt x="967105" y="0"/>
                  </a:moveTo>
                  <a:lnTo>
                    <a:pt x="918908" y="1185"/>
                  </a:lnTo>
                  <a:lnTo>
                    <a:pt x="871316" y="4706"/>
                  </a:lnTo>
                  <a:lnTo>
                    <a:pt x="824383" y="10506"/>
                  </a:lnTo>
                  <a:lnTo>
                    <a:pt x="778166" y="18528"/>
                  </a:lnTo>
                  <a:lnTo>
                    <a:pt x="732719" y="28718"/>
                  </a:lnTo>
                  <a:lnTo>
                    <a:pt x="688100" y="41019"/>
                  </a:lnTo>
                  <a:lnTo>
                    <a:pt x="644364" y="55376"/>
                  </a:lnTo>
                  <a:lnTo>
                    <a:pt x="601566" y="71732"/>
                  </a:lnTo>
                  <a:lnTo>
                    <a:pt x="559763" y="90032"/>
                  </a:lnTo>
                  <a:lnTo>
                    <a:pt x="519010" y="110220"/>
                  </a:lnTo>
                  <a:lnTo>
                    <a:pt x="479363" y="132240"/>
                  </a:lnTo>
                  <a:lnTo>
                    <a:pt x="440879" y="156036"/>
                  </a:lnTo>
                  <a:lnTo>
                    <a:pt x="403612" y="181553"/>
                  </a:lnTo>
                  <a:lnTo>
                    <a:pt x="367619" y="208735"/>
                  </a:lnTo>
                  <a:lnTo>
                    <a:pt x="332955" y="237525"/>
                  </a:lnTo>
                  <a:lnTo>
                    <a:pt x="299677" y="267868"/>
                  </a:lnTo>
                  <a:lnTo>
                    <a:pt x="267840" y="299709"/>
                  </a:lnTo>
                  <a:lnTo>
                    <a:pt x="237500" y="332990"/>
                  </a:lnTo>
                  <a:lnTo>
                    <a:pt x="208712" y="367657"/>
                  </a:lnTo>
                  <a:lnTo>
                    <a:pt x="181533" y="403654"/>
                  </a:lnTo>
                  <a:lnTo>
                    <a:pt x="156019" y="440924"/>
                  </a:lnTo>
                  <a:lnTo>
                    <a:pt x="132225" y="479412"/>
                  </a:lnTo>
                  <a:lnTo>
                    <a:pt x="110208" y="519063"/>
                  </a:lnTo>
                  <a:lnTo>
                    <a:pt x="90022" y="559819"/>
                  </a:lnTo>
                  <a:lnTo>
                    <a:pt x="71724" y="601626"/>
                  </a:lnTo>
                  <a:lnTo>
                    <a:pt x="55369" y="644427"/>
                  </a:lnTo>
                  <a:lnTo>
                    <a:pt x="41014" y="688167"/>
                  </a:lnTo>
                  <a:lnTo>
                    <a:pt x="28715" y="732790"/>
                  </a:lnTo>
                  <a:lnTo>
                    <a:pt x="18526" y="778240"/>
                  </a:lnTo>
                  <a:lnTo>
                    <a:pt x="10504" y="824461"/>
                  </a:lnTo>
                  <a:lnTo>
                    <a:pt x="4706" y="871398"/>
                  </a:lnTo>
                  <a:lnTo>
                    <a:pt x="1185" y="918994"/>
                  </a:lnTo>
                  <a:lnTo>
                    <a:pt x="0" y="967193"/>
                  </a:lnTo>
                  <a:lnTo>
                    <a:pt x="1185" y="1015394"/>
                  </a:lnTo>
                  <a:lnTo>
                    <a:pt x="4706" y="1062991"/>
                  </a:lnTo>
                  <a:lnTo>
                    <a:pt x="10504" y="1109929"/>
                  </a:lnTo>
                  <a:lnTo>
                    <a:pt x="18526" y="1156151"/>
                  </a:lnTo>
                  <a:lnTo>
                    <a:pt x="28715" y="1201601"/>
                  </a:lnTo>
                  <a:lnTo>
                    <a:pt x="41014" y="1246225"/>
                  </a:lnTo>
                  <a:lnTo>
                    <a:pt x="55369" y="1289966"/>
                  </a:lnTo>
                  <a:lnTo>
                    <a:pt x="71724" y="1332768"/>
                  </a:lnTo>
                  <a:lnTo>
                    <a:pt x="90022" y="1374576"/>
                  </a:lnTo>
                  <a:lnTo>
                    <a:pt x="110208" y="1415333"/>
                  </a:lnTo>
                  <a:lnTo>
                    <a:pt x="132225" y="1454983"/>
                  </a:lnTo>
                  <a:lnTo>
                    <a:pt x="156019" y="1493472"/>
                  </a:lnTo>
                  <a:lnTo>
                    <a:pt x="181533" y="1530743"/>
                  </a:lnTo>
                  <a:lnTo>
                    <a:pt x="208712" y="1566740"/>
                  </a:lnTo>
                  <a:lnTo>
                    <a:pt x="237500" y="1601407"/>
                  </a:lnTo>
                  <a:lnTo>
                    <a:pt x="267840" y="1634689"/>
                  </a:lnTo>
                  <a:lnTo>
                    <a:pt x="299677" y="1666530"/>
                  </a:lnTo>
                  <a:lnTo>
                    <a:pt x="332955" y="1696873"/>
                  </a:lnTo>
                  <a:lnTo>
                    <a:pt x="367619" y="1725664"/>
                  </a:lnTo>
                  <a:lnTo>
                    <a:pt x="403612" y="1752846"/>
                  </a:lnTo>
                  <a:lnTo>
                    <a:pt x="440879" y="1778363"/>
                  </a:lnTo>
                  <a:lnTo>
                    <a:pt x="479363" y="1802159"/>
                  </a:lnTo>
                  <a:lnTo>
                    <a:pt x="519010" y="1824179"/>
                  </a:lnTo>
                  <a:lnTo>
                    <a:pt x="559763" y="1844368"/>
                  </a:lnTo>
                  <a:lnTo>
                    <a:pt x="601566" y="1862668"/>
                  </a:lnTo>
                  <a:lnTo>
                    <a:pt x="644364" y="1879024"/>
                  </a:lnTo>
                  <a:lnTo>
                    <a:pt x="688100" y="1893380"/>
                  </a:lnTo>
                  <a:lnTo>
                    <a:pt x="732719" y="1905682"/>
                  </a:lnTo>
                  <a:lnTo>
                    <a:pt x="778166" y="1915871"/>
                  </a:lnTo>
                  <a:lnTo>
                    <a:pt x="824383" y="1923894"/>
                  </a:lnTo>
                  <a:lnTo>
                    <a:pt x="871316" y="1929693"/>
                  </a:lnTo>
                  <a:lnTo>
                    <a:pt x="918908" y="1933214"/>
                  </a:lnTo>
                  <a:lnTo>
                    <a:pt x="967105" y="1934400"/>
                  </a:lnTo>
                  <a:lnTo>
                    <a:pt x="1037209" y="1801317"/>
                  </a:lnTo>
                  <a:lnTo>
                    <a:pt x="967105" y="1668221"/>
                  </a:lnTo>
                  <a:lnTo>
                    <a:pt x="919189" y="1666600"/>
                  </a:lnTo>
                  <a:lnTo>
                    <a:pt x="872130" y="1661810"/>
                  </a:lnTo>
                  <a:lnTo>
                    <a:pt x="826031" y="1653954"/>
                  </a:lnTo>
                  <a:lnTo>
                    <a:pt x="780997" y="1643137"/>
                  </a:lnTo>
                  <a:lnTo>
                    <a:pt x="737135" y="1629466"/>
                  </a:lnTo>
                  <a:lnTo>
                    <a:pt x="694549" y="1613046"/>
                  </a:lnTo>
                  <a:lnTo>
                    <a:pt x="653344" y="1593980"/>
                  </a:lnTo>
                  <a:lnTo>
                    <a:pt x="613626" y="1572376"/>
                  </a:lnTo>
                  <a:lnTo>
                    <a:pt x="575500" y="1548337"/>
                  </a:lnTo>
                  <a:lnTo>
                    <a:pt x="539071" y="1521969"/>
                  </a:lnTo>
                  <a:lnTo>
                    <a:pt x="504444" y="1493378"/>
                  </a:lnTo>
                  <a:lnTo>
                    <a:pt x="471725" y="1462668"/>
                  </a:lnTo>
                  <a:lnTo>
                    <a:pt x="441019" y="1429945"/>
                  </a:lnTo>
                  <a:lnTo>
                    <a:pt x="412431" y="1395313"/>
                  </a:lnTo>
                  <a:lnTo>
                    <a:pt x="386066" y="1358879"/>
                  </a:lnTo>
                  <a:lnTo>
                    <a:pt x="362029" y="1320747"/>
                  </a:lnTo>
                  <a:lnTo>
                    <a:pt x="340427" y="1281022"/>
                  </a:lnTo>
                  <a:lnTo>
                    <a:pt x="321363" y="1239810"/>
                  </a:lnTo>
                  <a:lnTo>
                    <a:pt x="304944" y="1197216"/>
                  </a:lnTo>
                  <a:lnTo>
                    <a:pt x="291273" y="1153344"/>
                  </a:lnTo>
                  <a:lnTo>
                    <a:pt x="280458" y="1108301"/>
                  </a:lnTo>
                  <a:lnTo>
                    <a:pt x="272602" y="1062192"/>
                  </a:lnTo>
                  <a:lnTo>
                    <a:pt x="267812" y="1015121"/>
                  </a:lnTo>
                  <a:lnTo>
                    <a:pt x="266192" y="967193"/>
                  </a:lnTo>
                  <a:lnTo>
                    <a:pt x="267812" y="919269"/>
                  </a:lnTo>
                  <a:lnTo>
                    <a:pt x="272602" y="872200"/>
                  </a:lnTo>
                  <a:lnTo>
                    <a:pt x="280458" y="826093"/>
                  </a:lnTo>
                  <a:lnTo>
                    <a:pt x="291273" y="781051"/>
                  </a:lnTo>
                  <a:lnTo>
                    <a:pt x="304944" y="737181"/>
                  </a:lnTo>
                  <a:lnTo>
                    <a:pt x="321363" y="694588"/>
                  </a:lnTo>
                  <a:lnTo>
                    <a:pt x="340427" y="653376"/>
                  </a:lnTo>
                  <a:lnTo>
                    <a:pt x="362029" y="613651"/>
                  </a:lnTo>
                  <a:lnTo>
                    <a:pt x="386066" y="575519"/>
                  </a:lnTo>
                  <a:lnTo>
                    <a:pt x="412431" y="539084"/>
                  </a:lnTo>
                  <a:lnTo>
                    <a:pt x="441019" y="504452"/>
                  </a:lnTo>
                  <a:lnTo>
                    <a:pt x="471725" y="471728"/>
                  </a:lnTo>
                  <a:lnTo>
                    <a:pt x="504444" y="441018"/>
                  </a:lnTo>
                  <a:lnTo>
                    <a:pt x="539071" y="412425"/>
                  </a:lnTo>
                  <a:lnTo>
                    <a:pt x="575500" y="386057"/>
                  </a:lnTo>
                  <a:lnTo>
                    <a:pt x="613626" y="362017"/>
                  </a:lnTo>
                  <a:lnTo>
                    <a:pt x="653344" y="340411"/>
                  </a:lnTo>
                  <a:lnTo>
                    <a:pt x="694549" y="321345"/>
                  </a:lnTo>
                  <a:lnTo>
                    <a:pt x="737135" y="304923"/>
                  </a:lnTo>
                  <a:lnTo>
                    <a:pt x="780997" y="291251"/>
                  </a:lnTo>
                  <a:lnTo>
                    <a:pt x="826031" y="280434"/>
                  </a:lnTo>
                  <a:lnTo>
                    <a:pt x="872130" y="272578"/>
                  </a:lnTo>
                  <a:lnTo>
                    <a:pt x="919189" y="267787"/>
                  </a:lnTo>
                  <a:lnTo>
                    <a:pt x="967105" y="266166"/>
                  </a:lnTo>
                  <a:lnTo>
                    <a:pt x="1088644" y="133083"/>
                  </a:lnTo>
                  <a:lnTo>
                    <a:pt x="967105" y="0"/>
                  </a:lnTo>
                  <a:close/>
                </a:path>
              </a:pathLst>
            </a:custGeom>
            <a:solidFill>
              <a:srgbClr val="FF69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5856712" y="2443353"/>
              <a:ext cx="967105" cy="1934845"/>
            </a:xfrm>
            <a:custGeom>
              <a:avLst/>
              <a:gdLst/>
              <a:ahLst/>
              <a:cxnLst/>
              <a:rect l="l" t="t" r="r" b="b"/>
              <a:pathLst>
                <a:path w="967105" h="1934845">
                  <a:moveTo>
                    <a:pt x="0" y="0"/>
                  </a:moveTo>
                  <a:lnTo>
                    <a:pt x="0" y="266179"/>
                  </a:lnTo>
                  <a:lnTo>
                    <a:pt x="47930" y="267799"/>
                  </a:lnTo>
                  <a:lnTo>
                    <a:pt x="95003" y="272590"/>
                  </a:lnTo>
                  <a:lnTo>
                    <a:pt x="141115" y="280446"/>
                  </a:lnTo>
                  <a:lnTo>
                    <a:pt x="186160" y="291263"/>
                  </a:lnTo>
                  <a:lnTo>
                    <a:pt x="230033" y="304934"/>
                  </a:lnTo>
                  <a:lnTo>
                    <a:pt x="272629" y="321356"/>
                  </a:lnTo>
                  <a:lnTo>
                    <a:pt x="313842" y="340422"/>
                  </a:lnTo>
                  <a:lnTo>
                    <a:pt x="353568" y="362027"/>
                  </a:lnTo>
                  <a:lnTo>
                    <a:pt x="391700" y="386066"/>
                  </a:lnTo>
                  <a:lnTo>
                    <a:pt x="428135" y="412434"/>
                  </a:lnTo>
                  <a:lnTo>
                    <a:pt x="462767" y="441026"/>
                  </a:lnTo>
                  <a:lnTo>
                    <a:pt x="495490" y="471736"/>
                  </a:lnTo>
                  <a:lnTo>
                    <a:pt x="526200" y="504460"/>
                  </a:lnTo>
                  <a:lnTo>
                    <a:pt x="554791" y="539092"/>
                  </a:lnTo>
                  <a:lnTo>
                    <a:pt x="581158" y="575526"/>
                  </a:lnTo>
                  <a:lnTo>
                    <a:pt x="605197" y="613658"/>
                  </a:lnTo>
                  <a:lnTo>
                    <a:pt x="626801" y="653383"/>
                  </a:lnTo>
                  <a:lnTo>
                    <a:pt x="645866" y="694595"/>
                  </a:lnTo>
                  <a:lnTo>
                    <a:pt x="662286" y="737189"/>
                  </a:lnTo>
                  <a:lnTo>
                    <a:pt x="675957" y="781059"/>
                  </a:lnTo>
                  <a:lnTo>
                    <a:pt x="686773" y="826102"/>
                  </a:lnTo>
                  <a:lnTo>
                    <a:pt x="694629" y="872210"/>
                  </a:lnTo>
                  <a:lnTo>
                    <a:pt x="699419" y="919280"/>
                  </a:lnTo>
                  <a:lnTo>
                    <a:pt x="701040" y="967206"/>
                  </a:lnTo>
                  <a:lnTo>
                    <a:pt x="699419" y="1015132"/>
                  </a:lnTo>
                  <a:lnTo>
                    <a:pt x="694629" y="1062202"/>
                  </a:lnTo>
                  <a:lnTo>
                    <a:pt x="686773" y="1108310"/>
                  </a:lnTo>
                  <a:lnTo>
                    <a:pt x="675957" y="1153352"/>
                  </a:lnTo>
                  <a:lnTo>
                    <a:pt x="662286" y="1197222"/>
                  </a:lnTo>
                  <a:lnTo>
                    <a:pt x="645866" y="1239815"/>
                  </a:lnTo>
                  <a:lnTo>
                    <a:pt x="626801" y="1281027"/>
                  </a:lnTo>
                  <a:lnTo>
                    <a:pt x="605197" y="1320751"/>
                  </a:lnTo>
                  <a:lnTo>
                    <a:pt x="581158" y="1358882"/>
                  </a:lnTo>
                  <a:lnTo>
                    <a:pt x="554791" y="1395316"/>
                  </a:lnTo>
                  <a:lnTo>
                    <a:pt x="526200" y="1429947"/>
                  </a:lnTo>
                  <a:lnTo>
                    <a:pt x="495490" y="1462670"/>
                  </a:lnTo>
                  <a:lnTo>
                    <a:pt x="462767" y="1493379"/>
                  </a:lnTo>
                  <a:lnTo>
                    <a:pt x="428135" y="1521970"/>
                  </a:lnTo>
                  <a:lnTo>
                    <a:pt x="391700" y="1548338"/>
                  </a:lnTo>
                  <a:lnTo>
                    <a:pt x="353568" y="1572376"/>
                  </a:lnTo>
                  <a:lnTo>
                    <a:pt x="313842" y="1593981"/>
                  </a:lnTo>
                  <a:lnTo>
                    <a:pt x="272629" y="1613046"/>
                  </a:lnTo>
                  <a:lnTo>
                    <a:pt x="230033" y="1629466"/>
                  </a:lnTo>
                  <a:lnTo>
                    <a:pt x="186160" y="1643137"/>
                  </a:lnTo>
                  <a:lnTo>
                    <a:pt x="141115" y="1653954"/>
                  </a:lnTo>
                  <a:lnTo>
                    <a:pt x="95003" y="1661810"/>
                  </a:lnTo>
                  <a:lnTo>
                    <a:pt x="47930" y="1666600"/>
                  </a:lnTo>
                  <a:lnTo>
                    <a:pt x="0" y="1668221"/>
                  </a:lnTo>
                  <a:lnTo>
                    <a:pt x="0" y="1934400"/>
                  </a:lnTo>
                  <a:lnTo>
                    <a:pt x="48196" y="1933214"/>
                  </a:lnTo>
                  <a:lnTo>
                    <a:pt x="95788" y="1929693"/>
                  </a:lnTo>
                  <a:lnTo>
                    <a:pt x="142721" y="1923894"/>
                  </a:lnTo>
                  <a:lnTo>
                    <a:pt x="188938" y="1915871"/>
                  </a:lnTo>
                  <a:lnTo>
                    <a:pt x="234385" y="1905682"/>
                  </a:lnTo>
                  <a:lnTo>
                    <a:pt x="279004" y="1893380"/>
                  </a:lnTo>
                  <a:lnTo>
                    <a:pt x="322740" y="1879024"/>
                  </a:lnTo>
                  <a:lnTo>
                    <a:pt x="365538" y="1862668"/>
                  </a:lnTo>
                  <a:lnTo>
                    <a:pt x="407341" y="1844368"/>
                  </a:lnTo>
                  <a:lnTo>
                    <a:pt x="448094" y="1824179"/>
                  </a:lnTo>
                  <a:lnTo>
                    <a:pt x="487741" y="1802159"/>
                  </a:lnTo>
                  <a:lnTo>
                    <a:pt x="526225" y="1778363"/>
                  </a:lnTo>
                  <a:lnTo>
                    <a:pt x="563492" y="1752846"/>
                  </a:lnTo>
                  <a:lnTo>
                    <a:pt x="599485" y="1725664"/>
                  </a:lnTo>
                  <a:lnTo>
                    <a:pt x="634149" y="1696873"/>
                  </a:lnTo>
                  <a:lnTo>
                    <a:pt x="667427" y="1666530"/>
                  </a:lnTo>
                  <a:lnTo>
                    <a:pt x="699264" y="1634689"/>
                  </a:lnTo>
                  <a:lnTo>
                    <a:pt x="729604" y="1601407"/>
                  </a:lnTo>
                  <a:lnTo>
                    <a:pt x="758392" y="1566740"/>
                  </a:lnTo>
                  <a:lnTo>
                    <a:pt x="785571" y="1530743"/>
                  </a:lnTo>
                  <a:lnTo>
                    <a:pt x="811085" y="1493472"/>
                  </a:lnTo>
                  <a:lnTo>
                    <a:pt x="834879" y="1454983"/>
                  </a:lnTo>
                  <a:lnTo>
                    <a:pt x="856896" y="1415333"/>
                  </a:lnTo>
                  <a:lnTo>
                    <a:pt x="877082" y="1374576"/>
                  </a:lnTo>
                  <a:lnTo>
                    <a:pt x="895380" y="1332768"/>
                  </a:lnTo>
                  <a:lnTo>
                    <a:pt x="911735" y="1289966"/>
                  </a:lnTo>
                  <a:lnTo>
                    <a:pt x="926090" y="1246225"/>
                  </a:lnTo>
                  <a:lnTo>
                    <a:pt x="938389" y="1201601"/>
                  </a:lnTo>
                  <a:lnTo>
                    <a:pt x="948578" y="1156151"/>
                  </a:lnTo>
                  <a:lnTo>
                    <a:pt x="956600" y="1109929"/>
                  </a:lnTo>
                  <a:lnTo>
                    <a:pt x="962398" y="1062991"/>
                  </a:lnTo>
                  <a:lnTo>
                    <a:pt x="965919" y="1015394"/>
                  </a:lnTo>
                  <a:lnTo>
                    <a:pt x="967105" y="967193"/>
                  </a:lnTo>
                  <a:lnTo>
                    <a:pt x="965919" y="918994"/>
                  </a:lnTo>
                  <a:lnTo>
                    <a:pt x="962398" y="871398"/>
                  </a:lnTo>
                  <a:lnTo>
                    <a:pt x="956600" y="824461"/>
                  </a:lnTo>
                  <a:lnTo>
                    <a:pt x="948578" y="778240"/>
                  </a:lnTo>
                  <a:lnTo>
                    <a:pt x="938389" y="732790"/>
                  </a:lnTo>
                  <a:lnTo>
                    <a:pt x="926090" y="688167"/>
                  </a:lnTo>
                  <a:lnTo>
                    <a:pt x="911735" y="644427"/>
                  </a:lnTo>
                  <a:lnTo>
                    <a:pt x="895380" y="601626"/>
                  </a:lnTo>
                  <a:lnTo>
                    <a:pt x="877082" y="559819"/>
                  </a:lnTo>
                  <a:lnTo>
                    <a:pt x="856896" y="519063"/>
                  </a:lnTo>
                  <a:lnTo>
                    <a:pt x="834879" y="479412"/>
                  </a:lnTo>
                  <a:lnTo>
                    <a:pt x="811085" y="440924"/>
                  </a:lnTo>
                  <a:lnTo>
                    <a:pt x="785571" y="403654"/>
                  </a:lnTo>
                  <a:lnTo>
                    <a:pt x="758392" y="367657"/>
                  </a:lnTo>
                  <a:lnTo>
                    <a:pt x="729604" y="332990"/>
                  </a:lnTo>
                  <a:lnTo>
                    <a:pt x="699264" y="299709"/>
                  </a:lnTo>
                  <a:lnTo>
                    <a:pt x="667427" y="267868"/>
                  </a:lnTo>
                  <a:lnTo>
                    <a:pt x="634149" y="237525"/>
                  </a:lnTo>
                  <a:lnTo>
                    <a:pt x="599485" y="208735"/>
                  </a:lnTo>
                  <a:lnTo>
                    <a:pt x="563492" y="181553"/>
                  </a:lnTo>
                  <a:lnTo>
                    <a:pt x="526225" y="156036"/>
                  </a:lnTo>
                  <a:lnTo>
                    <a:pt x="487741" y="132240"/>
                  </a:lnTo>
                  <a:lnTo>
                    <a:pt x="448094" y="110220"/>
                  </a:lnTo>
                  <a:lnTo>
                    <a:pt x="407341" y="90032"/>
                  </a:lnTo>
                  <a:lnTo>
                    <a:pt x="365538" y="71732"/>
                  </a:lnTo>
                  <a:lnTo>
                    <a:pt x="322740" y="55376"/>
                  </a:lnTo>
                  <a:lnTo>
                    <a:pt x="279004" y="41019"/>
                  </a:lnTo>
                  <a:lnTo>
                    <a:pt x="234385" y="28718"/>
                  </a:lnTo>
                  <a:lnTo>
                    <a:pt x="188938" y="18528"/>
                  </a:lnTo>
                  <a:lnTo>
                    <a:pt x="142721" y="10506"/>
                  </a:lnTo>
                  <a:lnTo>
                    <a:pt x="95788" y="4706"/>
                  </a:lnTo>
                  <a:lnTo>
                    <a:pt x="48196" y="1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0B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5926815" y="3480701"/>
              <a:ext cx="1278890" cy="1278890"/>
            </a:xfrm>
            <a:custGeom>
              <a:avLst/>
              <a:gdLst/>
              <a:ahLst/>
              <a:cxnLst/>
              <a:rect l="l" t="t" r="r" b="b"/>
              <a:pathLst>
                <a:path w="1278890" h="1278889">
                  <a:moveTo>
                    <a:pt x="188087" y="0"/>
                  </a:moveTo>
                  <a:lnTo>
                    <a:pt x="0" y="188201"/>
                  </a:lnTo>
                  <a:lnTo>
                    <a:pt x="613029" y="801344"/>
                  </a:lnTo>
                  <a:lnTo>
                    <a:pt x="613029" y="1278572"/>
                  </a:lnTo>
                  <a:lnTo>
                    <a:pt x="879221" y="1278572"/>
                  </a:lnTo>
                  <a:lnTo>
                    <a:pt x="879221" y="879309"/>
                  </a:lnTo>
                  <a:lnTo>
                    <a:pt x="1278382" y="879309"/>
                  </a:lnTo>
                  <a:lnTo>
                    <a:pt x="1278382" y="613130"/>
                  </a:lnTo>
                  <a:lnTo>
                    <a:pt x="801243" y="613130"/>
                  </a:lnTo>
                  <a:lnTo>
                    <a:pt x="188087" y="0"/>
                  </a:lnTo>
                  <a:close/>
                </a:path>
              </a:pathLst>
            </a:custGeom>
            <a:solidFill>
              <a:srgbClr val="00DC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5430500" y="2984779"/>
              <a:ext cx="524510" cy="853440"/>
            </a:xfrm>
            <a:custGeom>
              <a:avLst/>
              <a:gdLst/>
              <a:ahLst/>
              <a:cxnLst/>
              <a:rect l="l" t="t" r="r" b="b"/>
              <a:pathLst>
                <a:path w="524509" h="853439">
                  <a:moveTo>
                    <a:pt x="426212" y="0"/>
                  </a:moveTo>
                  <a:lnTo>
                    <a:pt x="379826" y="2507"/>
                  </a:lnTo>
                  <a:lnTo>
                    <a:pt x="334873" y="9855"/>
                  </a:lnTo>
                  <a:lnTo>
                    <a:pt x="291616" y="21782"/>
                  </a:lnTo>
                  <a:lnTo>
                    <a:pt x="250315" y="38024"/>
                  </a:lnTo>
                  <a:lnTo>
                    <a:pt x="211233" y="58321"/>
                  </a:lnTo>
                  <a:lnTo>
                    <a:pt x="174632" y="82409"/>
                  </a:lnTo>
                  <a:lnTo>
                    <a:pt x="140772" y="110027"/>
                  </a:lnTo>
                  <a:lnTo>
                    <a:pt x="109915" y="140912"/>
                  </a:lnTo>
                  <a:lnTo>
                    <a:pt x="82324" y="174802"/>
                  </a:lnTo>
                  <a:lnTo>
                    <a:pt x="58260" y="211435"/>
                  </a:lnTo>
                  <a:lnTo>
                    <a:pt x="37984" y="250549"/>
                  </a:lnTo>
                  <a:lnTo>
                    <a:pt x="21758" y="291881"/>
                  </a:lnTo>
                  <a:lnTo>
                    <a:pt x="9844" y="335170"/>
                  </a:lnTo>
                  <a:lnTo>
                    <a:pt x="2504" y="380152"/>
                  </a:lnTo>
                  <a:lnTo>
                    <a:pt x="0" y="426567"/>
                  </a:lnTo>
                  <a:lnTo>
                    <a:pt x="2504" y="472982"/>
                  </a:lnTo>
                  <a:lnTo>
                    <a:pt x="9844" y="517964"/>
                  </a:lnTo>
                  <a:lnTo>
                    <a:pt x="21758" y="561252"/>
                  </a:lnTo>
                  <a:lnTo>
                    <a:pt x="37984" y="602583"/>
                  </a:lnTo>
                  <a:lnTo>
                    <a:pt x="58260" y="641696"/>
                  </a:lnTo>
                  <a:lnTo>
                    <a:pt x="82324" y="678328"/>
                  </a:lnTo>
                  <a:lnTo>
                    <a:pt x="109915" y="712217"/>
                  </a:lnTo>
                  <a:lnTo>
                    <a:pt x="140772" y="743101"/>
                  </a:lnTo>
                  <a:lnTo>
                    <a:pt x="174632" y="770717"/>
                  </a:lnTo>
                  <a:lnTo>
                    <a:pt x="211233" y="794804"/>
                  </a:lnTo>
                  <a:lnTo>
                    <a:pt x="250315" y="815099"/>
                  </a:lnTo>
                  <a:lnTo>
                    <a:pt x="291616" y="831341"/>
                  </a:lnTo>
                  <a:lnTo>
                    <a:pt x="334873" y="843267"/>
                  </a:lnTo>
                  <a:lnTo>
                    <a:pt x="379826" y="850615"/>
                  </a:lnTo>
                  <a:lnTo>
                    <a:pt x="426212" y="853122"/>
                  </a:lnTo>
                  <a:lnTo>
                    <a:pt x="524510" y="712406"/>
                  </a:lnTo>
                  <a:lnTo>
                    <a:pt x="426212" y="586955"/>
                  </a:lnTo>
                  <a:lnTo>
                    <a:pt x="375662" y="578766"/>
                  </a:lnTo>
                  <a:lnTo>
                    <a:pt x="331709" y="555970"/>
                  </a:lnTo>
                  <a:lnTo>
                    <a:pt x="297016" y="521231"/>
                  </a:lnTo>
                  <a:lnTo>
                    <a:pt x="274246" y="477210"/>
                  </a:lnTo>
                  <a:lnTo>
                    <a:pt x="266065" y="426567"/>
                  </a:lnTo>
                  <a:lnTo>
                    <a:pt x="274246" y="375925"/>
                  </a:lnTo>
                  <a:lnTo>
                    <a:pt x="297016" y="331903"/>
                  </a:lnTo>
                  <a:lnTo>
                    <a:pt x="331709" y="297164"/>
                  </a:lnTo>
                  <a:lnTo>
                    <a:pt x="375662" y="274369"/>
                  </a:lnTo>
                  <a:lnTo>
                    <a:pt x="426212" y="266179"/>
                  </a:lnTo>
                  <a:lnTo>
                    <a:pt x="524510" y="123405"/>
                  </a:lnTo>
                  <a:lnTo>
                    <a:pt x="426212" y="0"/>
                  </a:lnTo>
                  <a:close/>
                </a:path>
              </a:pathLst>
            </a:custGeom>
            <a:solidFill>
              <a:srgbClr val="FF69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5856712" y="2984779"/>
              <a:ext cx="426720" cy="853440"/>
            </a:xfrm>
            <a:custGeom>
              <a:avLst/>
              <a:gdLst/>
              <a:ahLst/>
              <a:cxnLst/>
              <a:rect l="l" t="t" r="r" b="b"/>
              <a:pathLst>
                <a:path w="426719" h="853439">
                  <a:moveTo>
                    <a:pt x="0" y="0"/>
                  </a:moveTo>
                  <a:lnTo>
                    <a:pt x="0" y="266179"/>
                  </a:lnTo>
                  <a:lnTo>
                    <a:pt x="50549" y="274369"/>
                  </a:lnTo>
                  <a:lnTo>
                    <a:pt x="94502" y="297164"/>
                  </a:lnTo>
                  <a:lnTo>
                    <a:pt x="129195" y="331903"/>
                  </a:lnTo>
                  <a:lnTo>
                    <a:pt x="151965" y="375925"/>
                  </a:lnTo>
                  <a:lnTo>
                    <a:pt x="160147" y="426567"/>
                  </a:lnTo>
                  <a:lnTo>
                    <a:pt x="151965" y="477210"/>
                  </a:lnTo>
                  <a:lnTo>
                    <a:pt x="129195" y="521231"/>
                  </a:lnTo>
                  <a:lnTo>
                    <a:pt x="94502" y="555970"/>
                  </a:lnTo>
                  <a:lnTo>
                    <a:pt x="50549" y="578766"/>
                  </a:lnTo>
                  <a:lnTo>
                    <a:pt x="0" y="586955"/>
                  </a:lnTo>
                  <a:lnTo>
                    <a:pt x="0" y="853122"/>
                  </a:lnTo>
                  <a:lnTo>
                    <a:pt x="46387" y="850615"/>
                  </a:lnTo>
                  <a:lnTo>
                    <a:pt x="91344" y="843267"/>
                  </a:lnTo>
                  <a:lnTo>
                    <a:pt x="134608" y="831341"/>
                  </a:lnTo>
                  <a:lnTo>
                    <a:pt x="175918" y="815099"/>
                  </a:lnTo>
                  <a:lnTo>
                    <a:pt x="215011" y="794804"/>
                  </a:lnTo>
                  <a:lnTo>
                    <a:pt x="251624" y="770717"/>
                  </a:lnTo>
                  <a:lnTo>
                    <a:pt x="285497" y="743101"/>
                  </a:lnTo>
                  <a:lnTo>
                    <a:pt x="316366" y="712217"/>
                  </a:lnTo>
                  <a:lnTo>
                    <a:pt x="343969" y="678328"/>
                  </a:lnTo>
                  <a:lnTo>
                    <a:pt x="368046" y="641696"/>
                  </a:lnTo>
                  <a:lnTo>
                    <a:pt x="388332" y="602583"/>
                  </a:lnTo>
                  <a:lnTo>
                    <a:pt x="404567" y="561252"/>
                  </a:lnTo>
                  <a:lnTo>
                    <a:pt x="416487" y="517964"/>
                  </a:lnTo>
                  <a:lnTo>
                    <a:pt x="423832" y="472982"/>
                  </a:lnTo>
                  <a:lnTo>
                    <a:pt x="426339" y="426567"/>
                  </a:lnTo>
                  <a:lnTo>
                    <a:pt x="423832" y="380152"/>
                  </a:lnTo>
                  <a:lnTo>
                    <a:pt x="416487" y="335170"/>
                  </a:lnTo>
                  <a:lnTo>
                    <a:pt x="404567" y="291881"/>
                  </a:lnTo>
                  <a:lnTo>
                    <a:pt x="388332" y="250549"/>
                  </a:lnTo>
                  <a:lnTo>
                    <a:pt x="368046" y="211435"/>
                  </a:lnTo>
                  <a:lnTo>
                    <a:pt x="343969" y="174802"/>
                  </a:lnTo>
                  <a:lnTo>
                    <a:pt x="316366" y="140912"/>
                  </a:lnTo>
                  <a:lnTo>
                    <a:pt x="285497" y="110027"/>
                  </a:lnTo>
                  <a:lnTo>
                    <a:pt x="251624" y="82409"/>
                  </a:lnTo>
                  <a:lnTo>
                    <a:pt x="215011" y="58321"/>
                  </a:lnTo>
                  <a:lnTo>
                    <a:pt x="175918" y="38024"/>
                  </a:lnTo>
                  <a:lnTo>
                    <a:pt x="134608" y="21782"/>
                  </a:lnTo>
                  <a:lnTo>
                    <a:pt x="91344" y="9855"/>
                  </a:lnTo>
                  <a:lnTo>
                    <a:pt x="46387" y="2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0B7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299"/>
                  </a:moveTo>
                  <a:lnTo>
                    <a:pt x="0" y="2362847"/>
                  </a:lnTo>
                  <a:lnTo>
                    <a:pt x="120296" y="2362847"/>
                  </a:lnTo>
                  <a:lnTo>
                    <a:pt x="191911" y="2359116"/>
                  </a:lnTo>
                  <a:lnTo>
                    <a:pt x="242022" y="2355128"/>
                  </a:lnTo>
                  <a:lnTo>
                    <a:pt x="291961" y="2350094"/>
                  </a:lnTo>
                  <a:lnTo>
                    <a:pt x="341712" y="2344020"/>
                  </a:lnTo>
                  <a:lnTo>
                    <a:pt x="391261" y="2336912"/>
                  </a:lnTo>
                  <a:lnTo>
                    <a:pt x="440592" y="2328777"/>
                  </a:lnTo>
                  <a:lnTo>
                    <a:pt x="489689" y="2319620"/>
                  </a:lnTo>
                  <a:lnTo>
                    <a:pt x="538538" y="2309448"/>
                  </a:lnTo>
                  <a:lnTo>
                    <a:pt x="587123" y="2298266"/>
                  </a:lnTo>
                  <a:lnTo>
                    <a:pt x="635429" y="2286082"/>
                  </a:lnTo>
                  <a:lnTo>
                    <a:pt x="683441" y="2272901"/>
                  </a:lnTo>
                  <a:lnTo>
                    <a:pt x="731143" y="2258729"/>
                  </a:lnTo>
                  <a:lnTo>
                    <a:pt x="778520" y="2243573"/>
                  </a:lnTo>
                  <a:lnTo>
                    <a:pt x="825557" y="2227438"/>
                  </a:lnTo>
                  <a:lnTo>
                    <a:pt x="872238" y="2210331"/>
                  </a:lnTo>
                  <a:lnTo>
                    <a:pt x="918548" y="2192258"/>
                  </a:lnTo>
                  <a:lnTo>
                    <a:pt x="964472" y="2173226"/>
                  </a:lnTo>
                  <a:lnTo>
                    <a:pt x="1009995" y="2153239"/>
                  </a:lnTo>
                  <a:lnTo>
                    <a:pt x="1055101" y="2132305"/>
                  </a:lnTo>
                  <a:lnTo>
                    <a:pt x="1099775" y="2110429"/>
                  </a:lnTo>
                  <a:lnTo>
                    <a:pt x="1144002" y="2087618"/>
                  </a:lnTo>
                  <a:lnTo>
                    <a:pt x="1187766" y="2063878"/>
                  </a:lnTo>
                  <a:lnTo>
                    <a:pt x="1231053" y="2039215"/>
                  </a:lnTo>
                  <a:lnTo>
                    <a:pt x="1273846" y="2013635"/>
                  </a:lnTo>
                  <a:lnTo>
                    <a:pt x="1316131" y="1987144"/>
                  </a:lnTo>
                  <a:lnTo>
                    <a:pt x="1357892" y="1959749"/>
                  </a:lnTo>
                  <a:lnTo>
                    <a:pt x="1387478" y="1939442"/>
                  </a:lnTo>
                  <a:lnTo>
                    <a:pt x="46137" y="1939442"/>
                  </a:lnTo>
                  <a:lnTo>
                    <a:pt x="0" y="1939299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59"/>
                  </a:lnTo>
                  <a:lnTo>
                    <a:pt x="1987918" y="63838"/>
                  </a:lnTo>
                  <a:lnTo>
                    <a:pt x="1985130" y="112952"/>
                  </a:lnTo>
                  <a:lnTo>
                    <a:pt x="1981121" y="161880"/>
                  </a:lnTo>
                  <a:lnTo>
                    <a:pt x="1975900" y="210601"/>
                  </a:lnTo>
                  <a:lnTo>
                    <a:pt x="1969475" y="259095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2"/>
                  </a:lnTo>
                  <a:lnTo>
                    <a:pt x="1931916" y="450376"/>
                  </a:lnTo>
                  <a:lnTo>
                    <a:pt x="1919605" y="497417"/>
                  </a:lnTo>
                  <a:lnTo>
                    <a:pt x="1906141" y="544106"/>
                  </a:lnTo>
                  <a:lnTo>
                    <a:pt x="1891535" y="590419"/>
                  </a:lnTo>
                  <a:lnTo>
                    <a:pt x="1875795" y="636338"/>
                  </a:lnTo>
                  <a:lnTo>
                    <a:pt x="1858930" y="681840"/>
                  </a:lnTo>
                  <a:lnTo>
                    <a:pt x="1840947" y="726905"/>
                  </a:lnTo>
                  <a:lnTo>
                    <a:pt x="1821856" y="771512"/>
                  </a:lnTo>
                  <a:lnTo>
                    <a:pt x="1801666" y="815640"/>
                  </a:lnTo>
                  <a:lnTo>
                    <a:pt x="1780385" y="859268"/>
                  </a:lnTo>
                  <a:lnTo>
                    <a:pt x="1758022" y="902375"/>
                  </a:lnTo>
                  <a:lnTo>
                    <a:pt x="1734585" y="944939"/>
                  </a:lnTo>
                  <a:lnTo>
                    <a:pt x="1710084" y="986941"/>
                  </a:lnTo>
                  <a:lnTo>
                    <a:pt x="1684526" y="1028359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899"/>
                  </a:lnTo>
                  <a:lnTo>
                    <a:pt x="1571905" y="1187771"/>
                  </a:lnTo>
                  <a:lnTo>
                    <a:pt x="1541196" y="1225955"/>
                  </a:lnTo>
                  <a:lnTo>
                    <a:pt x="1509483" y="1263429"/>
                  </a:lnTo>
                  <a:lnTo>
                    <a:pt x="1476774" y="1300172"/>
                  </a:lnTo>
                  <a:lnTo>
                    <a:pt x="1443078" y="1336164"/>
                  </a:lnTo>
                  <a:lnTo>
                    <a:pt x="1408404" y="1371383"/>
                  </a:lnTo>
                  <a:lnTo>
                    <a:pt x="1372856" y="1405719"/>
                  </a:lnTo>
                  <a:lnTo>
                    <a:pt x="1336545" y="1439069"/>
                  </a:lnTo>
                  <a:lnTo>
                    <a:pt x="1299492" y="1471425"/>
                  </a:lnTo>
                  <a:lnTo>
                    <a:pt x="1261718" y="1502779"/>
                  </a:lnTo>
                  <a:lnTo>
                    <a:pt x="1223244" y="1533121"/>
                  </a:lnTo>
                  <a:lnTo>
                    <a:pt x="1184091" y="1562444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3"/>
                  </a:lnTo>
                  <a:lnTo>
                    <a:pt x="978877" y="1693472"/>
                  </a:lnTo>
                  <a:lnTo>
                    <a:pt x="936092" y="1716501"/>
                  </a:lnTo>
                  <a:lnTo>
                    <a:pt x="892775" y="1738451"/>
                  </a:lnTo>
                  <a:lnTo>
                    <a:pt x="848947" y="1759314"/>
                  </a:lnTo>
                  <a:lnTo>
                    <a:pt x="804630" y="1779081"/>
                  </a:lnTo>
                  <a:lnTo>
                    <a:pt x="759844" y="1797744"/>
                  </a:lnTo>
                  <a:lnTo>
                    <a:pt x="714611" y="1815295"/>
                  </a:lnTo>
                  <a:lnTo>
                    <a:pt x="668951" y="1831724"/>
                  </a:lnTo>
                  <a:lnTo>
                    <a:pt x="622886" y="1847024"/>
                  </a:lnTo>
                  <a:lnTo>
                    <a:pt x="576436" y="1861186"/>
                  </a:lnTo>
                  <a:lnTo>
                    <a:pt x="529623" y="1874202"/>
                  </a:lnTo>
                  <a:lnTo>
                    <a:pt x="482468" y="1886062"/>
                  </a:lnTo>
                  <a:lnTo>
                    <a:pt x="434991" y="1896760"/>
                  </a:lnTo>
                  <a:lnTo>
                    <a:pt x="387214" y="1906285"/>
                  </a:lnTo>
                  <a:lnTo>
                    <a:pt x="339158" y="1914631"/>
                  </a:lnTo>
                  <a:lnTo>
                    <a:pt x="290844" y="1921787"/>
                  </a:lnTo>
                  <a:lnTo>
                    <a:pt x="242292" y="1927747"/>
                  </a:lnTo>
                  <a:lnTo>
                    <a:pt x="193525" y="1932500"/>
                  </a:lnTo>
                  <a:lnTo>
                    <a:pt x="144562" y="1936040"/>
                  </a:lnTo>
                  <a:lnTo>
                    <a:pt x="95426" y="1938357"/>
                  </a:lnTo>
                  <a:lnTo>
                    <a:pt x="46137" y="1939442"/>
                  </a:lnTo>
                  <a:lnTo>
                    <a:pt x="1387478" y="1939442"/>
                  </a:lnTo>
                  <a:lnTo>
                    <a:pt x="1439782" y="1902269"/>
                  </a:lnTo>
                  <a:lnTo>
                    <a:pt x="1479881" y="1872197"/>
                  </a:lnTo>
                  <a:lnTo>
                    <a:pt x="1519394" y="1841246"/>
                  </a:lnTo>
                  <a:lnTo>
                    <a:pt x="1558308" y="1809420"/>
                  </a:lnTo>
                  <a:lnTo>
                    <a:pt x="1596606" y="1776727"/>
                  </a:lnTo>
                  <a:lnTo>
                    <a:pt x="1634273" y="1743172"/>
                  </a:lnTo>
                  <a:lnTo>
                    <a:pt x="1671294" y="1708762"/>
                  </a:lnTo>
                  <a:lnTo>
                    <a:pt x="1707654" y="1673503"/>
                  </a:lnTo>
                  <a:lnTo>
                    <a:pt x="1743258" y="1637483"/>
                  </a:lnTo>
                  <a:lnTo>
                    <a:pt x="1778018" y="1600793"/>
                  </a:lnTo>
                  <a:lnTo>
                    <a:pt x="1811930" y="1563448"/>
                  </a:lnTo>
                  <a:lnTo>
                    <a:pt x="1844986" y="1525465"/>
                  </a:lnTo>
                  <a:lnTo>
                    <a:pt x="1877181" y="1486858"/>
                  </a:lnTo>
                  <a:lnTo>
                    <a:pt x="1908507" y="1447642"/>
                  </a:lnTo>
                  <a:lnTo>
                    <a:pt x="1938960" y="1407833"/>
                  </a:lnTo>
                  <a:lnTo>
                    <a:pt x="1968532" y="1367446"/>
                  </a:lnTo>
                  <a:lnTo>
                    <a:pt x="1997217" y="1326496"/>
                  </a:lnTo>
                  <a:lnTo>
                    <a:pt x="2025010" y="1284998"/>
                  </a:lnTo>
                  <a:lnTo>
                    <a:pt x="2051902" y="1242968"/>
                  </a:lnTo>
                  <a:lnTo>
                    <a:pt x="2077889" y="1200420"/>
                  </a:lnTo>
                  <a:lnTo>
                    <a:pt x="2102965" y="1157371"/>
                  </a:lnTo>
                  <a:lnTo>
                    <a:pt x="2127121" y="1113835"/>
                  </a:lnTo>
                  <a:lnTo>
                    <a:pt x="2150354" y="1069827"/>
                  </a:lnTo>
                  <a:lnTo>
                    <a:pt x="2172655" y="1025363"/>
                  </a:lnTo>
                  <a:lnTo>
                    <a:pt x="2194019" y="980458"/>
                  </a:lnTo>
                  <a:lnTo>
                    <a:pt x="2214440" y="935127"/>
                  </a:lnTo>
                  <a:lnTo>
                    <a:pt x="2233911" y="889386"/>
                  </a:lnTo>
                  <a:lnTo>
                    <a:pt x="2252425" y="843249"/>
                  </a:lnTo>
                  <a:lnTo>
                    <a:pt x="2269978" y="796732"/>
                  </a:lnTo>
                  <a:lnTo>
                    <a:pt x="2286561" y="749851"/>
                  </a:lnTo>
                  <a:lnTo>
                    <a:pt x="2302170" y="702619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2"/>
                  </a:lnTo>
                  <a:lnTo>
                    <a:pt x="2365368" y="461751"/>
                  </a:lnTo>
                  <a:lnTo>
                    <a:pt x="2374995" y="412741"/>
                  </a:lnTo>
                  <a:lnTo>
                    <a:pt x="2383602" y="363489"/>
                  </a:lnTo>
                  <a:lnTo>
                    <a:pt x="2391184" y="314008"/>
                  </a:lnTo>
                  <a:lnTo>
                    <a:pt x="2397735" y="264315"/>
                  </a:lnTo>
                  <a:lnTo>
                    <a:pt x="2403247" y="214425"/>
                  </a:lnTo>
                  <a:lnTo>
                    <a:pt x="2407715" y="164353"/>
                  </a:lnTo>
                  <a:lnTo>
                    <a:pt x="2411133" y="114113"/>
                  </a:lnTo>
                  <a:lnTo>
                    <a:pt x="2413493" y="63722"/>
                  </a:lnTo>
                  <a:lnTo>
                    <a:pt x="2414756" y="14559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51" y="1477548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424860" y="3527577"/>
            <a:ext cx="3884295" cy="1282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0"/>
              </a:spcBef>
              <a:tabLst>
                <a:tab pos="1907539" algn="l"/>
                <a:tab pos="3416935" algn="l"/>
              </a:tabLst>
            </a:pPr>
            <a:r>
              <a:rPr dirty="0" sz="3500" spc="13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7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75">
                <a:solidFill>
                  <a:srgbClr val="27316F"/>
                </a:solidFill>
                <a:latin typeface="Verdana"/>
                <a:cs typeface="Verdana"/>
              </a:rPr>
              <a:t>cur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	</a:t>
            </a:r>
            <a:r>
              <a:rPr dirty="0" sz="3500" spc="135">
                <a:solidFill>
                  <a:srgbClr val="27316F"/>
                </a:solidFill>
                <a:latin typeface="Verdana"/>
                <a:cs typeface="Verdana"/>
              </a:rPr>
              <a:t>due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	</a:t>
            </a:r>
            <a:r>
              <a:rPr dirty="0" sz="3500" spc="-2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60">
                <a:solidFill>
                  <a:srgbClr val="27316F"/>
                </a:solidFill>
                <a:latin typeface="Verdana"/>
                <a:cs typeface="Verdana"/>
              </a:rPr>
              <a:t>o  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emphasizing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6651" y="3527577"/>
            <a:ext cx="3406140" cy="1282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00965">
              <a:lnSpc>
                <a:spcPct val="117900"/>
              </a:lnSpc>
              <a:spcBef>
                <a:spcPts val="90"/>
              </a:spcBef>
              <a:tabLst>
                <a:tab pos="1682114" algn="l"/>
                <a:tab pos="2245995" algn="l"/>
              </a:tabLst>
            </a:pPr>
            <a:r>
              <a:rPr dirty="0" sz="3500" spc="19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500" spc="-6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5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	</a:t>
            </a:r>
            <a:r>
              <a:rPr dirty="0" sz="3500" spc="-8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 spc="5">
                <a:solidFill>
                  <a:srgbClr val="27316F"/>
                </a:solidFill>
                <a:latin typeface="Verdana"/>
                <a:cs typeface="Verdana"/>
              </a:rPr>
              <a:t>ailu</a:t>
            </a:r>
            <a:r>
              <a:rPr dirty="0" sz="3500" spc="-4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-175">
                <a:solidFill>
                  <a:srgbClr val="27316F"/>
                </a:solidFill>
                <a:latin typeface="Verdana"/>
                <a:cs typeface="Verdana"/>
              </a:rPr>
              <a:t>es,  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		</a:t>
            </a:r>
            <a:r>
              <a:rPr dirty="0" sz="3500" spc="114">
                <a:solidFill>
                  <a:srgbClr val="27316F"/>
                </a:solidFill>
                <a:latin typeface="Verdana"/>
                <a:cs typeface="Verdana"/>
              </a:rPr>
              <a:t>need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4241" y="2063064"/>
            <a:ext cx="7798434" cy="149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-195" b="1">
                <a:solidFill>
                  <a:srgbClr val="FBBC00"/>
                </a:solidFill>
                <a:latin typeface="Verdana"/>
                <a:cs typeface="Verdana"/>
              </a:rPr>
              <a:t>INTRODUCTION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  <a:tabLst>
                <a:tab pos="1673860" algn="l"/>
                <a:tab pos="3006090" algn="l"/>
                <a:tab pos="5627370" algn="l"/>
              </a:tabLst>
            </a:pPr>
            <a:r>
              <a:rPr dirty="0" sz="3500" spc="-340">
                <a:solidFill>
                  <a:srgbClr val="27316F"/>
                </a:solidFill>
                <a:latin typeface="Verdana"/>
                <a:cs typeface="Verdana"/>
              </a:rPr>
              <a:t>•</a:t>
            </a:r>
            <a:r>
              <a:rPr dirty="0" sz="3500" spc="-43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22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50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-165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	</a:t>
            </a:r>
            <a:r>
              <a:rPr dirty="0" sz="3500" spc="-22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500" spc="-1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6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-8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-53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	</a:t>
            </a:r>
            <a:r>
              <a:rPr dirty="0" sz="3500" spc="135">
                <a:solidFill>
                  <a:srgbClr val="27316F"/>
                </a:solidFill>
                <a:latin typeface="Verdana"/>
                <a:cs typeface="Verdana"/>
              </a:rPr>
              <a:t>nume</a:t>
            </a:r>
            <a:r>
              <a:rPr dirty="0" sz="3500" spc="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45">
                <a:solidFill>
                  <a:srgbClr val="27316F"/>
                </a:solidFill>
                <a:latin typeface="Verdana"/>
                <a:cs typeface="Verdana"/>
              </a:rPr>
              <a:t>ous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	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13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idents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24860" y="4876317"/>
            <a:ext cx="7798434" cy="36963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5"/>
              </a:spcBef>
            </a:pPr>
            <a:r>
              <a:rPr dirty="0" sz="3500" spc="-7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or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7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8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-35">
                <a:solidFill>
                  <a:srgbClr val="27316F"/>
                </a:solidFill>
                <a:latin typeface="Verdana"/>
                <a:cs typeface="Verdana"/>
              </a:rPr>
              <a:t>ti</a:t>
            </a:r>
            <a:r>
              <a:rPr dirty="0" sz="3500" spc="-114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235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15">
                <a:solidFill>
                  <a:srgbClr val="27316F"/>
                </a:solidFill>
                <a:latin typeface="Verdana"/>
                <a:cs typeface="Verdana"/>
              </a:rPr>
              <a:t>asu</a:t>
            </a:r>
            <a:r>
              <a:rPr dirty="0" sz="3500" spc="-6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-195">
                <a:solidFill>
                  <a:srgbClr val="27316F"/>
                </a:solidFill>
                <a:latin typeface="Verdana"/>
                <a:cs typeface="Verdana"/>
              </a:rPr>
              <a:t>es.</a:t>
            </a:r>
            <a:endParaRPr sz="3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Verdana"/>
              <a:cs typeface="Verdana"/>
            </a:endParaRPr>
          </a:p>
          <a:p>
            <a:pPr algn="just" marL="12700" marR="5080">
              <a:lnSpc>
                <a:spcPct val="117900"/>
              </a:lnSpc>
            </a:pPr>
            <a:r>
              <a:rPr dirty="0" sz="3500" spc="-35">
                <a:solidFill>
                  <a:srgbClr val="27316F"/>
                </a:solidFill>
                <a:latin typeface="Verdana"/>
                <a:cs typeface="Verdana"/>
              </a:rPr>
              <a:t>•Predictive</a:t>
            </a:r>
            <a:r>
              <a:rPr dirty="0" sz="3500" spc="-3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maintenance</a:t>
            </a:r>
            <a:r>
              <a:rPr dirty="0" sz="3500" spc="9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00">
                <a:solidFill>
                  <a:srgbClr val="27316F"/>
                </a:solidFill>
                <a:latin typeface="Verdana"/>
                <a:cs typeface="Verdana"/>
              </a:rPr>
              <a:t>can </a:t>
            </a:r>
            <a:r>
              <a:rPr dirty="0" sz="3500" spc="-122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35">
                <a:solidFill>
                  <a:srgbClr val="27316F"/>
                </a:solidFill>
                <a:latin typeface="Verdana"/>
                <a:cs typeface="Verdana"/>
              </a:rPr>
              <a:t>signiﬁcantly 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reduce 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accident </a:t>
            </a:r>
            <a:r>
              <a:rPr dirty="0" sz="3500" spc="-70">
                <a:solidFill>
                  <a:srgbClr val="27316F"/>
                </a:solidFill>
                <a:latin typeface="Verdana"/>
                <a:cs typeface="Verdana"/>
              </a:rPr>
              <a:t>risks </a:t>
            </a:r>
            <a:r>
              <a:rPr dirty="0" sz="3500" spc="-122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5">
                <a:solidFill>
                  <a:srgbClr val="27316F"/>
                </a:solidFill>
                <a:latin typeface="Verdana"/>
                <a:cs typeface="Verdana"/>
              </a:rPr>
              <a:t>by</a:t>
            </a:r>
            <a:r>
              <a:rPr dirty="0" sz="3500" spc="122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45">
                <a:solidFill>
                  <a:srgbClr val="27316F"/>
                </a:solidFill>
                <a:latin typeface="Verdana"/>
                <a:cs typeface="Verdana"/>
              </a:rPr>
              <a:t>addressing</a:t>
            </a:r>
            <a:r>
              <a:rPr dirty="0" sz="3500" spc="132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potential</a:t>
            </a:r>
            <a:r>
              <a:rPr dirty="0" sz="3500" spc="6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5">
                <a:solidFill>
                  <a:srgbClr val="27316F"/>
                </a:solidFill>
                <a:latin typeface="Verdana"/>
                <a:cs typeface="Verdana"/>
              </a:rPr>
              <a:t>faults </a:t>
            </a:r>
            <a:r>
              <a:rPr dirty="0" sz="3500" spc="-122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80">
                <a:solidFill>
                  <a:srgbClr val="27316F"/>
                </a:solidFill>
                <a:latin typeface="Verdana"/>
                <a:cs typeface="Verdana"/>
              </a:rPr>
              <a:t>be</a:t>
            </a:r>
            <a:r>
              <a:rPr dirty="0" sz="3500" spc="1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-5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80">
                <a:solidFill>
                  <a:srgbClr val="27316F"/>
                </a:solidFill>
                <a:latin typeface="Verdana"/>
                <a:cs typeface="Verdana"/>
              </a:rPr>
              <a:t>th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165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0">
                <a:solidFill>
                  <a:srgbClr val="27316F"/>
                </a:solidFill>
                <a:latin typeface="Verdana"/>
                <a:cs typeface="Verdana"/>
              </a:rPr>
              <a:t>escala</a:t>
            </a:r>
            <a:r>
              <a:rPr dirty="0" sz="3500" spc="-6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-245">
                <a:solidFill>
                  <a:srgbClr val="27316F"/>
                </a:solidFill>
                <a:latin typeface="Verdana"/>
                <a:cs typeface="Verdana"/>
              </a:rPr>
              <a:t>e.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20486" y="373016"/>
            <a:ext cx="2585771" cy="78358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4778101" y="100012"/>
            <a:ext cx="3305175" cy="1285875"/>
            <a:chOff x="14778101" y="100012"/>
            <a:chExt cx="3305175" cy="12858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78101" y="100012"/>
              <a:ext cx="2095372" cy="12858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73220" y="213525"/>
              <a:ext cx="1209674" cy="11715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06595" y="476499"/>
              <a:ext cx="542925" cy="494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277350" cy="10287000"/>
            <a:chOff x="0" y="0"/>
            <a:chExt cx="927735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277350" cy="10287000"/>
            </a:xfrm>
            <a:custGeom>
              <a:avLst/>
              <a:gdLst/>
              <a:ahLst/>
              <a:cxnLst/>
              <a:rect l="l" t="t" r="r" b="b"/>
              <a:pathLst>
                <a:path w="9277350" h="10287000">
                  <a:moveTo>
                    <a:pt x="9277349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277349" y="10286997"/>
                  </a:lnTo>
                  <a:lnTo>
                    <a:pt x="9277349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1" y="1326172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975163" y="2182927"/>
            <a:ext cx="7305040" cy="6905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25"/>
              </a:spcBef>
            </a:pPr>
            <a:r>
              <a:rPr dirty="0" sz="3500" spc="-125" b="1">
                <a:solidFill>
                  <a:srgbClr val="FBBC00"/>
                </a:solidFill>
                <a:latin typeface="Verdana"/>
                <a:cs typeface="Verdana"/>
              </a:rPr>
              <a:t>OBJECTIVE</a:t>
            </a:r>
            <a:endParaRPr sz="3500">
              <a:latin typeface="Verdana"/>
              <a:cs typeface="Verdana"/>
            </a:endParaRPr>
          </a:p>
          <a:p>
            <a:pPr marL="12700" marR="5080">
              <a:lnSpc>
                <a:spcPct val="125899"/>
              </a:lnSpc>
              <a:spcBef>
                <a:spcPts val="2355"/>
              </a:spcBef>
              <a:buSzPct val="97142"/>
              <a:buChar char="•"/>
              <a:tabLst>
                <a:tab pos="148590" algn="l"/>
              </a:tabLst>
            </a:pPr>
            <a:r>
              <a:rPr dirty="0" sz="3500" spc="90">
                <a:solidFill>
                  <a:srgbClr val="27316F"/>
                </a:solidFill>
                <a:latin typeface="Verdana"/>
                <a:cs typeface="Verdana"/>
              </a:rPr>
              <a:t>Our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6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500" spc="14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-20">
                <a:solidFill>
                  <a:srgbClr val="27316F"/>
                </a:solidFill>
                <a:latin typeface="Verdana"/>
                <a:cs typeface="Verdana"/>
              </a:rPr>
              <a:t>al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60">
                <a:solidFill>
                  <a:srgbClr val="27316F"/>
                </a:solidFill>
                <a:latin typeface="Verdana"/>
                <a:cs typeface="Verdana"/>
              </a:rPr>
              <a:t>is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2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-1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-1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1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-6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2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75">
                <a:solidFill>
                  <a:srgbClr val="27316F"/>
                </a:solidFill>
                <a:latin typeface="Verdana"/>
                <a:cs typeface="Verdana"/>
              </a:rPr>
              <a:t>ma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hin</a:t>
            </a:r>
            <a:r>
              <a:rPr dirty="0" sz="3500" spc="1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210">
                <a:solidFill>
                  <a:srgbClr val="27316F"/>
                </a:solidFill>
                <a:latin typeface="Verdana"/>
                <a:cs typeface="Verdana"/>
              </a:rPr>
              <a:t>-  </a:t>
            </a:r>
            <a:r>
              <a:rPr dirty="0" sz="3500" spc="1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500" spc="-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6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-7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135">
                <a:solidFill>
                  <a:srgbClr val="27316F"/>
                </a:solidFill>
                <a:latin typeface="Verdana"/>
                <a:cs typeface="Verdana"/>
              </a:rPr>
              <a:t>ning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30">
                <a:solidFill>
                  <a:srgbClr val="27316F"/>
                </a:solidFill>
                <a:latin typeface="Verdana"/>
                <a:cs typeface="Verdana"/>
              </a:rPr>
              <a:t>model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7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or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7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95">
                <a:solidFill>
                  <a:srgbClr val="27316F"/>
                </a:solidFill>
                <a:latin typeface="Verdana"/>
                <a:cs typeface="Verdana"/>
              </a:rPr>
              <a:t>edi</a:t>
            </a:r>
            <a:r>
              <a:rPr dirty="0" sz="3500" spc="12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100">
                <a:solidFill>
                  <a:srgbClr val="27316F"/>
                </a:solidFill>
                <a:latin typeface="Verdana"/>
                <a:cs typeface="Verdana"/>
              </a:rPr>
              <a:t>ting  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automobile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3500" spc="110">
                <a:solidFill>
                  <a:srgbClr val="27316F"/>
                </a:solidFill>
                <a:latin typeface="Verdana"/>
                <a:cs typeface="Verdana"/>
              </a:rPr>
              <a:t>main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105">
                <a:solidFill>
                  <a:srgbClr val="27316F"/>
                </a:solidFill>
                <a:latin typeface="Verdana"/>
                <a:cs typeface="Verdana"/>
              </a:rPr>
              <a:t>enan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1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65">
                <a:solidFill>
                  <a:srgbClr val="27316F"/>
                </a:solidFill>
                <a:latin typeface="Verdana"/>
                <a:cs typeface="Verdana"/>
              </a:rPr>
              <a:t>equi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ements.</a:t>
            </a:r>
            <a:endParaRPr sz="3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350">
              <a:latin typeface="Verdana"/>
              <a:cs typeface="Verdana"/>
            </a:endParaRPr>
          </a:p>
          <a:p>
            <a:pPr marL="12700" marR="250825">
              <a:lnSpc>
                <a:spcPct val="125899"/>
              </a:lnSpc>
            </a:pPr>
            <a:r>
              <a:rPr dirty="0" sz="3500" spc="-320">
                <a:solidFill>
                  <a:srgbClr val="27316F"/>
                </a:solidFill>
                <a:latin typeface="Verdana"/>
                <a:cs typeface="Verdana"/>
              </a:rPr>
              <a:t>•</a:t>
            </a:r>
            <a:r>
              <a:rPr dirty="0" sz="3500" spc="-40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-5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5">
                <a:solidFill>
                  <a:srgbClr val="27316F"/>
                </a:solidFill>
                <a:latin typeface="Verdana"/>
                <a:cs typeface="Verdana"/>
              </a:rPr>
              <a:t>esee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30">
                <a:solidFill>
                  <a:srgbClr val="27316F"/>
                </a:solidFill>
                <a:latin typeface="Verdana"/>
                <a:cs typeface="Verdana"/>
              </a:rPr>
              <a:t>po</a:t>
            </a:r>
            <a:r>
              <a:rPr dirty="0" sz="3500" spc="1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35">
                <a:solidFill>
                  <a:srgbClr val="27316F"/>
                </a:solidFill>
                <a:latin typeface="Verdana"/>
                <a:cs typeface="Verdana"/>
              </a:rPr>
              <a:t>ential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90">
                <a:solidFill>
                  <a:srgbClr val="27316F"/>
                </a:solidFill>
                <a:latin typeface="Verdana"/>
                <a:cs typeface="Verdana"/>
              </a:rPr>
              <a:t>issues,  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in</a:t>
            </a:r>
            <a:r>
              <a:rPr dirty="0" sz="3500" spc="-1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-22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ene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80">
                <a:solidFill>
                  <a:srgbClr val="27316F"/>
                </a:solidFill>
                <a:latin typeface="Verdana"/>
                <a:cs typeface="Verdana"/>
              </a:rPr>
              <a:t>be</a:t>
            </a:r>
            <a:r>
              <a:rPr dirty="0" sz="3500" spc="1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-5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itical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8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 spc="5">
                <a:solidFill>
                  <a:srgbClr val="27316F"/>
                </a:solidFill>
                <a:latin typeface="Verdana"/>
                <a:cs typeface="Verdana"/>
              </a:rPr>
              <a:t>ailu</a:t>
            </a:r>
            <a:r>
              <a:rPr dirty="0" sz="3500" spc="-4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-25">
                <a:solidFill>
                  <a:srgbClr val="27316F"/>
                </a:solidFill>
                <a:latin typeface="Verdana"/>
                <a:cs typeface="Verdana"/>
              </a:rPr>
              <a:t>es  </a:t>
            </a:r>
            <a:r>
              <a:rPr dirty="0" sz="3500" spc="114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14">
                <a:solidFill>
                  <a:srgbClr val="27316F"/>
                </a:solidFill>
                <a:latin typeface="Verdana"/>
                <a:cs typeface="Verdana"/>
              </a:rPr>
              <a:t>enhan</a:t>
            </a:r>
            <a:r>
              <a:rPr dirty="0" sz="3500" spc="6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3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-22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25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-20">
                <a:solidFill>
                  <a:srgbClr val="27316F"/>
                </a:solidFill>
                <a:latin typeface="Verdana"/>
                <a:cs typeface="Verdana"/>
              </a:rPr>
              <a:t>all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3500" spc="-22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ehi</a:t>
            </a:r>
            <a:r>
              <a:rPr dirty="0" sz="3500" spc="6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15">
                <a:solidFill>
                  <a:srgbClr val="27316F"/>
                </a:solidFill>
                <a:latin typeface="Verdana"/>
                <a:cs typeface="Verdana"/>
              </a:rPr>
              <a:t>le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65">
                <a:solidFill>
                  <a:srgbClr val="27316F"/>
                </a:solidFill>
                <a:latin typeface="Verdana"/>
                <a:cs typeface="Verdana"/>
              </a:rPr>
              <a:t>sa</a:t>
            </a:r>
            <a:r>
              <a:rPr dirty="0" sz="3500" spc="-7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-285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500" spc="-53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20486" y="373016"/>
            <a:ext cx="2585771" cy="78358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778101" y="100012"/>
            <a:ext cx="3305175" cy="1285875"/>
            <a:chOff x="14778101" y="100012"/>
            <a:chExt cx="3305175" cy="12858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78101" y="100012"/>
              <a:ext cx="2095372" cy="12858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73220" y="213525"/>
              <a:ext cx="1209674" cy="11715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06595" y="476499"/>
              <a:ext cx="542925" cy="494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38" y="0"/>
            <a:ext cx="9152890" cy="10287000"/>
            <a:chOff x="9135338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38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0"/>
                  </a:moveTo>
                  <a:lnTo>
                    <a:pt x="0" y="10286997"/>
                  </a:lnTo>
                  <a:lnTo>
                    <a:pt x="9152660" y="10286997"/>
                  </a:lnTo>
                  <a:lnTo>
                    <a:pt x="915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738310"/>
              <a:ext cx="6524624" cy="76390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6334" y="222402"/>
              <a:ext cx="2666999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92300" y="0"/>
              <a:ext cx="2095499" cy="12620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73219" y="89700"/>
              <a:ext cx="1209674" cy="11715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06594" y="352674"/>
              <a:ext cx="542919" cy="49455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35493" y="1889633"/>
            <a:ext cx="7726045" cy="69195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865"/>
              </a:lnSpc>
              <a:spcBef>
                <a:spcPts val="125"/>
              </a:spcBef>
            </a:pPr>
            <a:r>
              <a:rPr dirty="0" sz="3500" spc="215" b="1">
                <a:solidFill>
                  <a:srgbClr val="FBBC00"/>
                </a:solidFill>
                <a:latin typeface="Tahoma"/>
                <a:cs typeface="Tahoma"/>
              </a:rPr>
              <a:t>APPROACH</a:t>
            </a:r>
            <a:endParaRPr sz="3500">
              <a:latin typeface="Tahoma"/>
              <a:cs typeface="Tahoma"/>
            </a:endParaRPr>
          </a:p>
          <a:p>
            <a:pPr marL="12700">
              <a:lnSpc>
                <a:spcPts val="3865"/>
              </a:lnSpc>
            </a:pPr>
            <a:r>
              <a:rPr dirty="0" sz="3500" spc="-455" b="1">
                <a:solidFill>
                  <a:srgbClr val="FBBC00"/>
                </a:solidFill>
                <a:latin typeface="Verdana"/>
                <a:cs typeface="Verdana"/>
              </a:rPr>
              <a:t>&amp;</a:t>
            </a:r>
            <a:r>
              <a:rPr dirty="0" sz="3500" spc="-200" b="1">
                <a:solidFill>
                  <a:srgbClr val="FBBC00"/>
                </a:solidFill>
                <a:latin typeface="Verdana"/>
                <a:cs typeface="Verdana"/>
              </a:rPr>
              <a:t> </a:t>
            </a:r>
            <a:r>
              <a:rPr dirty="0" sz="3500" spc="-25" b="1">
                <a:solidFill>
                  <a:srgbClr val="FBBC00"/>
                </a:solidFill>
                <a:latin typeface="Verdana"/>
                <a:cs typeface="Verdana"/>
              </a:rPr>
              <a:t>P</a:t>
            </a:r>
            <a:r>
              <a:rPr dirty="0" sz="3500" spc="-175" b="1">
                <a:solidFill>
                  <a:srgbClr val="FBBC00"/>
                </a:solidFill>
                <a:latin typeface="Verdana"/>
                <a:cs typeface="Verdana"/>
              </a:rPr>
              <a:t>REDI</a:t>
            </a:r>
            <a:r>
              <a:rPr dirty="0" sz="3500" spc="-204" b="1">
                <a:solidFill>
                  <a:srgbClr val="FBBC00"/>
                </a:solidFill>
                <a:latin typeface="Verdana"/>
                <a:cs typeface="Verdana"/>
              </a:rPr>
              <a:t>C</a:t>
            </a:r>
            <a:r>
              <a:rPr dirty="0" sz="3500" spc="-535" b="1">
                <a:solidFill>
                  <a:srgbClr val="FBBC00"/>
                </a:solidFill>
                <a:latin typeface="Verdana"/>
                <a:cs typeface="Verdana"/>
              </a:rPr>
              <a:t>T</a:t>
            </a:r>
            <a:r>
              <a:rPr dirty="0" sz="3500" spc="-445" b="1">
                <a:solidFill>
                  <a:srgbClr val="FBBC00"/>
                </a:solidFill>
                <a:latin typeface="Verdana"/>
                <a:cs typeface="Verdana"/>
              </a:rPr>
              <a:t>I</a:t>
            </a:r>
            <a:r>
              <a:rPr dirty="0" sz="3500" spc="-100" b="1">
                <a:solidFill>
                  <a:srgbClr val="FBBC00"/>
                </a:solidFill>
                <a:latin typeface="Verdana"/>
                <a:cs typeface="Verdana"/>
              </a:rPr>
              <a:t>V</a:t>
            </a:r>
            <a:r>
              <a:rPr dirty="0" sz="3500" spc="-30" b="1">
                <a:solidFill>
                  <a:srgbClr val="FBBC00"/>
                </a:solidFill>
                <a:latin typeface="Verdana"/>
                <a:cs typeface="Verdana"/>
              </a:rPr>
              <a:t>E</a:t>
            </a:r>
            <a:r>
              <a:rPr dirty="0" sz="3500" spc="-200" b="1">
                <a:solidFill>
                  <a:srgbClr val="FBBC00"/>
                </a:solidFill>
                <a:latin typeface="Verdana"/>
                <a:cs typeface="Verdana"/>
              </a:rPr>
              <a:t> </a:t>
            </a:r>
            <a:r>
              <a:rPr dirty="0" sz="3500" b="1">
                <a:solidFill>
                  <a:srgbClr val="FBBC00"/>
                </a:solidFill>
                <a:latin typeface="Verdana"/>
                <a:cs typeface="Verdana"/>
              </a:rPr>
              <a:t>C</a:t>
            </a:r>
            <a:r>
              <a:rPr dirty="0" sz="3500" spc="-20" b="1">
                <a:solidFill>
                  <a:srgbClr val="FBBC00"/>
                </a:solidFill>
                <a:latin typeface="Verdana"/>
                <a:cs typeface="Verdana"/>
              </a:rPr>
              <a:t>A</a:t>
            </a:r>
            <a:r>
              <a:rPr dirty="0" sz="3500" spc="-145" b="1">
                <a:solidFill>
                  <a:srgbClr val="FBBC00"/>
                </a:solidFill>
                <a:latin typeface="Verdana"/>
                <a:cs typeface="Verdana"/>
              </a:rPr>
              <a:t>P</a:t>
            </a:r>
            <a:r>
              <a:rPr dirty="0" sz="3500" spc="-300" b="1">
                <a:solidFill>
                  <a:srgbClr val="FBBC00"/>
                </a:solidFill>
                <a:latin typeface="Verdana"/>
                <a:cs typeface="Verdana"/>
              </a:rPr>
              <a:t>ABILI</a:t>
            </a:r>
            <a:r>
              <a:rPr dirty="0" sz="3500" spc="-365" b="1">
                <a:solidFill>
                  <a:srgbClr val="FBBC00"/>
                </a:solidFill>
                <a:latin typeface="Verdana"/>
                <a:cs typeface="Verdana"/>
              </a:rPr>
              <a:t>T</a:t>
            </a:r>
            <a:r>
              <a:rPr dirty="0" sz="3500" spc="-200" b="1">
                <a:solidFill>
                  <a:srgbClr val="FBBC00"/>
                </a:solidFill>
                <a:latin typeface="Verdana"/>
                <a:cs typeface="Verdana"/>
              </a:rPr>
              <a:t>Y</a:t>
            </a:r>
            <a:endParaRPr sz="3500">
              <a:latin typeface="Verdana"/>
              <a:cs typeface="Verdana"/>
            </a:endParaRPr>
          </a:p>
          <a:p>
            <a:pPr marL="12700" marR="1193800">
              <a:lnSpc>
                <a:spcPct val="117900"/>
              </a:lnSpc>
              <a:spcBef>
                <a:spcPts val="2045"/>
              </a:spcBef>
              <a:buSzPct val="97142"/>
              <a:buChar char="•"/>
              <a:tabLst>
                <a:tab pos="145415" algn="l"/>
              </a:tabLst>
            </a:pPr>
            <a:r>
              <a:rPr dirty="0" sz="3500" spc="26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500" spc="-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22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25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age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his</a:t>
            </a:r>
            <a:r>
              <a:rPr dirty="0" sz="3500" spc="-5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-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ical  </a:t>
            </a:r>
            <a:r>
              <a:rPr dirty="0" sz="3500" spc="110">
                <a:solidFill>
                  <a:srgbClr val="27316F"/>
                </a:solidFill>
                <a:latin typeface="Verdana"/>
                <a:cs typeface="Verdana"/>
              </a:rPr>
              <a:t>main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105">
                <a:solidFill>
                  <a:srgbClr val="27316F"/>
                </a:solidFill>
                <a:latin typeface="Verdana"/>
                <a:cs typeface="Verdana"/>
              </a:rPr>
              <a:t>enan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50">
                <a:solidFill>
                  <a:srgbClr val="27316F"/>
                </a:solidFill>
                <a:latin typeface="Verdana"/>
                <a:cs typeface="Verdana"/>
              </a:rPr>
              <a:t>data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2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60">
                <a:solidFill>
                  <a:srgbClr val="27316F"/>
                </a:solidFill>
                <a:latin typeface="Verdana"/>
                <a:cs typeface="Verdana"/>
              </a:rPr>
              <a:t>identi</a:t>
            </a:r>
            <a:r>
              <a:rPr dirty="0" sz="3500" spc="8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 spc="-120">
                <a:solidFill>
                  <a:srgbClr val="27316F"/>
                </a:solidFill>
                <a:latin typeface="Verdana"/>
                <a:cs typeface="Verdana"/>
              </a:rPr>
              <a:t>y  </a:t>
            </a:r>
            <a:r>
              <a:rPr dirty="0" sz="3500" spc="19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500" spc="1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-4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-2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4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30">
                <a:solidFill>
                  <a:srgbClr val="27316F"/>
                </a:solidFill>
                <a:latin typeface="Verdana"/>
                <a:cs typeface="Verdana"/>
              </a:rPr>
              <a:t>ns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14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1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-6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75">
                <a:solidFill>
                  <a:srgbClr val="27316F"/>
                </a:solidFill>
                <a:latin typeface="Verdana"/>
                <a:cs typeface="Verdana"/>
              </a:rPr>
              <a:t>ends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55">
                <a:solidFill>
                  <a:srgbClr val="27316F"/>
                </a:solidFill>
                <a:latin typeface="Verdana"/>
                <a:cs typeface="Verdana"/>
              </a:rPr>
              <a:t>as  </a:t>
            </a:r>
            <a:r>
              <a:rPr dirty="0" sz="3500" spc="95">
                <a:solidFill>
                  <a:srgbClr val="27316F"/>
                </a:solidFill>
                <a:latin typeface="Verdana"/>
                <a:cs typeface="Verdana"/>
              </a:rPr>
              <a:t>cru</a:t>
            </a:r>
            <a:r>
              <a:rPr dirty="0" sz="3500" spc="6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-20">
                <a:solidFill>
                  <a:srgbClr val="27316F"/>
                </a:solidFill>
                <a:latin typeface="Verdana"/>
                <a:cs typeface="Verdana"/>
              </a:rPr>
              <a:t>ial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50">
                <a:solidFill>
                  <a:srgbClr val="27316F"/>
                </a:solidFill>
                <a:latin typeface="Verdana"/>
                <a:cs typeface="Verdana"/>
              </a:rPr>
              <a:t>omponents.</a:t>
            </a:r>
            <a:endParaRPr sz="3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Verdana"/>
              <a:cs typeface="Verdana"/>
            </a:endParaRPr>
          </a:p>
          <a:p>
            <a:pPr marL="12700" marR="5080">
              <a:lnSpc>
                <a:spcPct val="117900"/>
              </a:lnSpc>
            </a:pPr>
            <a:r>
              <a:rPr dirty="0" sz="3500" spc="-5">
                <a:solidFill>
                  <a:srgbClr val="27316F"/>
                </a:solidFill>
                <a:latin typeface="Verdana"/>
                <a:cs typeface="Verdana"/>
              </a:rPr>
              <a:t>•Empower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5">
                <a:solidFill>
                  <a:srgbClr val="27316F"/>
                </a:solidFill>
                <a:latin typeface="Verdana"/>
                <a:cs typeface="Verdana"/>
              </a:rPr>
              <a:t>proactive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15">
                <a:solidFill>
                  <a:srgbClr val="27316F"/>
                </a:solidFill>
                <a:latin typeface="Verdana"/>
                <a:cs typeface="Verdana"/>
              </a:rPr>
              <a:t>interventions, </a:t>
            </a:r>
            <a:r>
              <a:rPr dirty="0" sz="3500" spc="-122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35">
                <a:solidFill>
                  <a:srgbClr val="27316F"/>
                </a:solidFill>
                <a:latin typeface="Verdana"/>
                <a:cs typeface="Verdana"/>
              </a:rPr>
              <a:t>signiﬁcantly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2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500" spc="-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175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50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4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125">
                <a:solidFill>
                  <a:srgbClr val="27316F"/>
                </a:solidFill>
                <a:latin typeface="Verdana"/>
                <a:cs typeface="Verdana"/>
              </a:rPr>
              <a:t>ing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-25">
                <a:solidFill>
                  <a:srgbClr val="27316F"/>
                </a:solidFill>
                <a:latin typeface="Verdana"/>
                <a:cs typeface="Verdana"/>
              </a:rPr>
              <a:t>isk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20">
                <a:solidFill>
                  <a:srgbClr val="27316F"/>
                </a:solidFill>
                <a:latin typeface="Verdana"/>
                <a:cs typeface="Verdana"/>
              </a:rPr>
              <a:t>of  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13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idents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caused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5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500" spc="-165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10">
                <a:solidFill>
                  <a:srgbClr val="27316F"/>
                </a:solidFill>
                <a:latin typeface="Verdana"/>
                <a:cs typeface="Verdana"/>
              </a:rPr>
              <a:t>un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-5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30">
                <a:solidFill>
                  <a:srgbClr val="27316F"/>
                </a:solidFill>
                <a:latin typeface="Verdana"/>
                <a:cs typeface="Verdana"/>
              </a:rPr>
              <a:t>eseen  </a:t>
            </a:r>
            <a:r>
              <a:rPr dirty="0" sz="3500" spc="200">
                <a:solidFill>
                  <a:srgbClr val="27316F"/>
                </a:solidFill>
                <a:latin typeface="Verdana"/>
                <a:cs typeface="Verdana"/>
              </a:rPr>
              <a:t>me</a:t>
            </a:r>
            <a:r>
              <a:rPr dirty="0" sz="350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60">
                <a:solidFill>
                  <a:srgbClr val="27316F"/>
                </a:solidFill>
                <a:latin typeface="Verdana"/>
                <a:cs typeface="Verdana"/>
              </a:rPr>
              <a:t>hanical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8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 spc="45">
                <a:solidFill>
                  <a:srgbClr val="27316F"/>
                </a:solidFill>
                <a:latin typeface="Verdana"/>
                <a:cs typeface="Verdana"/>
              </a:rPr>
              <a:t>au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500" spc="-195">
                <a:solidFill>
                  <a:srgbClr val="27316F"/>
                </a:solidFill>
                <a:latin typeface="Verdana"/>
                <a:cs typeface="Verdana"/>
              </a:rPr>
              <a:t>ts.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299"/>
                  </a:moveTo>
                  <a:lnTo>
                    <a:pt x="0" y="2362847"/>
                  </a:lnTo>
                  <a:lnTo>
                    <a:pt x="120236" y="2362847"/>
                  </a:lnTo>
                  <a:lnTo>
                    <a:pt x="191911" y="2359113"/>
                  </a:lnTo>
                  <a:lnTo>
                    <a:pt x="242022" y="2355124"/>
                  </a:lnTo>
                  <a:lnTo>
                    <a:pt x="291961" y="2350090"/>
                  </a:lnTo>
                  <a:lnTo>
                    <a:pt x="341712" y="2344015"/>
                  </a:lnTo>
                  <a:lnTo>
                    <a:pt x="391261" y="2336907"/>
                  </a:lnTo>
                  <a:lnTo>
                    <a:pt x="440592" y="2328771"/>
                  </a:lnTo>
                  <a:lnTo>
                    <a:pt x="489689" y="2319614"/>
                  </a:lnTo>
                  <a:lnTo>
                    <a:pt x="538538" y="2309442"/>
                  </a:lnTo>
                  <a:lnTo>
                    <a:pt x="587123" y="2298261"/>
                  </a:lnTo>
                  <a:lnTo>
                    <a:pt x="635429" y="2286077"/>
                  </a:lnTo>
                  <a:lnTo>
                    <a:pt x="683441" y="2272895"/>
                  </a:lnTo>
                  <a:lnTo>
                    <a:pt x="731143" y="2258724"/>
                  </a:lnTo>
                  <a:lnTo>
                    <a:pt x="778520" y="2243568"/>
                  </a:lnTo>
                  <a:lnTo>
                    <a:pt x="825557" y="2227433"/>
                  </a:lnTo>
                  <a:lnTo>
                    <a:pt x="872238" y="2210326"/>
                  </a:lnTo>
                  <a:lnTo>
                    <a:pt x="918548" y="2192254"/>
                  </a:lnTo>
                  <a:lnTo>
                    <a:pt x="964472" y="2173221"/>
                  </a:lnTo>
                  <a:lnTo>
                    <a:pt x="1009995" y="2153235"/>
                  </a:lnTo>
                  <a:lnTo>
                    <a:pt x="1055101" y="2132301"/>
                  </a:lnTo>
                  <a:lnTo>
                    <a:pt x="1099775" y="2110425"/>
                  </a:lnTo>
                  <a:lnTo>
                    <a:pt x="1144002" y="2087615"/>
                  </a:lnTo>
                  <a:lnTo>
                    <a:pt x="1187766" y="2063875"/>
                  </a:lnTo>
                  <a:lnTo>
                    <a:pt x="1231053" y="2039212"/>
                  </a:lnTo>
                  <a:lnTo>
                    <a:pt x="1273846" y="2013632"/>
                  </a:lnTo>
                  <a:lnTo>
                    <a:pt x="1316131" y="1987142"/>
                  </a:lnTo>
                  <a:lnTo>
                    <a:pt x="1357892" y="1959747"/>
                  </a:lnTo>
                  <a:lnTo>
                    <a:pt x="1387475" y="1939442"/>
                  </a:lnTo>
                  <a:lnTo>
                    <a:pt x="46137" y="1939442"/>
                  </a:lnTo>
                  <a:lnTo>
                    <a:pt x="0" y="1939299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59"/>
                  </a:lnTo>
                  <a:lnTo>
                    <a:pt x="1987918" y="63838"/>
                  </a:lnTo>
                  <a:lnTo>
                    <a:pt x="1985130" y="112952"/>
                  </a:lnTo>
                  <a:lnTo>
                    <a:pt x="1981121" y="161880"/>
                  </a:lnTo>
                  <a:lnTo>
                    <a:pt x="1975900" y="210601"/>
                  </a:lnTo>
                  <a:lnTo>
                    <a:pt x="1969475" y="259095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2"/>
                  </a:lnTo>
                  <a:lnTo>
                    <a:pt x="1931916" y="450376"/>
                  </a:lnTo>
                  <a:lnTo>
                    <a:pt x="1919605" y="497417"/>
                  </a:lnTo>
                  <a:lnTo>
                    <a:pt x="1906141" y="544106"/>
                  </a:lnTo>
                  <a:lnTo>
                    <a:pt x="1891535" y="590419"/>
                  </a:lnTo>
                  <a:lnTo>
                    <a:pt x="1875795" y="636338"/>
                  </a:lnTo>
                  <a:lnTo>
                    <a:pt x="1858930" y="681840"/>
                  </a:lnTo>
                  <a:lnTo>
                    <a:pt x="1840947" y="726905"/>
                  </a:lnTo>
                  <a:lnTo>
                    <a:pt x="1821856" y="771512"/>
                  </a:lnTo>
                  <a:lnTo>
                    <a:pt x="1801666" y="815640"/>
                  </a:lnTo>
                  <a:lnTo>
                    <a:pt x="1780385" y="859268"/>
                  </a:lnTo>
                  <a:lnTo>
                    <a:pt x="1758022" y="902375"/>
                  </a:lnTo>
                  <a:lnTo>
                    <a:pt x="1734585" y="944939"/>
                  </a:lnTo>
                  <a:lnTo>
                    <a:pt x="1710084" y="986941"/>
                  </a:lnTo>
                  <a:lnTo>
                    <a:pt x="1684526" y="1028359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899"/>
                  </a:lnTo>
                  <a:lnTo>
                    <a:pt x="1571905" y="1187771"/>
                  </a:lnTo>
                  <a:lnTo>
                    <a:pt x="1541196" y="1225955"/>
                  </a:lnTo>
                  <a:lnTo>
                    <a:pt x="1509483" y="1263429"/>
                  </a:lnTo>
                  <a:lnTo>
                    <a:pt x="1476774" y="1300172"/>
                  </a:lnTo>
                  <a:lnTo>
                    <a:pt x="1443078" y="1336164"/>
                  </a:lnTo>
                  <a:lnTo>
                    <a:pt x="1408404" y="1371383"/>
                  </a:lnTo>
                  <a:lnTo>
                    <a:pt x="1372856" y="1405719"/>
                  </a:lnTo>
                  <a:lnTo>
                    <a:pt x="1336545" y="1439069"/>
                  </a:lnTo>
                  <a:lnTo>
                    <a:pt x="1299492" y="1471425"/>
                  </a:lnTo>
                  <a:lnTo>
                    <a:pt x="1261718" y="1502779"/>
                  </a:lnTo>
                  <a:lnTo>
                    <a:pt x="1223244" y="1533121"/>
                  </a:lnTo>
                  <a:lnTo>
                    <a:pt x="1184091" y="1562444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3"/>
                  </a:lnTo>
                  <a:lnTo>
                    <a:pt x="978877" y="1693472"/>
                  </a:lnTo>
                  <a:lnTo>
                    <a:pt x="936092" y="1716501"/>
                  </a:lnTo>
                  <a:lnTo>
                    <a:pt x="892775" y="1738451"/>
                  </a:lnTo>
                  <a:lnTo>
                    <a:pt x="848947" y="1759314"/>
                  </a:lnTo>
                  <a:lnTo>
                    <a:pt x="804630" y="1779081"/>
                  </a:lnTo>
                  <a:lnTo>
                    <a:pt x="759844" y="1797744"/>
                  </a:lnTo>
                  <a:lnTo>
                    <a:pt x="714611" y="1815295"/>
                  </a:lnTo>
                  <a:lnTo>
                    <a:pt x="668951" y="1831724"/>
                  </a:lnTo>
                  <a:lnTo>
                    <a:pt x="622886" y="1847024"/>
                  </a:lnTo>
                  <a:lnTo>
                    <a:pt x="576436" y="1861186"/>
                  </a:lnTo>
                  <a:lnTo>
                    <a:pt x="529623" y="1874202"/>
                  </a:lnTo>
                  <a:lnTo>
                    <a:pt x="482468" y="1886062"/>
                  </a:lnTo>
                  <a:lnTo>
                    <a:pt x="434991" y="1896760"/>
                  </a:lnTo>
                  <a:lnTo>
                    <a:pt x="387214" y="1906285"/>
                  </a:lnTo>
                  <a:lnTo>
                    <a:pt x="339158" y="1914631"/>
                  </a:lnTo>
                  <a:lnTo>
                    <a:pt x="290844" y="1921787"/>
                  </a:lnTo>
                  <a:lnTo>
                    <a:pt x="242292" y="1927747"/>
                  </a:lnTo>
                  <a:lnTo>
                    <a:pt x="193525" y="1932500"/>
                  </a:lnTo>
                  <a:lnTo>
                    <a:pt x="144562" y="1936040"/>
                  </a:lnTo>
                  <a:lnTo>
                    <a:pt x="95426" y="1938357"/>
                  </a:lnTo>
                  <a:lnTo>
                    <a:pt x="46137" y="1939442"/>
                  </a:lnTo>
                  <a:lnTo>
                    <a:pt x="1387475" y="1939442"/>
                  </a:lnTo>
                  <a:lnTo>
                    <a:pt x="1439782" y="1902268"/>
                  </a:lnTo>
                  <a:lnTo>
                    <a:pt x="1479881" y="1872197"/>
                  </a:lnTo>
                  <a:lnTo>
                    <a:pt x="1519394" y="1841245"/>
                  </a:lnTo>
                  <a:lnTo>
                    <a:pt x="1558308" y="1809420"/>
                  </a:lnTo>
                  <a:lnTo>
                    <a:pt x="1596606" y="1776727"/>
                  </a:lnTo>
                  <a:lnTo>
                    <a:pt x="1634273" y="1743172"/>
                  </a:lnTo>
                  <a:lnTo>
                    <a:pt x="1671294" y="1708762"/>
                  </a:lnTo>
                  <a:lnTo>
                    <a:pt x="1707654" y="1673503"/>
                  </a:lnTo>
                  <a:lnTo>
                    <a:pt x="1743258" y="1637483"/>
                  </a:lnTo>
                  <a:lnTo>
                    <a:pt x="1778018" y="1600793"/>
                  </a:lnTo>
                  <a:lnTo>
                    <a:pt x="1811930" y="1563448"/>
                  </a:lnTo>
                  <a:lnTo>
                    <a:pt x="1844986" y="1525465"/>
                  </a:lnTo>
                  <a:lnTo>
                    <a:pt x="1877181" y="1486858"/>
                  </a:lnTo>
                  <a:lnTo>
                    <a:pt x="1908507" y="1447642"/>
                  </a:lnTo>
                  <a:lnTo>
                    <a:pt x="1938960" y="1407833"/>
                  </a:lnTo>
                  <a:lnTo>
                    <a:pt x="1968532" y="1367446"/>
                  </a:lnTo>
                  <a:lnTo>
                    <a:pt x="1997217" y="1326496"/>
                  </a:lnTo>
                  <a:lnTo>
                    <a:pt x="2025010" y="1284998"/>
                  </a:lnTo>
                  <a:lnTo>
                    <a:pt x="2051902" y="1242968"/>
                  </a:lnTo>
                  <a:lnTo>
                    <a:pt x="2077889" y="1200420"/>
                  </a:lnTo>
                  <a:lnTo>
                    <a:pt x="2102965" y="1157371"/>
                  </a:lnTo>
                  <a:lnTo>
                    <a:pt x="2127121" y="1113835"/>
                  </a:lnTo>
                  <a:lnTo>
                    <a:pt x="2150354" y="1069827"/>
                  </a:lnTo>
                  <a:lnTo>
                    <a:pt x="2172655" y="1025363"/>
                  </a:lnTo>
                  <a:lnTo>
                    <a:pt x="2194019" y="980458"/>
                  </a:lnTo>
                  <a:lnTo>
                    <a:pt x="2214440" y="935127"/>
                  </a:lnTo>
                  <a:lnTo>
                    <a:pt x="2233911" y="889386"/>
                  </a:lnTo>
                  <a:lnTo>
                    <a:pt x="2252425" y="843249"/>
                  </a:lnTo>
                  <a:lnTo>
                    <a:pt x="2269978" y="796732"/>
                  </a:lnTo>
                  <a:lnTo>
                    <a:pt x="2286561" y="749851"/>
                  </a:lnTo>
                  <a:lnTo>
                    <a:pt x="2302170" y="702619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2"/>
                  </a:lnTo>
                  <a:lnTo>
                    <a:pt x="2365368" y="461751"/>
                  </a:lnTo>
                  <a:lnTo>
                    <a:pt x="2374995" y="412741"/>
                  </a:lnTo>
                  <a:lnTo>
                    <a:pt x="2383602" y="363489"/>
                  </a:lnTo>
                  <a:lnTo>
                    <a:pt x="2391184" y="314008"/>
                  </a:lnTo>
                  <a:lnTo>
                    <a:pt x="2397735" y="264315"/>
                  </a:lnTo>
                  <a:lnTo>
                    <a:pt x="2403247" y="214425"/>
                  </a:lnTo>
                  <a:lnTo>
                    <a:pt x="2407715" y="164353"/>
                  </a:lnTo>
                  <a:lnTo>
                    <a:pt x="2411133" y="114113"/>
                  </a:lnTo>
                  <a:lnTo>
                    <a:pt x="2413493" y="63722"/>
                  </a:lnTo>
                  <a:lnTo>
                    <a:pt x="2414756" y="14559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51" y="1477553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07944" y="3365995"/>
            <a:ext cx="8533130" cy="4416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0"/>
              </a:spcBef>
              <a:buSzPct val="97142"/>
              <a:buChar char="•"/>
              <a:tabLst>
                <a:tab pos="145415" algn="l"/>
              </a:tabLst>
            </a:pPr>
            <a:r>
              <a:rPr dirty="0" sz="3500" spc="125">
                <a:solidFill>
                  <a:srgbClr val="27316F"/>
                </a:solidFill>
                <a:latin typeface="Verdana"/>
                <a:cs typeface="Verdana"/>
              </a:rPr>
              <a:t>About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190">
                <a:solidFill>
                  <a:srgbClr val="27316F"/>
                </a:solidFill>
                <a:latin typeface="Verdana"/>
                <a:cs typeface="Verdana"/>
              </a:rPr>
              <a:t>2</a:t>
            </a:r>
            <a:r>
              <a:rPr dirty="0" sz="3500" spc="-844">
                <a:solidFill>
                  <a:srgbClr val="27316F"/>
                </a:solidFill>
                <a:latin typeface="Verdana"/>
                <a:cs typeface="Verdana"/>
              </a:rPr>
              <a:t>%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23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500" spc="-365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500" spc="-245">
                <a:solidFill>
                  <a:srgbClr val="27316F"/>
                </a:solidFill>
                <a:latin typeface="Verdana"/>
                <a:cs typeface="Verdana"/>
              </a:rPr>
              <a:t>e.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944">
                <a:solidFill>
                  <a:srgbClr val="27316F"/>
                </a:solidFill>
                <a:latin typeface="Verdana"/>
                <a:cs typeface="Verdana"/>
              </a:rPr>
              <a:t>1</a:t>
            </a:r>
            <a:r>
              <a:rPr dirty="0" sz="3500" spc="-505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dirty="0" sz="3500" spc="-235">
                <a:solidFill>
                  <a:srgbClr val="27316F"/>
                </a:solidFill>
                <a:latin typeface="Verdana"/>
                <a:cs typeface="Verdana"/>
              </a:rPr>
              <a:t>2</a:t>
            </a:r>
            <a:r>
              <a:rPr dirty="0" sz="3500" spc="65">
                <a:solidFill>
                  <a:srgbClr val="27316F"/>
                </a:solidFill>
                <a:latin typeface="Verdana"/>
                <a:cs typeface="Verdana"/>
              </a:rPr>
              <a:t>0</a:t>
            </a:r>
            <a:r>
              <a:rPr dirty="0" sz="3500" spc="-57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dirty="0" sz="3500" spc="105">
                <a:solidFill>
                  <a:srgbClr val="27316F"/>
                </a:solidFill>
                <a:latin typeface="Verdana"/>
                <a:cs typeface="Verdana"/>
              </a:rPr>
              <a:t>000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13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idents 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3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7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cur 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22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500" spc="-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-165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22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500" spc="-1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55">
                <a:solidFill>
                  <a:srgbClr val="27316F"/>
                </a:solidFill>
                <a:latin typeface="Verdana"/>
                <a:cs typeface="Verdana"/>
              </a:rPr>
              <a:t>ar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65">
                <a:solidFill>
                  <a:srgbClr val="27316F"/>
                </a:solidFill>
                <a:latin typeface="Verdana"/>
                <a:cs typeface="Verdana"/>
              </a:rPr>
              <a:t>because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9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500" spc="-6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-25">
                <a:solidFill>
                  <a:srgbClr val="27316F"/>
                </a:solidFill>
                <a:latin typeface="Verdana"/>
                <a:cs typeface="Verdana"/>
              </a:rPr>
              <a:t>ts 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75">
                <a:solidFill>
                  <a:srgbClr val="27316F"/>
                </a:solidFill>
                <a:latin typeface="Verdana"/>
                <a:cs typeface="Verdana"/>
              </a:rPr>
              <a:t>failure.</a:t>
            </a:r>
            <a:endParaRPr sz="3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Verdana"/>
              <a:cs typeface="Verdana"/>
            </a:endParaRPr>
          </a:p>
          <a:p>
            <a:pPr marL="12700" marR="111125">
              <a:lnSpc>
                <a:spcPct val="117000"/>
              </a:lnSpc>
            </a:pPr>
            <a:r>
              <a:rPr dirty="0" sz="3500" spc="-270">
                <a:solidFill>
                  <a:srgbClr val="27316F"/>
                </a:solidFill>
                <a:latin typeface="Verdana"/>
                <a:cs typeface="Verdana"/>
              </a:rPr>
              <a:t>•U</a:t>
            </a:r>
            <a:r>
              <a:rPr dirty="0" sz="3500" spc="-2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155">
                <a:solidFill>
                  <a:srgbClr val="27316F"/>
                </a:solidFill>
                <a:latin typeface="Verdana"/>
                <a:cs typeface="Verdana"/>
              </a:rPr>
              <a:t>gen</a:t>
            </a:r>
            <a:r>
              <a:rPr dirty="0" sz="350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-165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2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25">
                <a:solidFill>
                  <a:srgbClr val="27316F"/>
                </a:solidFill>
                <a:latin typeface="Verdana"/>
                <a:cs typeface="Verdana"/>
              </a:rPr>
              <a:t>implement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7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95">
                <a:solidFill>
                  <a:srgbClr val="27316F"/>
                </a:solidFill>
                <a:latin typeface="Verdana"/>
                <a:cs typeface="Verdana"/>
              </a:rPr>
              <a:t>edi</a:t>
            </a:r>
            <a:r>
              <a:rPr dirty="0" sz="3500" spc="12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-35">
                <a:solidFill>
                  <a:srgbClr val="27316F"/>
                </a:solidFill>
                <a:latin typeface="Verdana"/>
                <a:cs typeface="Verdana"/>
              </a:rPr>
              <a:t>ti</a:t>
            </a:r>
            <a:r>
              <a:rPr dirty="0" sz="3500" spc="-114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500" spc="3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500" spc="110">
                <a:solidFill>
                  <a:srgbClr val="27316F"/>
                </a:solidFill>
                <a:latin typeface="Verdana"/>
                <a:cs typeface="Verdana"/>
              </a:rPr>
              <a:t>main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105">
                <a:solidFill>
                  <a:srgbClr val="27316F"/>
                </a:solidFill>
                <a:latin typeface="Verdana"/>
                <a:cs typeface="Verdana"/>
              </a:rPr>
              <a:t>enan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7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13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7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edu</a:t>
            </a:r>
            <a:r>
              <a:rPr dirty="0" sz="3500" spc="1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-30">
                <a:solidFill>
                  <a:srgbClr val="27316F"/>
                </a:solidFill>
                <a:latin typeface="Verdana"/>
                <a:cs typeface="Verdana"/>
              </a:rPr>
              <a:t>es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10">
                <a:solidFill>
                  <a:srgbClr val="27316F"/>
                </a:solidFill>
                <a:latin typeface="Verdana"/>
                <a:cs typeface="Verdana"/>
              </a:rPr>
              <a:t>highligh</a:t>
            </a:r>
            <a:r>
              <a:rPr dirty="0" sz="3500" spc="1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95">
                <a:solidFill>
                  <a:srgbClr val="27316F"/>
                </a:solidFill>
                <a:latin typeface="Verdana"/>
                <a:cs typeface="Verdana"/>
              </a:rPr>
              <a:t>ed  </a:t>
            </a:r>
            <a:r>
              <a:rPr dirty="0" sz="3500" spc="15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500" spc="-165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40">
                <a:solidFill>
                  <a:srgbClr val="27316F"/>
                </a:solidFill>
                <a:latin typeface="Verdana"/>
                <a:cs typeface="Verdana"/>
              </a:rPr>
              <a:t>ala</a:t>
            </a:r>
            <a:r>
              <a:rPr dirty="0" sz="3500" spc="-6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180">
                <a:solidFill>
                  <a:srgbClr val="27316F"/>
                </a:solidFill>
                <a:latin typeface="Verdana"/>
                <a:cs typeface="Verdana"/>
              </a:rPr>
              <a:t>ming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13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90">
                <a:solidFill>
                  <a:srgbClr val="27316F"/>
                </a:solidFill>
                <a:latin typeface="Verdana"/>
                <a:cs typeface="Verdana"/>
              </a:rPr>
              <a:t>ident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3500" spc="-25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1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-6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-30">
                <a:solidFill>
                  <a:srgbClr val="27316F"/>
                </a:solidFill>
                <a:latin typeface="Verdana"/>
                <a:cs typeface="Verdana"/>
              </a:rPr>
              <a:t>es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1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15">
                <a:solidFill>
                  <a:srgbClr val="27316F"/>
                </a:solidFill>
                <a:latin typeface="Verdana"/>
                <a:cs typeface="Verdana"/>
              </a:rPr>
              <a:t>ela</a:t>
            </a:r>
            <a:r>
              <a:rPr dirty="0" sz="3500" spc="-6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125">
                <a:solidFill>
                  <a:srgbClr val="27316F"/>
                </a:solidFill>
                <a:latin typeface="Verdana"/>
                <a:cs typeface="Verdana"/>
              </a:rPr>
              <a:t>ed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2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200">
                <a:solidFill>
                  <a:srgbClr val="27316F"/>
                </a:solidFill>
                <a:latin typeface="Verdana"/>
                <a:cs typeface="Verdana"/>
              </a:rPr>
              <a:t>me</a:t>
            </a:r>
            <a:r>
              <a:rPr dirty="0" sz="350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60">
                <a:solidFill>
                  <a:srgbClr val="27316F"/>
                </a:solidFill>
                <a:latin typeface="Verdana"/>
                <a:cs typeface="Verdana"/>
              </a:rPr>
              <a:t>hanical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8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 spc="5">
                <a:solidFill>
                  <a:srgbClr val="27316F"/>
                </a:solidFill>
                <a:latin typeface="Verdana"/>
                <a:cs typeface="Verdana"/>
              </a:rPr>
              <a:t>ailu</a:t>
            </a:r>
            <a:r>
              <a:rPr dirty="0" sz="3500" spc="-4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-195">
                <a:solidFill>
                  <a:srgbClr val="27316F"/>
                </a:solidFill>
                <a:latin typeface="Verdana"/>
                <a:cs typeface="Verdana"/>
              </a:rPr>
              <a:t>es.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35556" y="2062518"/>
            <a:ext cx="553148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80">
                <a:latin typeface="Verdana"/>
                <a:cs typeface="Verdana"/>
              </a:rPr>
              <a:t>S</a:t>
            </a:r>
            <a:r>
              <a:rPr dirty="0" spc="-335">
                <a:latin typeface="Verdana"/>
                <a:cs typeface="Verdana"/>
              </a:rPr>
              <a:t>T</a:t>
            </a:r>
            <a:r>
              <a:rPr dirty="0" spc="-145">
                <a:latin typeface="Verdana"/>
                <a:cs typeface="Verdana"/>
              </a:rPr>
              <a:t>A</a:t>
            </a:r>
            <a:r>
              <a:rPr dirty="0" spc="-380">
                <a:latin typeface="Verdana"/>
                <a:cs typeface="Verdana"/>
              </a:rPr>
              <a:t>TI</a:t>
            </a:r>
            <a:r>
              <a:rPr dirty="0" spc="-480">
                <a:latin typeface="Verdana"/>
                <a:cs typeface="Verdana"/>
              </a:rPr>
              <a:t>S</a:t>
            </a:r>
            <a:r>
              <a:rPr dirty="0" spc="-290">
                <a:latin typeface="Verdana"/>
                <a:cs typeface="Verdana"/>
              </a:rPr>
              <a:t>TI</a:t>
            </a:r>
            <a:r>
              <a:rPr dirty="0" spc="-355">
                <a:latin typeface="Verdana"/>
                <a:cs typeface="Verdana"/>
              </a:rPr>
              <a:t>C</a:t>
            </a:r>
            <a:r>
              <a:rPr dirty="0" spc="-240">
                <a:latin typeface="Verdana"/>
                <a:cs typeface="Verdana"/>
              </a:rPr>
              <a:t>S</a:t>
            </a:r>
            <a:r>
              <a:rPr dirty="0" spc="-200">
                <a:latin typeface="Verdana"/>
                <a:cs typeface="Verdana"/>
              </a:rPr>
              <a:t> </a:t>
            </a:r>
            <a:r>
              <a:rPr dirty="0" spc="-455">
                <a:latin typeface="Verdana"/>
                <a:cs typeface="Verdana"/>
              </a:rPr>
              <a:t>&amp;</a:t>
            </a:r>
            <a:r>
              <a:rPr dirty="0" spc="-200">
                <a:latin typeface="Verdana"/>
                <a:cs typeface="Verdana"/>
              </a:rPr>
              <a:t> </a:t>
            </a:r>
            <a:r>
              <a:rPr dirty="0" spc="-75">
                <a:latin typeface="Verdana"/>
                <a:cs typeface="Verdana"/>
              </a:rPr>
              <a:t>URGEN</a:t>
            </a:r>
            <a:r>
              <a:rPr dirty="0" spc="-95">
                <a:latin typeface="Verdana"/>
                <a:cs typeface="Verdana"/>
              </a:rPr>
              <a:t>C</a:t>
            </a:r>
            <a:r>
              <a:rPr dirty="0" spc="-200">
                <a:latin typeface="Verdana"/>
                <a:cs typeface="Verdana"/>
              </a:rPr>
              <a:t>Y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20486" y="373016"/>
            <a:ext cx="2585771" cy="78358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4778101" y="100012"/>
            <a:ext cx="3305175" cy="1285875"/>
            <a:chOff x="14778101" y="100012"/>
            <a:chExt cx="3305175" cy="12858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78101" y="100012"/>
              <a:ext cx="2095372" cy="12858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73220" y="213525"/>
              <a:ext cx="1209674" cy="11715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06595" y="476499"/>
              <a:ext cx="542925" cy="494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38" y="0"/>
            <a:ext cx="9152890" cy="10287000"/>
            <a:chOff x="9135338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38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0"/>
                  </a:moveTo>
                  <a:lnTo>
                    <a:pt x="0" y="10286997"/>
                  </a:lnTo>
                  <a:lnTo>
                    <a:pt x="9152660" y="10286997"/>
                  </a:lnTo>
                  <a:lnTo>
                    <a:pt x="915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6559" y="1728785"/>
              <a:ext cx="6524624" cy="76390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6334" y="346227"/>
              <a:ext cx="2666999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78100" y="100012"/>
              <a:ext cx="2095372" cy="12858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73219" y="213525"/>
              <a:ext cx="1209674" cy="11715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06594" y="476499"/>
              <a:ext cx="542925" cy="49455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35014" y="1908200"/>
            <a:ext cx="7213600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566285" algn="l"/>
              </a:tabLst>
            </a:pPr>
            <a:r>
              <a:rPr dirty="0" spc="-15">
                <a:latin typeface="Verdana"/>
                <a:cs typeface="Verdana"/>
              </a:rPr>
              <a:t>MODEL</a:t>
            </a:r>
            <a:r>
              <a:rPr dirty="0" spc="-200">
                <a:latin typeface="Verdana"/>
                <a:cs typeface="Verdana"/>
              </a:rPr>
              <a:t> </a:t>
            </a:r>
            <a:r>
              <a:rPr dirty="0" spc="-10">
                <a:latin typeface="Verdana"/>
                <a:cs typeface="Verdana"/>
              </a:rPr>
              <a:t>DE</a:t>
            </a:r>
            <a:r>
              <a:rPr dirty="0" spc="-335">
                <a:latin typeface="Verdana"/>
                <a:cs typeface="Verdana"/>
              </a:rPr>
              <a:t>T</a:t>
            </a:r>
            <a:r>
              <a:rPr dirty="0" spc="-295">
                <a:latin typeface="Verdana"/>
                <a:cs typeface="Verdana"/>
              </a:rPr>
              <a:t>AI</a:t>
            </a:r>
            <a:r>
              <a:rPr dirty="0" spc="-300">
                <a:latin typeface="Verdana"/>
                <a:cs typeface="Verdana"/>
              </a:rPr>
              <a:t>L</a:t>
            </a:r>
            <a:r>
              <a:rPr dirty="0" spc="-240">
                <a:latin typeface="Verdana"/>
                <a:cs typeface="Verdana"/>
              </a:rPr>
              <a:t>S</a:t>
            </a:r>
            <a:r>
              <a:rPr dirty="0" spc="-200">
                <a:latin typeface="Verdana"/>
                <a:cs typeface="Verdana"/>
              </a:rPr>
              <a:t> </a:t>
            </a:r>
            <a:r>
              <a:rPr dirty="0" spc="-455">
                <a:latin typeface="Verdana"/>
                <a:cs typeface="Verdana"/>
              </a:rPr>
              <a:t>&amp;</a:t>
            </a:r>
            <a:r>
              <a:rPr dirty="0">
                <a:latin typeface="Verdana"/>
                <a:cs typeface="Verdana"/>
              </a:rPr>
              <a:t>	</a:t>
            </a:r>
            <a:r>
              <a:rPr dirty="0" spc="-60">
                <a:latin typeface="Verdana"/>
                <a:cs typeface="Verdana"/>
              </a:rPr>
              <a:t>A</a:t>
            </a:r>
            <a:r>
              <a:rPr dirty="0" spc="-5">
                <a:latin typeface="Verdana"/>
                <a:cs typeface="Verdana"/>
              </a:rPr>
              <a:t>C</a:t>
            </a:r>
            <a:r>
              <a:rPr dirty="0" spc="35">
                <a:latin typeface="Verdana"/>
                <a:cs typeface="Verdana"/>
              </a:rPr>
              <a:t>C</a:t>
            </a:r>
            <a:r>
              <a:rPr dirty="0" spc="-80">
                <a:latin typeface="Verdana"/>
                <a:cs typeface="Verdana"/>
              </a:rPr>
              <a:t>UR</a:t>
            </a:r>
            <a:r>
              <a:rPr dirty="0" spc="-114">
                <a:latin typeface="Verdana"/>
                <a:cs typeface="Verdana"/>
              </a:rPr>
              <a:t>A</a:t>
            </a:r>
            <a:r>
              <a:rPr dirty="0" spc="25">
                <a:latin typeface="Verdana"/>
                <a:cs typeface="Verdana"/>
              </a:rPr>
              <a:t>C</a:t>
            </a:r>
            <a:r>
              <a:rPr dirty="0" spc="-200">
                <a:latin typeface="Verdana"/>
                <a:cs typeface="Verdana"/>
              </a:rPr>
              <a:t>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0489" y="3085033"/>
            <a:ext cx="7550784" cy="50450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0"/>
              </a:spcBef>
            </a:pPr>
            <a:r>
              <a:rPr dirty="0" sz="3500" spc="-100">
                <a:solidFill>
                  <a:srgbClr val="27316F"/>
                </a:solidFill>
                <a:latin typeface="Verdana"/>
                <a:cs typeface="Verdana"/>
              </a:rPr>
              <a:t>•Used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05">
                <a:solidFill>
                  <a:srgbClr val="27316F"/>
                </a:solidFill>
                <a:latin typeface="Verdana"/>
                <a:cs typeface="Verdana"/>
              </a:rPr>
              <a:t>sigmoid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10">
                <a:solidFill>
                  <a:srgbClr val="27316F"/>
                </a:solidFill>
                <a:latin typeface="Verdana"/>
                <a:cs typeface="Verdana"/>
              </a:rPr>
              <a:t>fun</a:t>
            </a:r>
            <a:r>
              <a:rPr dirty="0" sz="350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tion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75">
                <a:solidFill>
                  <a:srgbClr val="27316F"/>
                </a:solidFill>
                <a:latin typeface="Verdana"/>
                <a:cs typeface="Verdana"/>
              </a:rPr>
              <a:t>in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45">
                <a:solidFill>
                  <a:srgbClr val="27316F"/>
                </a:solidFill>
                <a:latin typeface="Verdana"/>
                <a:cs typeface="Verdana"/>
              </a:rPr>
              <a:t>our  </a:t>
            </a:r>
            <a:r>
              <a:rPr dirty="0" sz="3500" spc="175">
                <a:solidFill>
                  <a:srgbClr val="27316F"/>
                </a:solidFill>
                <a:latin typeface="Verdana"/>
                <a:cs typeface="Verdana"/>
              </a:rPr>
              <a:t>ma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hin</a:t>
            </a:r>
            <a:r>
              <a:rPr dirty="0" sz="3500" spc="1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60">
                <a:solidFill>
                  <a:srgbClr val="27316F"/>
                </a:solidFill>
                <a:latin typeface="Verdana"/>
                <a:cs typeface="Verdana"/>
              </a:rPr>
              <a:t>-l</a:t>
            </a:r>
            <a:r>
              <a:rPr dirty="0" sz="3500" spc="-15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6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-7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135">
                <a:solidFill>
                  <a:srgbClr val="27316F"/>
                </a:solidFill>
                <a:latin typeface="Verdana"/>
                <a:cs typeface="Verdana"/>
              </a:rPr>
              <a:t>ning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30">
                <a:solidFill>
                  <a:srgbClr val="27316F"/>
                </a:solidFill>
                <a:latin typeface="Verdana"/>
                <a:cs typeface="Verdana"/>
              </a:rPr>
              <a:t>model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7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or  </a:t>
            </a:r>
            <a:r>
              <a:rPr dirty="0" sz="3500" spc="-20">
                <a:solidFill>
                  <a:srgbClr val="27316F"/>
                </a:solidFill>
                <a:latin typeface="Verdana"/>
                <a:cs typeface="Verdana"/>
              </a:rPr>
              <a:t>classiﬁcation.</a:t>
            </a:r>
            <a:endParaRPr sz="3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Verdana"/>
              <a:cs typeface="Verdana"/>
            </a:endParaRPr>
          </a:p>
          <a:p>
            <a:pPr marL="12700" marR="191135">
              <a:lnSpc>
                <a:spcPct val="117300"/>
              </a:lnSpc>
              <a:spcBef>
                <a:spcPts val="5"/>
              </a:spcBef>
              <a:buSzPct val="97142"/>
              <a:buChar char="•"/>
              <a:tabLst>
                <a:tab pos="145415" algn="l"/>
              </a:tabLst>
            </a:pPr>
            <a:r>
              <a:rPr dirty="0" sz="3500" spc="11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13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60">
                <a:solidFill>
                  <a:srgbClr val="27316F"/>
                </a:solidFill>
                <a:latin typeface="Verdana"/>
                <a:cs typeface="Verdana"/>
              </a:rPr>
              <a:t>hi</a:t>
            </a:r>
            <a:r>
              <a:rPr dirty="0" sz="3500" spc="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22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500" spc="125">
                <a:solidFill>
                  <a:srgbClr val="27316F"/>
                </a:solidFill>
                <a:latin typeface="Verdana"/>
                <a:cs typeface="Verdana"/>
              </a:rPr>
              <a:t>ed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an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155">
                <a:solidFill>
                  <a:srgbClr val="27316F"/>
                </a:solidFill>
                <a:latin typeface="Verdana"/>
                <a:cs typeface="Verdana"/>
              </a:rPr>
              <a:t>cu</a:t>
            </a:r>
            <a:r>
              <a:rPr dirty="0" sz="3500" spc="-25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3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-165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0">
                <a:solidFill>
                  <a:srgbClr val="27316F"/>
                </a:solidFill>
                <a:latin typeface="Verdana"/>
                <a:cs typeface="Verdana"/>
              </a:rPr>
              <a:t>6</a:t>
            </a:r>
            <a:r>
              <a:rPr dirty="0" sz="3500" spc="80">
                <a:solidFill>
                  <a:srgbClr val="27316F"/>
                </a:solidFill>
                <a:latin typeface="Verdana"/>
                <a:cs typeface="Verdana"/>
              </a:rPr>
              <a:t>4</a:t>
            </a:r>
            <a:r>
              <a:rPr dirty="0" sz="3500" spc="-58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500" spc="90">
                <a:solidFill>
                  <a:srgbClr val="27316F"/>
                </a:solidFill>
                <a:latin typeface="Verdana"/>
                <a:cs typeface="Verdana"/>
              </a:rPr>
              <a:t>4</a:t>
            </a:r>
            <a:r>
              <a:rPr dirty="0" sz="3500" spc="-190">
                <a:solidFill>
                  <a:srgbClr val="27316F"/>
                </a:solidFill>
                <a:latin typeface="Verdana"/>
                <a:cs typeface="Verdana"/>
              </a:rPr>
              <a:t>2</a:t>
            </a:r>
            <a:r>
              <a:rPr dirty="0" sz="3500" spc="-740">
                <a:solidFill>
                  <a:srgbClr val="27316F"/>
                </a:solidFill>
                <a:latin typeface="Verdana"/>
                <a:cs typeface="Verdana"/>
              </a:rPr>
              <a:t>%</a:t>
            </a:r>
            <a:r>
              <a:rPr dirty="0" sz="3500" spc="-515">
                <a:solidFill>
                  <a:srgbClr val="27316F"/>
                </a:solidFill>
                <a:latin typeface="Verdana"/>
                <a:cs typeface="Verdana"/>
              </a:rPr>
              <a:t>,  </a:t>
            </a:r>
            <a:r>
              <a:rPr dirty="0" sz="3500" spc="45">
                <a:solidFill>
                  <a:srgbClr val="27316F"/>
                </a:solidFill>
                <a:latin typeface="Verdana"/>
                <a:cs typeface="Verdana"/>
              </a:rPr>
              <a:t>sh</a:t>
            </a:r>
            <a:r>
              <a:rPr dirty="0" sz="3500" spc="-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175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casing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model's  </a:t>
            </a:r>
            <a:r>
              <a:rPr dirty="0" sz="3500" spc="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 spc="-7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 spc="10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114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-35">
                <a:solidFill>
                  <a:srgbClr val="27316F"/>
                </a:solidFill>
                <a:latin typeface="Verdana"/>
                <a:cs typeface="Verdana"/>
              </a:rPr>
              <a:t>ti</a:t>
            </a:r>
            <a:r>
              <a:rPr dirty="0" sz="3500" spc="-114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500" spc="10">
                <a:solidFill>
                  <a:srgbClr val="27316F"/>
                </a:solidFill>
                <a:latin typeface="Verdana"/>
                <a:cs typeface="Verdana"/>
              </a:rPr>
              <a:t>eness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75">
                <a:solidFill>
                  <a:srgbClr val="27316F"/>
                </a:solidFill>
                <a:latin typeface="Verdana"/>
                <a:cs typeface="Verdana"/>
              </a:rPr>
              <a:t>in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7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95">
                <a:solidFill>
                  <a:srgbClr val="27316F"/>
                </a:solidFill>
                <a:latin typeface="Verdana"/>
                <a:cs typeface="Verdana"/>
              </a:rPr>
              <a:t>edi</a:t>
            </a:r>
            <a:r>
              <a:rPr dirty="0" sz="3500" spc="12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100">
                <a:solidFill>
                  <a:srgbClr val="27316F"/>
                </a:solidFill>
                <a:latin typeface="Verdana"/>
                <a:cs typeface="Verdana"/>
              </a:rPr>
              <a:t>ting  </a:t>
            </a:r>
            <a:r>
              <a:rPr dirty="0" sz="3500" spc="110">
                <a:solidFill>
                  <a:srgbClr val="27316F"/>
                </a:solidFill>
                <a:latin typeface="Verdana"/>
                <a:cs typeface="Verdana"/>
              </a:rPr>
              <a:t>main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105">
                <a:solidFill>
                  <a:srgbClr val="27316F"/>
                </a:solidFill>
                <a:latin typeface="Verdana"/>
                <a:cs typeface="Verdana"/>
              </a:rPr>
              <a:t>enan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1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65">
                <a:solidFill>
                  <a:srgbClr val="27316F"/>
                </a:solidFill>
                <a:latin typeface="Verdana"/>
                <a:cs typeface="Verdana"/>
              </a:rPr>
              <a:t>equi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ements.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299"/>
                  </a:moveTo>
                  <a:lnTo>
                    <a:pt x="0" y="2362847"/>
                  </a:lnTo>
                  <a:lnTo>
                    <a:pt x="120300" y="2362847"/>
                  </a:lnTo>
                  <a:lnTo>
                    <a:pt x="191911" y="2359116"/>
                  </a:lnTo>
                  <a:lnTo>
                    <a:pt x="242022" y="2355129"/>
                  </a:lnTo>
                  <a:lnTo>
                    <a:pt x="291961" y="2350095"/>
                  </a:lnTo>
                  <a:lnTo>
                    <a:pt x="341712" y="2344021"/>
                  </a:lnTo>
                  <a:lnTo>
                    <a:pt x="391261" y="2336913"/>
                  </a:lnTo>
                  <a:lnTo>
                    <a:pt x="440592" y="2328778"/>
                  </a:lnTo>
                  <a:lnTo>
                    <a:pt x="489689" y="2319622"/>
                  </a:lnTo>
                  <a:lnTo>
                    <a:pt x="538538" y="2309450"/>
                  </a:lnTo>
                  <a:lnTo>
                    <a:pt x="587123" y="2298269"/>
                  </a:lnTo>
                  <a:lnTo>
                    <a:pt x="635429" y="2286085"/>
                  </a:lnTo>
                  <a:lnTo>
                    <a:pt x="683441" y="2272904"/>
                  </a:lnTo>
                  <a:lnTo>
                    <a:pt x="731143" y="2258733"/>
                  </a:lnTo>
                  <a:lnTo>
                    <a:pt x="778520" y="2243577"/>
                  </a:lnTo>
                  <a:lnTo>
                    <a:pt x="825557" y="2227443"/>
                  </a:lnTo>
                  <a:lnTo>
                    <a:pt x="872238" y="2210336"/>
                  </a:lnTo>
                  <a:lnTo>
                    <a:pt x="918548" y="2192263"/>
                  </a:lnTo>
                  <a:lnTo>
                    <a:pt x="964472" y="2173231"/>
                  </a:lnTo>
                  <a:lnTo>
                    <a:pt x="1009995" y="2153244"/>
                  </a:lnTo>
                  <a:lnTo>
                    <a:pt x="1055101" y="2132310"/>
                  </a:lnTo>
                  <a:lnTo>
                    <a:pt x="1099775" y="2110434"/>
                  </a:lnTo>
                  <a:lnTo>
                    <a:pt x="1144002" y="2087624"/>
                  </a:lnTo>
                  <a:lnTo>
                    <a:pt x="1187766" y="2063883"/>
                  </a:lnTo>
                  <a:lnTo>
                    <a:pt x="1231053" y="2039220"/>
                  </a:lnTo>
                  <a:lnTo>
                    <a:pt x="1273846" y="2013640"/>
                  </a:lnTo>
                  <a:lnTo>
                    <a:pt x="1316131" y="1987149"/>
                  </a:lnTo>
                  <a:lnTo>
                    <a:pt x="1357892" y="1959754"/>
                  </a:lnTo>
                  <a:lnTo>
                    <a:pt x="1387485" y="1939442"/>
                  </a:lnTo>
                  <a:lnTo>
                    <a:pt x="46137" y="1939442"/>
                  </a:lnTo>
                  <a:lnTo>
                    <a:pt x="0" y="1939299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59"/>
                  </a:lnTo>
                  <a:lnTo>
                    <a:pt x="1987918" y="63838"/>
                  </a:lnTo>
                  <a:lnTo>
                    <a:pt x="1985130" y="112952"/>
                  </a:lnTo>
                  <a:lnTo>
                    <a:pt x="1981121" y="161880"/>
                  </a:lnTo>
                  <a:lnTo>
                    <a:pt x="1975900" y="210601"/>
                  </a:lnTo>
                  <a:lnTo>
                    <a:pt x="1969475" y="259095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2"/>
                  </a:lnTo>
                  <a:lnTo>
                    <a:pt x="1931916" y="450376"/>
                  </a:lnTo>
                  <a:lnTo>
                    <a:pt x="1919605" y="497417"/>
                  </a:lnTo>
                  <a:lnTo>
                    <a:pt x="1906141" y="544106"/>
                  </a:lnTo>
                  <a:lnTo>
                    <a:pt x="1891535" y="590419"/>
                  </a:lnTo>
                  <a:lnTo>
                    <a:pt x="1875795" y="636338"/>
                  </a:lnTo>
                  <a:lnTo>
                    <a:pt x="1858930" y="681840"/>
                  </a:lnTo>
                  <a:lnTo>
                    <a:pt x="1840947" y="726905"/>
                  </a:lnTo>
                  <a:lnTo>
                    <a:pt x="1821856" y="771512"/>
                  </a:lnTo>
                  <a:lnTo>
                    <a:pt x="1801666" y="815640"/>
                  </a:lnTo>
                  <a:lnTo>
                    <a:pt x="1780385" y="859268"/>
                  </a:lnTo>
                  <a:lnTo>
                    <a:pt x="1758022" y="902375"/>
                  </a:lnTo>
                  <a:lnTo>
                    <a:pt x="1734585" y="944939"/>
                  </a:lnTo>
                  <a:lnTo>
                    <a:pt x="1710084" y="986941"/>
                  </a:lnTo>
                  <a:lnTo>
                    <a:pt x="1684526" y="1028359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899"/>
                  </a:lnTo>
                  <a:lnTo>
                    <a:pt x="1571905" y="1187771"/>
                  </a:lnTo>
                  <a:lnTo>
                    <a:pt x="1541196" y="1225955"/>
                  </a:lnTo>
                  <a:lnTo>
                    <a:pt x="1509483" y="1263429"/>
                  </a:lnTo>
                  <a:lnTo>
                    <a:pt x="1476774" y="1300172"/>
                  </a:lnTo>
                  <a:lnTo>
                    <a:pt x="1443078" y="1336164"/>
                  </a:lnTo>
                  <a:lnTo>
                    <a:pt x="1408404" y="1371383"/>
                  </a:lnTo>
                  <a:lnTo>
                    <a:pt x="1372856" y="1405719"/>
                  </a:lnTo>
                  <a:lnTo>
                    <a:pt x="1336545" y="1439069"/>
                  </a:lnTo>
                  <a:lnTo>
                    <a:pt x="1299492" y="1471425"/>
                  </a:lnTo>
                  <a:lnTo>
                    <a:pt x="1261718" y="1502779"/>
                  </a:lnTo>
                  <a:lnTo>
                    <a:pt x="1223244" y="1533121"/>
                  </a:lnTo>
                  <a:lnTo>
                    <a:pt x="1184091" y="1562444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3"/>
                  </a:lnTo>
                  <a:lnTo>
                    <a:pt x="978877" y="1693472"/>
                  </a:lnTo>
                  <a:lnTo>
                    <a:pt x="936092" y="1716501"/>
                  </a:lnTo>
                  <a:lnTo>
                    <a:pt x="892775" y="1738451"/>
                  </a:lnTo>
                  <a:lnTo>
                    <a:pt x="848947" y="1759314"/>
                  </a:lnTo>
                  <a:lnTo>
                    <a:pt x="804630" y="1779081"/>
                  </a:lnTo>
                  <a:lnTo>
                    <a:pt x="759844" y="1797744"/>
                  </a:lnTo>
                  <a:lnTo>
                    <a:pt x="714611" y="1815295"/>
                  </a:lnTo>
                  <a:lnTo>
                    <a:pt x="668951" y="1831724"/>
                  </a:lnTo>
                  <a:lnTo>
                    <a:pt x="622886" y="1847024"/>
                  </a:lnTo>
                  <a:lnTo>
                    <a:pt x="576436" y="1861186"/>
                  </a:lnTo>
                  <a:lnTo>
                    <a:pt x="529623" y="1874202"/>
                  </a:lnTo>
                  <a:lnTo>
                    <a:pt x="482468" y="1886062"/>
                  </a:lnTo>
                  <a:lnTo>
                    <a:pt x="434991" y="1896760"/>
                  </a:lnTo>
                  <a:lnTo>
                    <a:pt x="387214" y="1906285"/>
                  </a:lnTo>
                  <a:lnTo>
                    <a:pt x="339158" y="1914631"/>
                  </a:lnTo>
                  <a:lnTo>
                    <a:pt x="290844" y="1921787"/>
                  </a:lnTo>
                  <a:lnTo>
                    <a:pt x="242292" y="1927747"/>
                  </a:lnTo>
                  <a:lnTo>
                    <a:pt x="193525" y="1932500"/>
                  </a:lnTo>
                  <a:lnTo>
                    <a:pt x="144562" y="1936040"/>
                  </a:lnTo>
                  <a:lnTo>
                    <a:pt x="95426" y="1938357"/>
                  </a:lnTo>
                  <a:lnTo>
                    <a:pt x="46137" y="1939442"/>
                  </a:lnTo>
                  <a:lnTo>
                    <a:pt x="1387485" y="1939442"/>
                  </a:lnTo>
                  <a:lnTo>
                    <a:pt x="1439782" y="1902274"/>
                  </a:lnTo>
                  <a:lnTo>
                    <a:pt x="1479881" y="1872202"/>
                  </a:lnTo>
                  <a:lnTo>
                    <a:pt x="1519394" y="1841249"/>
                  </a:lnTo>
                  <a:lnTo>
                    <a:pt x="1558308" y="1809423"/>
                  </a:lnTo>
                  <a:lnTo>
                    <a:pt x="1596606" y="1776729"/>
                  </a:lnTo>
                  <a:lnTo>
                    <a:pt x="1634273" y="1743174"/>
                  </a:lnTo>
                  <a:lnTo>
                    <a:pt x="1671294" y="1708763"/>
                  </a:lnTo>
                  <a:lnTo>
                    <a:pt x="1707654" y="1673503"/>
                  </a:lnTo>
                  <a:lnTo>
                    <a:pt x="1743258" y="1637483"/>
                  </a:lnTo>
                  <a:lnTo>
                    <a:pt x="1778018" y="1600793"/>
                  </a:lnTo>
                  <a:lnTo>
                    <a:pt x="1811930" y="1563448"/>
                  </a:lnTo>
                  <a:lnTo>
                    <a:pt x="1844986" y="1525465"/>
                  </a:lnTo>
                  <a:lnTo>
                    <a:pt x="1877181" y="1486858"/>
                  </a:lnTo>
                  <a:lnTo>
                    <a:pt x="1908507" y="1447642"/>
                  </a:lnTo>
                  <a:lnTo>
                    <a:pt x="1938960" y="1407833"/>
                  </a:lnTo>
                  <a:lnTo>
                    <a:pt x="1968532" y="1367446"/>
                  </a:lnTo>
                  <a:lnTo>
                    <a:pt x="1997217" y="1326496"/>
                  </a:lnTo>
                  <a:lnTo>
                    <a:pt x="2025010" y="1284998"/>
                  </a:lnTo>
                  <a:lnTo>
                    <a:pt x="2051902" y="1242968"/>
                  </a:lnTo>
                  <a:lnTo>
                    <a:pt x="2077889" y="1200420"/>
                  </a:lnTo>
                  <a:lnTo>
                    <a:pt x="2102965" y="1157371"/>
                  </a:lnTo>
                  <a:lnTo>
                    <a:pt x="2127121" y="1113835"/>
                  </a:lnTo>
                  <a:lnTo>
                    <a:pt x="2150354" y="1069827"/>
                  </a:lnTo>
                  <a:lnTo>
                    <a:pt x="2172655" y="1025363"/>
                  </a:lnTo>
                  <a:lnTo>
                    <a:pt x="2194019" y="980458"/>
                  </a:lnTo>
                  <a:lnTo>
                    <a:pt x="2214440" y="935127"/>
                  </a:lnTo>
                  <a:lnTo>
                    <a:pt x="2233911" y="889386"/>
                  </a:lnTo>
                  <a:lnTo>
                    <a:pt x="2252425" y="843249"/>
                  </a:lnTo>
                  <a:lnTo>
                    <a:pt x="2269978" y="796732"/>
                  </a:lnTo>
                  <a:lnTo>
                    <a:pt x="2286561" y="749851"/>
                  </a:lnTo>
                  <a:lnTo>
                    <a:pt x="2302170" y="702619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2"/>
                  </a:lnTo>
                  <a:lnTo>
                    <a:pt x="2365368" y="461751"/>
                  </a:lnTo>
                  <a:lnTo>
                    <a:pt x="2374995" y="412741"/>
                  </a:lnTo>
                  <a:lnTo>
                    <a:pt x="2383602" y="363489"/>
                  </a:lnTo>
                  <a:lnTo>
                    <a:pt x="2391184" y="314008"/>
                  </a:lnTo>
                  <a:lnTo>
                    <a:pt x="2397735" y="264315"/>
                  </a:lnTo>
                  <a:lnTo>
                    <a:pt x="2403247" y="214425"/>
                  </a:lnTo>
                  <a:lnTo>
                    <a:pt x="2407715" y="164353"/>
                  </a:lnTo>
                  <a:lnTo>
                    <a:pt x="2411133" y="114113"/>
                  </a:lnTo>
                  <a:lnTo>
                    <a:pt x="2413493" y="63722"/>
                  </a:lnTo>
                  <a:lnTo>
                    <a:pt x="2414756" y="14559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51" y="1477548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56725" y="3155695"/>
            <a:ext cx="7304405" cy="5673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0"/>
              </a:spcBef>
            </a:pPr>
            <a:r>
              <a:rPr dirty="0" sz="3500" spc="20">
                <a:solidFill>
                  <a:srgbClr val="27316F"/>
                </a:solidFill>
                <a:latin typeface="Verdana"/>
                <a:cs typeface="Verdana"/>
              </a:rPr>
              <a:t>•Implementing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7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95">
                <a:solidFill>
                  <a:srgbClr val="27316F"/>
                </a:solidFill>
                <a:latin typeface="Verdana"/>
                <a:cs typeface="Verdana"/>
              </a:rPr>
              <a:t>edi</a:t>
            </a:r>
            <a:r>
              <a:rPr dirty="0" sz="3500" spc="12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-35">
                <a:solidFill>
                  <a:srgbClr val="27316F"/>
                </a:solidFill>
                <a:latin typeface="Verdana"/>
                <a:cs typeface="Verdana"/>
              </a:rPr>
              <a:t>ti</a:t>
            </a:r>
            <a:r>
              <a:rPr dirty="0" sz="3500" spc="-114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500" spc="3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500" spc="110">
                <a:solidFill>
                  <a:srgbClr val="27316F"/>
                </a:solidFill>
                <a:latin typeface="Verdana"/>
                <a:cs typeface="Verdana"/>
              </a:rPr>
              <a:t>main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105">
                <a:solidFill>
                  <a:srgbClr val="27316F"/>
                </a:solidFill>
                <a:latin typeface="Verdana"/>
                <a:cs typeface="Verdana"/>
              </a:rPr>
              <a:t>enan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00">
                <a:solidFill>
                  <a:srgbClr val="27316F"/>
                </a:solidFill>
                <a:latin typeface="Verdana"/>
                <a:cs typeface="Verdana"/>
              </a:rPr>
              <a:t>can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1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22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500" spc="50">
                <a:solidFill>
                  <a:srgbClr val="27316F"/>
                </a:solidFill>
                <a:latin typeface="Verdana"/>
                <a:cs typeface="Verdana"/>
              </a:rPr>
              <a:t>olutioni</a:t>
            </a:r>
            <a:r>
              <a:rPr dirty="0" sz="3500" spc="20">
                <a:solidFill>
                  <a:srgbClr val="27316F"/>
                </a:solidFill>
                <a:latin typeface="Verdana"/>
                <a:cs typeface="Verdana"/>
              </a:rPr>
              <a:t>z</a:t>
            </a:r>
            <a:r>
              <a:rPr dirty="0" sz="3500" spc="3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500" spc="-22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ehi</a:t>
            </a:r>
            <a:r>
              <a:rPr dirty="0" sz="3500" spc="6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15">
                <a:solidFill>
                  <a:srgbClr val="27316F"/>
                </a:solidFill>
                <a:latin typeface="Verdana"/>
                <a:cs typeface="Verdana"/>
              </a:rPr>
              <a:t>le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65">
                <a:solidFill>
                  <a:srgbClr val="27316F"/>
                </a:solidFill>
                <a:latin typeface="Verdana"/>
                <a:cs typeface="Verdana"/>
              </a:rPr>
              <a:t>sa</a:t>
            </a:r>
            <a:r>
              <a:rPr dirty="0" sz="3500" spc="-7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-285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500" spc="-53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1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145">
                <a:solidFill>
                  <a:srgbClr val="27316F"/>
                </a:solidFill>
                <a:latin typeface="Verdana"/>
                <a:cs typeface="Verdana"/>
              </a:rPr>
              <a:t>edu</a:t>
            </a:r>
            <a:r>
              <a:rPr dirty="0" sz="3500" spc="9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110">
                <a:solidFill>
                  <a:srgbClr val="27316F"/>
                </a:solidFill>
                <a:latin typeface="Verdana"/>
                <a:cs typeface="Verdana"/>
              </a:rPr>
              <a:t>ing  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13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idents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caused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5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500" spc="-165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200">
                <a:solidFill>
                  <a:srgbClr val="27316F"/>
                </a:solidFill>
                <a:latin typeface="Verdana"/>
                <a:cs typeface="Verdana"/>
              </a:rPr>
              <a:t>me</a:t>
            </a:r>
            <a:r>
              <a:rPr dirty="0" sz="350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hanical  </a:t>
            </a:r>
            <a:r>
              <a:rPr dirty="0" sz="3500" spc="10">
                <a:solidFill>
                  <a:srgbClr val="27316F"/>
                </a:solidFill>
                <a:latin typeface="Verdana"/>
                <a:cs typeface="Verdana"/>
              </a:rPr>
              <a:t>problems.</a:t>
            </a:r>
            <a:endParaRPr sz="3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Verdana"/>
              <a:cs typeface="Verdana"/>
            </a:endParaRPr>
          </a:p>
          <a:p>
            <a:pPr marL="12700" marR="522605">
              <a:lnSpc>
                <a:spcPct val="117900"/>
              </a:lnSpc>
              <a:buSzPct val="97142"/>
              <a:buChar char="•"/>
              <a:tabLst>
                <a:tab pos="148590" algn="l"/>
              </a:tabLst>
            </a:pPr>
            <a:r>
              <a:rPr dirty="0" sz="3500" spc="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ont</a:t>
            </a:r>
            <a:r>
              <a:rPr dirty="0" sz="3500" spc="1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105">
                <a:solidFill>
                  <a:srgbClr val="27316F"/>
                </a:solidFill>
                <a:latin typeface="Verdana"/>
                <a:cs typeface="Verdana"/>
              </a:rPr>
              <a:t>ibu</a:t>
            </a:r>
            <a:r>
              <a:rPr dirty="0" sz="3500" spc="1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2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65">
                <a:solidFill>
                  <a:srgbClr val="27316F"/>
                </a:solidFill>
                <a:latin typeface="Verdana"/>
                <a:cs typeface="Verdana"/>
              </a:rPr>
              <a:t>sa</a:t>
            </a:r>
            <a:r>
              <a:rPr dirty="0" sz="3500" spc="-7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 spc="-20">
                <a:solidFill>
                  <a:srgbClr val="27316F"/>
                </a:solidFill>
                <a:latin typeface="Verdana"/>
                <a:cs typeface="Verdana"/>
              </a:rPr>
              <a:t>er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1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ads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5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500" spc="-120">
                <a:solidFill>
                  <a:srgbClr val="27316F"/>
                </a:solidFill>
                <a:latin typeface="Verdana"/>
                <a:cs typeface="Verdana"/>
              </a:rPr>
              <a:t>y  </a:t>
            </a:r>
            <a:r>
              <a:rPr dirty="0" sz="3500" spc="114">
                <a:solidFill>
                  <a:srgbClr val="27316F"/>
                </a:solidFill>
                <a:latin typeface="Verdana"/>
                <a:cs typeface="Verdana"/>
              </a:rPr>
              <a:t>minimizing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75">
                <a:solidFill>
                  <a:srgbClr val="27316F"/>
                </a:solidFill>
                <a:latin typeface="Verdana"/>
                <a:cs typeface="Verdana"/>
              </a:rPr>
              <a:t>im</a:t>
            </a:r>
            <a:r>
              <a:rPr dirty="0" sz="3500" spc="16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8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5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9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500" spc="-6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45">
                <a:solidFill>
                  <a:srgbClr val="27316F"/>
                </a:solidFill>
                <a:latin typeface="Verdana"/>
                <a:cs typeface="Verdana"/>
              </a:rPr>
              <a:t>t  </a:t>
            </a:r>
            <a:r>
              <a:rPr dirty="0" sz="3500" spc="-8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 spc="5">
                <a:solidFill>
                  <a:srgbClr val="27316F"/>
                </a:solidFill>
                <a:latin typeface="Verdana"/>
                <a:cs typeface="Verdana"/>
              </a:rPr>
              <a:t>ailu</a:t>
            </a:r>
            <a:r>
              <a:rPr dirty="0" sz="3500" spc="-4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-30">
                <a:solidFill>
                  <a:srgbClr val="27316F"/>
                </a:solidFill>
                <a:latin typeface="Verdana"/>
                <a:cs typeface="Verdana"/>
              </a:rPr>
              <a:t>es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125">
                <a:solidFill>
                  <a:srgbClr val="27316F"/>
                </a:solidFill>
                <a:latin typeface="Verdana"/>
                <a:cs typeface="Verdana"/>
              </a:rPr>
              <a:t>on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22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ehi</a:t>
            </a:r>
            <a:r>
              <a:rPr dirty="0" sz="3500" spc="6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15">
                <a:solidFill>
                  <a:srgbClr val="27316F"/>
                </a:solidFill>
                <a:latin typeface="Verdana"/>
                <a:cs typeface="Verdana"/>
              </a:rPr>
              <a:t>le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65">
                <a:solidFill>
                  <a:srgbClr val="27316F"/>
                </a:solidFill>
                <a:latin typeface="Verdana"/>
                <a:cs typeface="Verdana"/>
              </a:rPr>
              <a:t>sa</a:t>
            </a:r>
            <a:r>
              <a:rPr dirty="0" sz="3500" spc="-7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500" spc="5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500" spc="-285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500" spc="-53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819910">
              <a:lnSpc>
                <a:spcPct val="100000"/>
              </a:lnSpc>
              <a:spcBef>
                <a:spcPts val="125"/>
              </a:spcBef>
            </a:pPr>
            <a:r>
              <a:rPr dirty="0" spc="-150"/>
              <a:t>IM</a:t>
            </a:r>
            <a:r>
              <a:rPr dirty="0" spc="120"/>
              <a:t>P</a:t>
            </a:r>
            <a:r>
              <a:rPr dirty="0" spc="260"/>
              <a:t>A</a:t>
            </a:r>
            <a:r>
              <a:rPr dirty="0" spc="220"/>
              <a:t>C</a:t>
            </a:r>
            <a:r>
              <a:rPr dirty="0" spc="35"/>
              <a:t>T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20486" y="373016"/>
            <a:ext cx="2585771" cy="78358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4778101" y="100012"/>
            <a:ext cx="3305175" cy="1285875"/>
            <a:chOff x="14778101" y="100012"/>
            <a:chExt cx="3305175" cy="12858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78101" y="100012"/>
              <a:ext cx="2095372" cy="12858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73220" y="213525"/>
              <a:ext cx="1209674" cy="11715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06595" y="476499"/>
              <a:ext cx="542925" cy="494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78799" y="1385214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751" y="1733550"/>
                  </a:lnTo>
                  <a:lnTo>
                    <a:pt x="7338353" y="1731044"/>
                  </a:lnTo>
                  <a:lnTo>
                    <a:pt x="7392530" y="1723650"/>
                  </a:lnTo>
                  <a:lnTo>
                    <a:pt x="7444625" y="1711555"/>
                  </a:lnTo>
                  <a:lnTo>
                    <a:pt x="7493981" y="1694943"/>
                  </a:lnTo>
                  <a:lnTo>
                    <a:pt x="7539941" y="1674002"/>
                  </a:lnTo>
                  <a:lnTo>
                    <a:pt x="7581849" y="1648917"/>
                  </a:lnTo>
                  <a:lnTo>
                    <a:pt x="7625192" y="1614221"/>
                  </a:lnTo>
                  <a:lnTo>
                    <a:pt x="7659721" y="1575666"/>
                  </a:lnTo>
                  <a:lnTo>
                    <a:pt x="7684966" y="1534029"/>
                  </a:lnTo>
                  <a:lnTo>
                    <a:pt x="7700457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8170" y="1835607"/>
            <a:ext cx="4287520" cy="7912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0" spc="165"/>
              <a:t>Future</a:t>
            </a:r>
            <a:r>
              <a:rPr dirty="0" sz="5000" spc="-140"/>
              <a:t> </a:t>
            </a:r>
            <a:r>
              <a:rPr dirty="0" sz="5000" spc="135"/>
              <a:t>Steps</a:t>
            </a:r>
            <a:endParaRPr sz="5000"/>
          </a:p>
        </p:txBody>
      </p:sp>
      <p:sp>
        <p:nvSpPr>
          <p:cNvPr id="6" name="object 6"/>
          <p:cNvSpPr/>
          <p:nvPr/>
        </p:nvSpPr>
        <p:spPr>
          <a:xfrm>
            <a:off x="8680767" y="3120034"/>
            <a:ext cx="9401175" cy="6972300"/>
          </a:xfrm>
          <a:custGeom>
            <a:avLst/>
            <a:gdLst/>
            <a:ahLst/>
            <a:cxnLst/>
            <a:rect l="l" t="t" r="r" b="b"/>
            <a:pathLst>
              <a:path w="9401175" h="6972300">
                <a:moveTo>
                  <a:pt x="9401111" y="0"/>
                </a:moveTo>
                <a:lnTo>
                  <a:pt x="0" y="0"/>
                </a:lnTo>
                <a:lnTo>
                  <a:pt x="0" y="6972301"/>
                </a:lnTo>
                <a:lnTo>
                  <a:pt x="8885110" y="6972301"/>
                </a:lnTo>
                <a:lnTo>
                  <a:pt x="8922285" y="6969286"/>
                </a:lnTo>
                <a:lnTo>
                  <a:pt x="8995267" y="6945528"/>
                </a:lnTo>
                <a:lnTo>
                  <a:pt x="9030815" y="6925028"/>
                </a:lnTo>
                <a:lnTo>
                  <a:pt x="9065562" y="6898943"/>
                </a:lnTo>
                <a:lnTo>
                  <a:pt x="9099379" y="6867395"/>
                </a:lnTo>
                <a:lnTo>
                  <a:pt x="9132137" y="6830503"/>
                </a:lnTo>
                <a:lnTo>
                  <a:pt x="9163705" y="6788391"/>
                </a:lnTo>
                <a:lnTo>
                  <a:pt x="9193955" y="6741179"/>
                </a:lnTo>
                <a:lnTo>
                  <a:pt x="9222756" y="6688988"/>
                </a:lnTo>
                <a:lnTo>
                  <a:pt x="9249981" y="6631941"/>
                </a:lnTo>
                <a:lnTo>
                  <a:pt x="9266616" y="6592689"/>
                </a:lnTo>
                <a:lnTo>
                  <a:pt x="9282356" y="6551905"/>
                </a:lnTo>
                <a:lnTo>
                  <a:pt x="9297186" y="6509668"/>
                </a:lnTo>
                <a:lnTo>
                  <a:pt x="9311091" y="6466057"/>
                </a:lnTo>
                <a:lnTo>
                  <a:pt x="9324058" y="6421151"/>
                </a:lnTo>
                <a:lnTo>
                  <a:pt x="9336071" y="6375031"/>
                </a:lnTo>
                <a:lnTo>
                  <a:pt x="9347116" y="6327775"/>
                </a:lnTo>
                <a:lnTo>
                  <a:pt x="9357178" y="6279463"/>
                </a:lnTo>
                <a:lnTo>
                  <a:pt x="9366243" y="6230175"/>
                </a:lnTo>
                <a:lnTo>
                  <a:pt x="9374296" y="6179989"/>
                </a:lnTo>
                <a:lnTo>
                  <a:pt x="9381323" y="6128985"/>
                </a:lnTo>
                <a:lnTo>
                  <a:pt x="9387309" y="6077243"/>
                </a:lnTo>
                <a:lnTo>
                  <a:pt x="9392239" y="6024842"/>
                </a:lnTo>
                <a:lnTo>
                  <a:pt x="9396099" y="5971862"/>
                </a:lnTo>
                <a:lnTo>
                  <a:pt x="9398874" y="5918381"/>
                </a:lnTo>
                <a:lnTo>
                  <a:pt x="9400549" y="5864480"/>
                </a:lnTo>
                <a:lnTo>
                  <a:pt x="9401111" y="5810237"/>
                </a:lnTo>
                <a:lnTo>
                  <a:pt x="9401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8723630" marR="5080">
              <a:lnSpc>
                <a:spcPct val="125899"/>
              </a:lnSpc>
              <a:spcBef>
                <a:spcPts val="55"/>
              </a:spcBef>
              <a:buSzPct val="97142"/>
              <a:buChar char="•"/>
              <a:tabLst>
                <a:tab pos="8856980" algn="l"/>
              </a:tabLst>
            </a:pPr>
            <a:r>
              <a:rPr dirty="0" spc="110"/>
              <a:t>A</a:t>
            </a:r>
            <a:r>
              <a:rPr dirty="0" spc="180"/>
              <a:t>c</a:t>
            </a:r>
            <a:r>
              <a:rPr dirty="0" spc="-35"/>
              <a:t>ti</a:t>
            </a:r>
            <a:r>
              <a:rPr dirty="0" spc="-114"/>
              <a:t>v</a:t>
            </a:r>
            <a:r>
              <a:rPr dirty="0" spc="-45"/>
              <a:t>ely</a:t>
            </a:r>
            <a:r>
              <a:rPr dirty="0" spc="-310"/>
              <a:t> </a:t>
            </a:r>
            <a:r>
              <a:rPr dirty="0" spc="-15"/>
              <a:t>e</a:t>
            </a:r>
            <a:r>
              <a:rPr dirty="0"/>
              <a:t>xplo</a:t>
            </a:r>
            <a:r>
              <a:rPr dirty="0" spc="-30"/>
              <a:t>r</a:t>
            </a:r>
            <a:r>
              <a:rPr dirty="0" spc="125"/>
              <a:t>ing</a:t>
            </a:r>
            <a:r>
              <a:rPr dirty="0" spc="-310"/>
              <a:t> </a:t>
            </a:r>
            <a:r>
              <a:rPr dirty="0" spc="-65"/>
              <a:t>a</a:t>
            </a:r>
            <a:r>
              <a:rPr dirty="0" spc="-220"/>
              <a:t>v</a:t>
            </a:r>
            <a:r>
              <a:rPr dirty="0" spc="60"/>
              <a:t>enues</a:t>
            </a:r>
            <a:r>
              <a:rPr dirty="0" spc="-310"/>
              <a:t> </a:t>
            </a:r>
            <a:r>
              <a:rPr dirty="0" spc="-20"/>
              <a:t>t</a:t>
            </a:r>
            <a:r>
              <a:rPr dirty="0" spc="65"/>
              <a:t>o </a:t>
            </a:r>
            <a:r>
              <a:rPr dirty="0" spc="-310"/>
              <a:t> </a:t>
            </a:r>
            <a:r>
              <a:rPr dirty="0" spc="95"/>
              <a:t>enhance </a:t>
            </a:r>
            <a:r>
              <a:rPr dirty="0" spc="85"/>
              <a:t>the </a:t>
            </a:r>
            <a:r>
              <a:rPr dirty="0" spc="10"/>
              <a:t>accuracy </a:t>
            </a:r>
            <a:r>
              <a:rPr dirty="0" spc="114"/>
              <a:t>and </a:t>
            </a:r>
            <a:r>
              <a:rPr dirty="0" spc="25"/>
              <a:t>efﬁciency </a:t>
            </a:r>
            <a:r>
              <a:rPr dirty="0" spc="30"/>
              <a:t> </a:t>
            </a:r>
            <a:r>
              <a:rPr dirty="0" spc="25"/>
              <a:t>of</a:t>
            </a:r>
            <a:r>
              <a:rPr dirty="0" spc="-310"/>
              <a:t> </a:t>
            </a:r>
            <a:r>
              <a:rPr dirty="0" spc="45"/>
              <a:t>our </a:t>
            </a:r>
            <a:r>
              <a:rPr dirty="0" spc="75"/>
              <a:t>p</a:t>
            </a:r>
            <a:r>
              <a:rPr dirty="0"/>
              <a:t>r</a:t>
            </a:r>
            <a:r>
              <a:rPr dirty="0" spc="95"/>
              <a:t>edi</a:t>
            </a:r>
            <a:r>
              <a:rPr dirty="0" spc="120"/>
              <a:t>c</a:t>
            </a:r>
            <a:r>
              <a:rPr dirty="0" spc="-35"/>
              <a:t>ti</a:t>
            </a:r>
            <a:r>
              <a:rPr dirty="0" spc="-114"/>
              <a:t>v</a:t>
            </a:r>
            <a:r>
              <a:rPr dirty="0" spc="40"/>
              <a:t>e</a:t>
            </a:r>
            <a:r>
              <a:rPr dirty="0" spc="-310"/>
              <a:t> </a:t>
            </a:r>
            <a:r>
              <a:rPr dirty="0" spc="110"/>
              <a:t>main</a:t>
            </a:r>
            <a:r>
              <a:rPr dirty="0"/>
              <a:t>t</a:t>
            </a:r>
            <a:r>
              <a:rPr dirty="0" spc="105"/>
              <a:t>enan</a:t>
            </a:r>
            <a:r>
              <a:rPr dirty="0" spc="55"/>
              <a:t>c</a:t>
            </a:r>
            <a:r>
              <a:rPr dirty="0" spc="40"/>
              <a:t>e</a:t>
            </a:r>
            <a:r>
              <a:rPr dirty="0" spc="-310"/>
              <a:t> </a:t>
            </a:r>
            <a:r>
              <a:rPr dirty="0" spc="20"/>
              <a:t>model.</a:t>
            </a:r>
          </a:p>
          <a:p>
            <a:pPr marL="8710930">
              <a:lnSpc>
                <a:spcPct val="100000"/>
              </a:lnSpc>
              <a:spcBef>
                <a:spcPts val="15"/>
              </a:spcBef>
              <a:buClr>
                <a:srgbClr val="27316F"/>
              </a:buClr>
              <a:buFont typeface="Verdana"/>
              <a:buChar char="•"/>
            </a:pPr>
            <a:endParaRPr sz="4350"/>
          </a:p>
          <a:p>
            <a:pPr marL="8723630" marR="796925">
              <a:lnSpc>
                <a:spcPct val="125600"/>
              </a:lnSpc>
              <a:buSzPct val="97142"/>
              <a:buChar char="•"/>
              <a:tabLst>
                <a:tab pos="8860155" algn="l"/>
              </a:tabLst>
            </a:pPr>
            <a:r>
              <a:rPr dirty="0" spc="5"/>
              <a:t>C</a:t>
            </a:r>
            <a:r>
              <a:rPr dirty="0" spc="80"/>
              <a:t>ontinuous</a:t>
            </a:r>
            <a:r>
              <a:rPr dirty="0" spc="-310"/>
              <a:t> </a:t>
            </a:r>
            <a:r>
              <a:rPr dirty="0" spc="-135"/>
              <a:t>r</a:t>
            </a:r>
            <a:r>
              <a:rPr dirty="0" spc="100"/>
              <a:t>eﬁnement</a:t>
            </a:r>
            <a:r>
              <a:rPr dirty="0" spc="-310"/>
              <a:t> </a:t>
            </a:r>
            <a:r>
              <a:rPr dirty="0" spc="95"/>
              <a:t>and  </a:t>
            </a:r>
            <a:r>
              <a:rPr dirty="0" spc="65"/>
              <a:t>adaptation</a:t>
            </a:r>
            <a:r>
              <a:rPr dirty="0" spc="-310"/>
              <a:t> </a:t>
            </a:r>
            <a:r>
              <a:rPr dirty="0" spc="-40"/>
              <a:t>are</a:t>
            </a:r>
            <a:r>
              <a:rPr dirty="0" spc="-310"/>
              <a:t> </a:t>
            </a:r>
            <a:r>
              <a:rPr dirty="0" spc="-65"/>
              <a:t>key</a:t>
            </a:r>
            <a:r>
              <a:rPr dirty="0" spc="-310"/>
              <a:t> </a:t>
            </a:r>
            <a:r>
              <a:rPr dirty="0" spc="30"/>
              <a:t>to</a:t>
            </a:r>
            <a:r>
              <a:rPr dirty="0" spc="-310"/>
              <a:t> </a:t>
            </a:r>
            <a:r>
              <a:rPr dirty="0" spc="15"/>
              <a:t>staying</a:t>
            </a:r>
            <a:r>
              <a:rPr dirty="0" spc="-305"/>
              <a:t> </a:t>
            </a:r>
            <a:r>
              <a:rPr dirty="0" spc="10"/>
              <a:t>at</a:t>
            </a:r>
            <a:r>
              <a:rPr dirty="0" spc="-310"/>
              <a:t> </a:t>
            </a:r>
            <a:r>
              <a:rPr dirty="0" spc="85"/>
              <a:t>the </a:t>
            </a:r>
            <a:r>
              <a:rPr dirty="0" spc="-1215"/>
              <a:t> </a:t>
            </a:r>
            <a:r>
              <a:rPr dirty="0" spc="-75"/>
              <a:t>f</a:t>
            </a:r>
            <a:r>
              <a:rPr dirty="0"/>
              <a:t>o</a:t>
            </a:r>
            <a:r>
              <a:rPr dirty="0" spc="-50"/>
              <a:t>r</a:t>
            </a:r>
            <a:r>
              <a:rPr dirty="0" spc="-25"/>
              <a:t>ef</a:t>
            </a:r>
            <a:r>
              <a:rPr dirty="0" spc="-75"/>
              <a:t>r</a:t>
            </a:r>
            <a:r>
              <a:rPr dirty="0" spc="100"/>
              <a:t>ont</a:t>
            </a:r>
            <a:r>
              <a:rPr dirty="0" spc="-310"/>
              <a:t> </a:t>
            </a:r>
            <a:r>
              <a:rPr dirty="0" spc="25"/>
              <a:t>of</a:t>
            </a:r>
            <a:r>
              <a:rPr dirty="0" spc="-310"/>
              <a:t> </a:t>
            </a:r>
            <a:r>
              <a:rPr dirty="0" spc="75"/>
              <a:t>p</a:t>
            </a:r>
            <a:r>
              <a:rPr dirty="0"/>
              <a:t>r</a:t>
            </a:r>
            <a:r>
              <a:rPr dirty="0" spc="95"/>
              <a:t>edi</a:t>
            </a:r>
            <a:r>
              <a:rPr dirty="0" spc="120"/>
              <a:t>c</a:t>
            </a:r>
            <a:r>
              <a:rPr dirty="0" spc="-35"/>
              <a:t>ti</a:t>
            </a:r>
            <a:r>
              <a:rPr dirty="0" spc="-114"/>
              <a:t>v</a:t>
            </a:r>
            <a:r>
              <a:rPr dirty="0" spc="30"/>
              <a:t>e  </a:t>
            </a:r>
            <a:r>
              <a:rPr dirty="0" spc="110"/>
              <a:t>main</a:t>
            </a:r>
            <a:r>
              <a:rPr dirty="0"/>
              <a:t>t</a:t>
            </a:r>
            <a:r>
              <a:rPr dirty="0" spc="105"/>
              <a:t>enan</a:t>
            </a:r>
            <a:r>
              <a:rPr dirty="0" spc="55"/>
              <a:t>c</a:t>
            </a:r>
            <a:r>
              <a:rPr dirty="0" spc="40"/>
              <a:t>e</a:t>
            </a:r>
            <a:r>
              <a:rPr dirty="0" spc="-310"/>
              <a:t> </a:t>
            </a:r>
            <a:r>
              <a:rPr dirty="0" spc="-20"/>
              <a:t>t</a:t>
            </a:r>
            <a:r>
              <a:rPr dirty="0" spc="105"/>
              <a:t>e</a:t>
            </a:r>
            <a:r>
              <a:rPr dirty="0" spc="65"/>
              <a:t>c</a:t>
            </a:r>
            <a:r>
              <a:rPr dirty="0" spc="120"/>
              <a:t>hnolog</a:t>
            </a:r>
            <a:r>
              <a:rPr dirty="0" spc="-285"/>
              <a:t>y</a:t>
            </a:r>
            <a:r>
              <a:rPr dirty="0" spc="-530"/>
              <a:t>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1666334" y="100012"/>
            <a:ext cx="6416675" cy="1285875"/>
            <a:chOff x="11666334" y="100012"/>
            <a:chExt cx="6416675" cy="1285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6334" y="346227"/>
              <a:ext cx="2666999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78101" y="100012"/>
              <a:ext cx="2095372" cy="12858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73220" y="213525"/>
              <a:ext cx="1209674" cy="11715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06595" y="476499"/>
              <a:ext cx="542925" cy="494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89" y="6465099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3280447" y="0"/>
                </a:moveTo>
                <a:lnTo>
                  <a:pt x="3223780" y="8219"/>
                </a:lnTo>
                <a:lnTo>
                  <a:pt x="3174323" y="16101"/>
                </a:lnTo>
                <a:lnTo>
                  <a:pt x="3125016" y="24589"/>
                </a:lnTo>
                <a:lnTo>
                  <a:pt x="3075865" y="33680"/>
                </a:lnTo>
                <a:lnTo>
                  <a:pt x="3026877" y="43371"/>
                </a:lnTo>
                <a:lnTo>
                  <a:pt x="2978057" y="53659"/>
                </a:lnTo>
                <a:lnTo>
                  <a:pt x="2929410" y="64539"/>
                </a:lnTo>
                <a:lnTo>
                  <a:pt x="2880945" y="76010"/>
                </a:lnTo>
                <a:lnTo>
                  <a:pt x="2832665" y="88068"/>
                </a:lnTo>
                <a:lnTo>
                  <a:pt x="2784577" y="100711"/>
                </a:lnTo>
                <a:lnTo>
                  <a:pt x="2736688" y="113933"/>
                </a:lnTo>
                <a:lnTo>
                  <a:pt x="2689003" y="127734"/>
                </a:lnTo>
                <a:lnTo>
                  <a:pt x="2641527" y="142109"/>
                </a:lnTo>
                <a:lnTo>
                  <a:pt x="2594268" y="157055"/>
                </a:lnTo>
                <a:lnTo>
                  <a:pt x="2547231" y="172570"/>
                </a:lnTo>
                <a:lnTo>
                  <a:pt x="2500422" y="188650"/>
                </a:lnTo>
                <a:lnTo>
                  <a:pt x="2453847" y="205291"/>
                </a:lnTo>
                <a:lnTo>
                  <a:pt x="2407512" y="222491"/>
                </a:lnTo>
                <a:lnTo>
                  <a:pt x="2361422" y="240247"/>
                </a:lnTo>
                <a:lnTo>
                  <a:pt x="2315585" y="258556"/>
                </a:lnTo>
                <a:lnTo>
                  <a:pt x="2270006" y="277414"/>
                </a:lnTo>
                <a:lnTo>
                  <a:pt x="2224690" y="296817"/>
                </a:lnTo>
                <a:lnTo>
                  <a:pt x="2179645" y="316764"/>
                </a:lnTo>
                <a:lnTo>
                  <a:pt x="2134875" y="337251"/>
                </a:lnTo>
                <a:lnTo>
                  <a:pt x="2090387" y="358275"/>
                </a:lnTo>
                <a:lnTo>
                  <a:pt x="2046187" y="379832"/>
                </a:lnTo>
                <a:lnTo>
                  <a:pt x="2002281" y="401919"/>
                </a:lnTo>
                <a:lnTo>
                  <a:pt x="1958674" y="424534"/>
                </a:lnTo>
                <a:lnTo>
                  <a:pt x="1915373" y="447673"/>
                </a:lnTo>
                <a:lnTo>
                  <a:pt x="1872384" y="471332"/>
                </a:lnTo>
                <a:lnTo>
                  <a:pt x="1829713" y="495510"/>
                </a:lnTo>
                <a:lnTo>
                  <a:pt x="1787365" y="520202"/>
                </a:lnTo>
                <a:lnTo>
                  <a:pt x="1745347" y="545406"/>
                </a:lnTo>
                <a:lnTo>
                  <a:pt x="1703665" y="571118"/>
                </a:lnTo>
                <a:lnTo>
                  <a:pt x="1662324" y="597336"/>
                </a:lnTo>
                <a:lnTo>
                  <a:pt x="1621331" y="624055"/>
                </a:lnTo>
                <a:lnTo>
                  <a:pt x="1580692" y="651274"/>
                </a:lnTo>
                <a:lnTo>
                  <a:pt x="1540412" y="678988"/>
                </a:lnTo>
                <a:lnTo>
                  <a:pt x="1500498" y="707195"/>
                </a:lnTo>
                <a:lnTo>
                  <a:pt x="1460955" y="735891"/>
                </a:lnTo>
                <a:lnTo>
                  <a:pt x="1421789" y="765074"/>
                </a:lnTo>
                <a:lnTo>
                  <a:pt x="1383008" y="794739"/>
                </a:lnTo>
                <a:lnTo>
                  <a:pt x="1344615" y="824885"/>
                </a:lnTo>
                <a:lnTo>
                  <a:pt x="1306618" y="855508"/>
                </a:lnTo>
                <a:lnTo>
                  <a:pt x="1269023" y="886604"/>
                </a:lnTo>
                <a:lnTo>
                  <a:pt x="1231835" y="918171"/>
                </a:lnTo>
                <a:lnTo>
                  <a:pt x="1195060" y="950206"/>
                </a:lnTo>
                <a:lnTo>
                  <a:pt x="1158705" y="982705"/>
                </a:lnTo>
                <a:lnTo>
                  <a:pt x="1122775" y="1015664"/>
                </a:lnTo>
                <a:lnTo>
                  <a:pt x="1087276" y="1049082"/>
                </a:lnTo>
                <a:lnTo>
                  <a:pt x="1052215" y="1082955"/>
                </a:lnTo>
                <a:lnTo>
                  <a:pt x="1017596" y="1117279"/>
                </a:lnTo>
                <a:lnTo>
                  <a:pt x="983428" y="1152052"/>
                </a:lnTo>
                <a:lnTo>
                  <a:pt x="949714" y="1187270"/>
                </a:lnTo>
                <a:lnTo>
                  <a:pt x="916462" y="1222931"/>
                </a:lnTo>
                <a:lnTo>
                  <a:pt x="883677" y="1259031"/>
                </a:lnTo>
                <a:lnTo>
                  <a:pt x="851365" y="1295566"/>
                </a:lnTo>
                <a:lnTo>
                  <a:pt x="819532" y="1332535"/>
                </a:lnTo>
                <a:lnTo>
                  <a:pt x="786591" y="1371852"/>
                </a:lnTo>
                <a:lnTo>
                  <a:pt x="754293" y="1411518"/>
                </a:lnTo>
                <a:lnTo>
                  <a:pt x="722640" y="1451526"/>
                </a:lnTo>
                <a:lnTo>
                  <a:pt x="691615" y="1491892"/>
                </a:lnTo>
                <a:lnTo>
                  <a:pt x="661274" y="1532539"/>
                </a:lnTo>
                <a:lnTo>
                  <a:pt x="631566" y="1573529"/>
                </a:lnTo>
                <a:lnTo>
                  <a:pt x="602511" y="1614833"/>
                </a:lnTo>
                <a:lnTo>
                  <a:pt x="574111" y="1656443"/>
                </a:lnTo>
                <a:lnTo>
                  <a:pt x="546369" y="1698353"/>
                </a:lnTo>
                <a:lnTo>
                  <a:pt x="519286" y="1740554"/>
                </a:lnTo>
                <a:lnTo>
                  <a:pt x="492864" y="1783041"/>
                </a:lnTo>
                <a:lnTo>
                  <a:pt x="467106" y="1825806"/>
                </a:lnTo>
                <a:lnTo>
                  <a:pt x="442014" y="1868841"/>
                </a:lnTo>
                <a:lnTo>
                  <a:pt x="417589" y="1912140"/>
                </a:lnTo>
                <a:lnTo>
                  <a:pt x="393835" y="1955696"/>
                </a:lnTo>
                <a:lnTo>
                  <a:pt x="370753" y="1999502"/>
                </a:lnTo>
                <a:lnTo>
                  <a:pt x="348346" y="2043550"/>
                </a:lnTo>
                <a:lnTo>
                  <a:pt x="326615" y="2087834"/>
                </a:lnTo>
                <a:lnTo>
                  <a:pt x="305563" y="2132346"/>
                </a:lnTo>
                <a:lnTo>
                  <a:pt x="285191" y="2177079"/>
                </a:lnTo>
                <a:lnTo>
                  <a:pt x="265503" y="2222027"/>
                </a:lnTo>
                <a:lnTo>
                  <a:pt x="246500" y="2267182"/>
                </a:lnTo>
                <a:lnTo>
                  <a:pt x="228184" y="2312536"/>
                </a:lnTo>
                <a:lnTo>
                  <a:pt x="210557" y="2358084"/>
                </a:lnTo>
                <a:lnTo>
                  <a:pt x="193623" y="2403818"/>
                </a:lnTo>
                <a:lnTo>
                  <a:pt x="177381" y="2449731"/>
                </a:lnTo>
                <a:lnTo>
                  <a:pt x="161836" y="2495815"/>
                </a:lnTo>
                <a:lnTo>
                  <a:pt x="146989" y="2542064"/>
                </a:lnTo>
                <a:lnTo>
                  <a:pt x="132842" y="2588471"/>
                </a:lnTo>
                <a:lnTo>
                  <a:pt x="119397" y="2635028"/>
                </a:lnTo>
                <a:lnTo>
                  <a:pt x="106657" y="2681729"/>
                </a:lnTo>
                <a:lnTo>
                  <a:pt x="94623" y="2728566"/>
                </a:lnTo>
                <a:lnTo>
                  <a:pt x="83298" y="2775532"/>
                </a:lnTo>
                <a:lnTo>
                  <a:pt x="72685" y="2822621"/>
                </a:lnTo>
                <a:lnTo>
                  <a:pt x="62784" y="2869825"/>
                </a:lnTo>
                <a:lnTo>
                  <a:pt x="53598" y="2917136"/>
                </a:lnTo>
                <a:lnTo>
                  <a:pt x="45130" y="2964549"/>
                </a:lnTo>
                <a:lnTo>
                  <a:pt x="37381" y="3012056"/>
                </a:lnTo>
                <a:lnTo>
                  <a:pt x="30354" y="3059649"/>
                </a:lnTo>
                <a:lnTo>
                  <a:pt x="24027" y="3107521"/>
                </a:lnTo>
                <a:lnTo>
                  <a:pt x="18404" y="3155751"/>
                </a:lnTo>
                <a:lnTo>
                  <a:pt x="13624" y="3202879"/>
                </a:lnTo>
                <a:lnTo>
                  <a:pt x="9505" y="3250749"/>
                </a:lnTo>
                <a:lnTo>
                  <a:pt x="6119" y="3298670"/>
                </a:lnTo>
                <a:lnTo>
                  <a:pt x="3467" y="3346635"/>
                </a:lnTo>
                <a:lnTo>
                  <a:pt x="1551" y="3394638"/>
                </a:lnTo>
                <a:lnTo>
                  <a:pt x="375" y="3442671"/>
                </a:lnTo>
                <a:lnTo>
                  <a:pt x="0" y="3484075"/>
                </a:lnTo>
                <a:lnTo>
                  <a:pt x="0" y="3500147"/>
                </a:lnTo>
                <a:lnTo>
                  <a:pt x="247" y="3538799"/>
                </a:lnTo>
                <a:lnTo>
                  <a:pt x="1300" y="3586880"/>
                </a:lnTo>
                <a:lnTo>
                  <a:pt x="3100" y="3634962"/>
                </a:lnTo>
                <a:lnTo>
                  <a:pt x="5650" y="3683040"/>
                </a:lnTo>
                <a:lnTo>
                  <a:pt x="8952" y="3731105"/>
                </a:lnTo>
                <a:lnTo>
                  <a:pt x="13007" y="3779151"/>
                </a:lnTo>
                <a:lnTo>
                  <a:pt x="17291" y="3821898"/>
                </a:lnTo>
                <a:lnTo>
                  <a:pt x="573508" y="3821898"/>
                </a:lnTo>
                <a:lnTo>
                  <a:pt x="569074" y="3786722"/>
                </a:lnTo>
                <a:lnTo>
                  <a:pt x="563909" y="3738196"/>
                </a:lnTo>
                <a:lnTo>
                  <a:pt x="559684" y="3689629"/>
                </a:lnTo>
                <a:lnTo>
                  <a:pt x="556397" y="3641033"/>
                </a:lnTo>
                <a:lnTo>
                  <a:pt x="554043" y="3592418"/>
                </a:lnTo>
                <a:lnTo>
                  <a:pt x="552621" y="3543794"/>
                </a:lnTo>
                <a:lnTo>
                  <a:pt x="552176" y="3500147"/>
                </a:lnTo>
                <a:lnTo>
                  <a:pt x="552224" y="3484075"/>
                </a:lnTo>
                <a:lnTo>
                  <a:pt x="553904" y="3397976"/>
                </a:lnTo>
                <a:lnTo>
                  <a:pt x="556171" y="3349422"/>
                </a:lnTo>
                <a:lnTo>
                  <a:pt x="559353" y="3300912"/>
                </a:lnTo>
                <a:lnTo>
                  <a:pt x="563445" y="3252457"/>
                </a:lnTo>
                <a:lnTo>
                  <a:pt x="568445" y="3204066"/>
                </a:lnTo>
                <a:lnTo>
                  <a:pt x="574446" y="3155068"/>
                </a:lnTo>
                <a:lnTo>
                  <a:pt x="581186" y="3107322"/>
                </a:lnTo>
                <a:lnTo>
                  <a:pt x="588858" y="3059387"/>
                </a:lnTo>
                <a:lnTo>
                  <a:pt x="597455" y="3011360"/>
                </a:lnTo>
                <a:lnTo>
                  <a:pt x="606943" y="2963451"/>
                </a:lnTo>
                <a:lnTo>
                  <a:pt x="617320" y="2915669"/>
                </a:lnTo>
                <a:lnTo>
                  <a:pt x="628580" y="2868025"/>
                </a:lnTo>
                <a:lnTo>
                  <a:pt x="640722" y="2820530"/>
                </a:lnTo>
                <a:lnTo>
                  <a:pt x="653742" y="2773194"/>
                </a:lnTo>
                <a:lnTo>
                  <a:pt x="667636" y="2726027"/>
                </a:lnTo>
                <a:lnTo>
                  <a:pt x="682402" y="2679041"/>
                </a:lnTo>
                <a:lnTo>
                  <a:pt x="698036" y="2632245"/>
                </a:lnTo>
                <a:lnTo>
                  <a:pt x="714534" y="2585650"/>
                </a:lnTo>
                <a:lnTo>
                  <a:pt x="731894" y="2539267"/>
                </a:lnTo>
                <a:lnTo>
                  <a:pt x="750111" y="2493106"/>
                </a:lnTo>
                <a:lnTo>
                  <a:pt x="769184" y="2447177"/>
                </a:lnTo>
                <a:lnTo>
                  <a:pt x="789108" y="2401491"/>
                </a:lnTo>
                <a:lnTo>
                  <a:pt x="809880" y="2356059"/>
                </a:lnTo>
                <a:lnTo>
                  <a:pt x="831497" y="2310891"/>
                </a:lnTo>
                <a:lnTo>
                  <a:pt x="853955" y="2265997"/>
                </a:lnTo>
                <a:lnTo>
                  <a:pt x="877252" y="2221388"/>
                </a:lnTo>
                <a:lnTo>
                  <a:pt x="901384" y="2177074"/>
                </a:lnTo>
                <a:lnTo>
                  <a:pt x="926347" y="2133067"/>
                </a:lnTo>
                <a:lnTo>
                  <a:pt x="952139" y="2089375"/>
                </a:lnTo>
                <a:lnTo>
                  <a:pt x="978755" y="2046011"/>
                </a:lnTo>
                <a:lnTo>
                  <a:pt x="1006194" y="2002984"/>
                </a:lnTo>
                <a:lnTo>
                  <a:pt x="1034451" y="1960305"/>
                </a:lnTo>
                <a:lnTo>
                  <a:pt x="1063523" y="1917984"/>
                </a:lnTo>
                <a:lnTo>
                  <a:pt x="1093407" y="1876032"/>
                </a:lnTo>
                <a:lnTo>
                  <a:pt x="1124099" y="1834459"/>
                </a:lnTo>
                <a:lnTo>
                  <a:pt x="1155597" y="1793276"/>
                </a:lnTo>
                <a:lnTo>
                  <a:pt x="1187896" y="1752493"/>
                </a:lnTo>
                <a:lnTo>
                  <a:pt x="1220994" y="1712121"/>
                </a:lnTo>
                <a:lnTo>
                  <a:pt x="1254888" y="1672171"/>
                </a:lnTo>
                <a:lnTo>
                  <a:pt x="1287420" y="1635074"/>
                </a:lnTo>
                <a:lnTo>
                  <a:pt x="1320531" y="1598493"/>
                </a:lnTo>
                <a:lnTo>
                  <a:pt x="1354212" y="1562433"/>
                </a:lnTo>
                <a:lnTo>
                  <a:pt x="1388455" y="1526897"/>
                </a:lnTo>
                <a:lnTo>
                  <a:pt x="1423273" y="1491869"/>
                </a:lnTo>
                <a:lnTo>
                  <a:pt x="1458588" y="1457420"/>
                </a:lnTo>
                <a:lnTo>
                  <a:pt x="1494462" y="1423487"/>
                </a:lnTo>
                <a:lnTo>
                  <a:pt x="1530862" y="1390098"/>
                </a:lnTo>
                <a:lnTo>
                  <a:pt x="1567780" y="1357256"/>
                </a:lnTo>
                <a:lnTo>
                  <a:pt x="1605208" y="1324967"/>
                </a:lnTo>
                <a:lnTo>
                  <a:pt x="1643135" y="1293234"/>
                </a:lnTo>
                <a:lnTo>
                  <a:pt x="1681554" y="1262064"/>
                </a:lnTo>
                <a:lnTo>
                  <a:pt x="1720456" y="1231459"/>
                </a:lnTo>
                <a:lnTo>
                  <a:pt x="1759833" y="1201425"/>
                </a:lnTo>
                <a:lnTo>
                  <a:pt x="1799675" y="1171966"/>
                </a:lnTo>
                <a:lnTo>
                  <a:pt x="1839974" y="1143087"/>
                </a:lnTo>
                <a:lnTo>
                  <a:pt x="1880720" y="1114793"/>
                </a:lnTo>
                <a:lnTo>
                  <a:pt x="1921907" y="1087087"/>
                </a:lnTo>
                <a:lnTo>
                  <a:pt x="1963524" y="1059975"/>
                </a:lnTo>
                <a:lnTo>
                  <a:pt x="2005563" y="1033461"/>
                </a:lnTo>
                <a:lnTo>
                  <a:pt x="2048016" y="1007549"/>
                </a:lnTo>
                <a:lnTo>
                  <a:pt x="2090873" y="982245"/>
                </a:lnTo>
                <a:lnTo>
                  <a:pt x="2134127" y="957552"/>
                </a:lnTo>
                <a:lnTo>
                  <a:pt x="2177767" y="933475"/>
                </a:lnTo>
                <a:lnTo>
                  <a:pt x="2221786" y="910020"/>
                </a:lnTo>
                <a:lnTo>
                  <a:pt x="2266175" y="887190"/>
                </a:lnTo>
                <a:lnTo>
                  <a:pt x="2310926" y="864989"/>
                </a:lnTo>
                <a:lnTo>
                  <a:pt x="2356028" y="843424"/>
                </a:lnTo>
                <a:lnTo>
                  <a:pt x="2401475" y="822497"/>
                </a:lnTo>
                <a:lnTo>
                  <a:pt x="2447256" y="802214"/>
                </a:lnTo>
                <a:lnTo>
                  <a:pt x="2493364" y="782579"/>
                </a:lnTo>
                <a:lnTo>
                  <a:pt x="2539790" y="763597"/>
                </a:lnTo>
                <a:lnTo>
                  <a:pt x="2586524" y="745273"/>
                </a:lnTo>
                <a:lnTo>
                  <a:pt x="2633559" y="727610"/>
                </a:lnTo>
                <a:lnTo>
                  <a:pt x="2680886" y="710614"/>
                </a:lnTo>
                <a:lnTo>
                  <a:pt x="2728495" y="694288"/>
                </a:lnTo>
                <a:lnTo>
                  <a:pt x="2776378" y="678639"/>
                </a:lnTo>
                <a:lnTo>
                  <a:pt x="2824527" y="663669"/>
                </a:lnTo>
                <a:lnTo>
                  <a:pt x="2872933" y="649384"/>
                </a:lnTo>
                <a:lnTo>
                  <a:pt x="2921587" y="635789"/>
                </a:lnTo>
                <a:lnTo>
                  <a:pt x="2970480" y="622887"/>
                </a:lnTo>
                <a:lnTo>
                  <a:pt x="3019604" y="610684"/>
                </a:lnTo>
                <a:lnTo>
                  <a:pt x="3068950" y="599183"/>
                </a:lnTo>
                <a:lnTo>
                  <a:pt x="3118509" y="588390"/>
                </a:lnTo>
                <a:lnTo>
                  <a:pt x="3168273" y="578310"/>
                </a:lnTo>
                <a:lnTo>
                  <a:pt x="3218233" y="568946"/>
                </a:lnTo>
                <a:lnTo>
                  <a:pt x="3268380" y="560303"/>
                </a:lnTo>
                <a:lnTo>
                  <a:pt x="3280447" y="558404"/>
                </a:lnTo>
                <a:lnTo>
                  <a:pt x="3280447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0" y="856128"/>
                  </a:moveTo>
                  <a:lnTo>
                    <a:pt x="0" y="1597053"/>
                  </a:lnTo>
                  <a:lnTo>
                    <a:pt x="33176" y="1600539"/>
                  </a:lnTo>
                  <a:lnTo>
                    <a:pt x="69558" y="1603298"/>
                  </a:lnTo>
                  <a:lnTo>
                    <a:pt x="303247" y="1603298"/>
                  </a:lnTo>
                  <a:lnTo>
                    <a:pt x="376705" y="1596842"/>
                  </a:lnTo>
                  <a:lnTo>
                    <a:pt x="425245" y="1590692"/>
                  </a:lnTo>
                  <a:lnTo>
                    <a:pt x="473561" y="1583158"/>
                  </a:lnTo>
                  <a:lnTo>
                    <a:pt x="521622" y="1574246"/>
                  </a:lnTo>
                  <a:lnTo>
                    <a:pt x="569400" y="1563964"/>
                  </a:lnTo>
                  <a:lnTo>
                    <a:pt x="616863" y="1552318"/>
                  </a:lnTo>
                  <a:lnTo>
                    <a:pt x="663983" y="1539315"/>
                  </a:lnTo>
                  <a:lnTo>
                    <a:pt x="710728" y="1524961"/>
                  </a:lnTo>
                  <a:lnTo>
                    <a:pt x="757069" y="1509265"/>
                  </a:lnTo>
                  <a:lnTo>
                    <a:pt x="802977" y="1492232"/>
                  </a:lnTo>
                  <a:lnTo>
                    <a:pt x="848420" y="1473870"/>
                  </a:lnTo>
                  <a:lnTo>
                    <a:pt x="893369" y="1454186"/>
                  </a:lnTo>
                  <a:lnTo>
                    <a:pt x="937794" y="1433186"/>
                  </a:lnTo>
                  <a:lnTo>
                    <a:pt x="981666" y="1410878"/>
                  </a:lnTo>
                  <a:lnTo>
                    <a:pt x="1024953" y="1387267"/>
                  </a:lnTo>
                  <a:lnTo>
                    <a:pt x="1067626" y="1362362"/>
                  </a:lnTo>
                  <a:lnTo>
                    <a:pt x="1109655" y="1336170"/>
                  </a:lnTo>
                  <a:lnTo>
                    <a:pt x="1151009" y="1308696"/>
                  </a:lnTo>
                  <a:lnTo>
                    <a:pt x="1191660" y="1279948"/>
                  </a:lnTo>
                  <a:lnTo>
                    <a:pt x="1231577" y="1249933"/>
                  </a:lnTo>
                  <a:lnTo>
                    <a:pt x="1270599" y="1218764"/>
                  </a:lnTo>
                  <a:lnTo>
                    <a:pt x="1308577" y="1186568"/>
                  </a:lnTo>
                  <a:lnTo>
                    <a:pt x="1345497" y="1153373"/>
                  </a:lnTo>
                  <a:lnTo>
                    <a:pt x="1381345" y="1119205"/>
                  </a:lnTo>
                  <a:lnTo>
                    <a:pt x="1416106" y="1084093"/>
                  </a:lnTo>
                  <a:lnTo>
                    <a:pt x="1449766" y="1048063"/>
                  </a:lnTo>
                  <a:lnTo>
                    <a:pt x="1482312" y="1011143"/>
                  </a:lnTo>
                  <a:lnTo>
                    <a:pt x="1513728" y="973360"/>
                  </a:lnTo>
                  <a:lnTo>
                    <a:pt x="1544001" y="934742"/>
                  </a:lnTo>
                  <a:lnTo>
                    <a:pt x="1573117" y="895315"/>
                  </a:lnTo>
                  <a:lnTo>
                    <a:pt x="1587600" y="874476"/>
                  </a:lnTo>
                  <a:lnTo>
                    <a:pt x="185043" y="874476"/>
                  </a:lnTo>
                  <a:lnTo>
                    <a:pt x="135508" y="873129"/>
                  </a:lnTo>
                  <a:lnTo>
                    <a:pt x="85933" y="869241"/>
                  </a:lnTo>
                  <a:lnTo>
                    <a:pt x="36411" y="862791"/>
                  </a:lnTo>
                  <a:lnTo>
                    <a:pt x="0" y="856128"/>
                  </a:lnTo>
                  <a:close/>
                </a:path>
                <a:path w="1889760" h="1603375">
                  <a:moveTo>
                    <a:pt x="1889296" y="0"/>
                  </a:moveTo>
                  <a:lnTo>
                    <a:pt x="1154239" y="0"/>
                  </a:lnTo>
                  <a:lnTo>
                    <a:pt x="1148626" y="45577"/>
                  </a:lnTo>
                  <a:lnTo>
                    <a:pt x="1140027" y="94553"/>
                  </a:lnTo>
                  <a:lnTo>
                    <a:pt x="1128977" y="142857"/>
                  </a:lnTo>
                  <a:lnTo>
                    <a:pt x="1115522" y="190403"/>
                  </a:lnTo>
                  <a:lnTo>
                    <a:pt x="1099704" y="237104"/>
                  </a:lnTo>
                  <a:lnTo>
                    <a:pt x="1081569" y="282875"/>
                  </a:lnTo>
                  <a:lnTo>
                    <a:pt x="1061160" y="327631"/>
                  </a:lnTo>
                  <a:lnTo>
                    <a:pt x="1038523" y="371285"/>
                  </a:lnTo>
                  <a:lnTo>
                    <a:pt x="1013702" y="413753"/>
                  </a:lnTo>
                  <a:lnTo>
                    <a:pt x="986741" y="454948"/>
                  </a:lnTo>
                  <a:lnTo>
                    <a:pt x="957685" y="494785"/>
                  </a:lnTo>
                  <a:lnTo>
                    <a:pt x="926578" y="533178"/>
                  </a:lnTo>
                  <a:lnTo>
                    <a:pt x="893464" y="570041"/>
                  </a:lnTo>
                  <a:lnTo>
                    <a:pt x="858388" y="605289"/>
                  </a:lnTo>
                  <a:lnTo>
                    <a:pt x="821395" y="638836"/>
                  </a:lnTo>
                  <a:lnTo>
                    <a:pt x="782528" y="670597"/>
                  </a:lnTo>
                  <a:lnTo>
                    <a:pt x="742076" y="700315"/>
                  </a:lnTo>
                  <a:lnTo>
                    <a:pt x="700362" y="727773"/>
                  </a:lnTo>
                  <a:lnTo>
                    <a:pt x="657478" y="752950"/>
                  </a:lnTo>
                  <a:lnTo>
                    <a:pt x="613520" y="775823"/>
                  </a:lnTo>
                  <a:lnTo>
                    <a:pt x="568581" y="796372"/>
                  </a:lnTo>
                  <a:lnTo>
                    <a:pt x="522755" y="814574"/>
                  </a:lnTo>
                  <a:lnTo>
                    <a:pt x="476137" y="830409"/>
                  </a:lnTo>
                  <a:lnTo>
                    <a:pt x="428819" y="843854"/>
                  </a:lnTo>
                  <a:lnTo>
                    <a:pt x="380897" y="854887"/>
                  </a:lnTo>
                  <a:lnTo>
                    <a:pt x="332465" y="863488"/>
                  </a:lnTo>
                  <a:lnTo>
                    <a:pt x="283615" y="869634"/>
                  </a:lnTo>
                  <a:lnTo>
                    <a:pt x="234444" y="873304"/>
                  </a:lnTo>
                  <a:lnTo>
                    <a:pt x="185043" y="874476"/>
                  </a:lnTo>
                  <a:lnTo>
                    <a:pt x="1587600" y="874476"/>
                  </a:lnTo>
                  <a:lnTo>
                    <a:pt x="1627820" y="814146"/>
                  </a:lnTo>
                  <a:lnTo>
                    <a:pt x="1653378" y="772459"/>
                  </a:lnTo>
                  <a:lnTo>
                    <a:pt x="1677722" y="730073"/>
                  </a:lnTo>
                  <a:lnTo>
                    <a:pt x="1700838" y="687015"/>
                  </a:lnTo>
                  <a:lnTo>
                    <a:pt x="1722712" y="643313"/>
                  </a:lnTo>
                  <a:lnTo>
                    <a:pt x="1743329" y="598994"/>
                  </a:lnTo>
                  <a:lnTo>
                    <a:pt x="1762675" y="554085"/>
                  </a:lnTo>
                  <a:lnTo>
                    <a:pt x="1780737" y="508615"/>
                  </a:lnTo>
                  <a:lnTo>
                    <a:pt x="1797499" y="462609"/>
                  </a:lnTo>
                  <a:lnTo>
                    <a:pt x="1812947" y="416096"/>
                  </a:lnTo>
                  <a:lnTo>
                    <a:pt x="1827069" y="369102"/>
                  </a:lnTo>
                  <a:lnTo>
                    <a:pt x="1839848" y="321656"/>
                  </a:lnTo>
                  <a:lnTo>
                    <a:pt x="1851272" y="273784"/>
                  </a:lnTo>
                  <a:lnTo>
                    <a:pt x="1861325" y="225514"/>
                  </a:lnTo>
                  <a:lnTo>
                    <a:pt x="1869995" y="176872"/>
                  </a:lnTo>
                  <a:lnTo>
                    <a:pt x="1877266" y="127888"/>
                  </a:lnTo>
                  <a:lnTo>
                    <a:pt x="1883124" y="78587"/>
                  </a:lnTo>
                  <a:lnTo>
                    <a:pt x="1887556" y="28997"/>
                  </a:lnTo>
                  <a:lnTo>
                    <a:pt x="1889296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31" y="799503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4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4" y="7487361"/>
                  </a:lnTo>
                  <a:lnTo>
                    <a:pt x="30550" y="7535866"/>
                  </a:lnTo>
                  <a:lnTo>
                    <a:pt x="41447" y="7583952"/>
                  </a:lnTo>
                  <a:lnTo>
                    <a:pt x="53958" y="7631581"/>
                  </a:lnTo>
                  <a:lnTo>
                    <a:pt x="68067" y="7678711"/>
                  </a:lnTo>
                  <a:lnTo>
                    <a:pt x="83758" y="7725304"/>
                  </a:lnTo>
                  <a:lnTo>
                    <a:pt x="101014" y="7771319"/>
                  </a:lnTo>
                  <a:lnTo>
                    <a:pt x="119817" y="7816715"/>
                  </a:lnTo>
                  <a:lnTo>
                    <a:pt x="140153" y="7861454"/>
                  </a:lnTo>
                  <a:lnTo>
                    <a:pt x="162004" y="7905495"/>
                  </a:lnTo>
                  <a:lnTo>
                    <a:pt x="185353" y="7948799"/>
                  </a:lnTo>
                  <a:lnTo>
                    <a:pt x="210184" y="7991324"/>
                  </a:lnTo>
                  <a:lnTo>
                    <a:pt x="236481" y="8033032"/>
                  </a:lnTo>
                  <a:lnTo>
                    <a:pt x="264227" y="8073882"/>
                  </a:lnTo>
                  <a:lnTo>
                    <a:pt x="293405" y="8113835"/>
                  </a:lnTo>
                  <a:lnTo>
                    <a:pt x="323999" y="8152850"/>
                  </a:lnTo>
                  <a:lnTo>
                    <a:pt x="355992" y="8190887"/>
                  </a:lnTo>
                  <a:lnTo>
                    <a:pt x="389369" y="8227907"/>
                  </a:lnTo>
                  <a:lnTo>
                    <a:pt x="424111" y="8263869"/>
                  </a:lnTo>
                  <a:lnTo>
                    <a:pt x="460074" y="8298612"/>
                  </a:lnTo>
                  <a:lnTo>
                    <a:pt x="497095" y="8331989"/>
                  </a:lnTo>
                  <a:lnTo>
                    <a:pt x="535133" y="8363983"/>
                  </a:lnTo>
                  <a:lnTo>
                    <a:pt x="574149" y="8394577"/>
                  </a:lnTo>
                  <a:lnTo>
                    <a:pt x="614102" y="8423756"/>
                  </a:lnTo>
                  <a:lnTo>
                    <a:pt x="654953" y="8451502"/>
                  </a:lnTo>
                  <a:lnTo>
                    <a:pt x="696661" y="8477799"/>
                  </a:lnTo>
                  <a:lnTo>
                    <a:pt x="739187" y="8502630"/>
                  </a:lnTo>
                  <a:lnTo>
                    <a:pt x="782491" y="8525980"/>
                  </a:lnTo>
                  <a:lnTo>
                    <a:pt x="826532" y="8547831"/>
                  </a:lnTo>
                  <a:lnTo>
                    <a:pt x="871272" y="8568166"/>
                  </a:lnTo>
                  <a:lnTo>
                    <a:pt x="916669" y="8586970"/>
                  </a:lnTo>
                  <a:lnTo>
                    <a:pt x="962683" y="8604226"/>
                  </a:lnTo>
                  <a:lnTo>
                    <a:pt x="1009276" y="8619917"/>
                  </a:lnTo>
                  <a:lnTo>
                    <a:pt x="1056407" y="8634026"/>
                  </a:lnTo>
                  <a:lnTo>
                    <a:pt x="1104035" y="8646537"/>
                  </a:lnTo>
                  <a:lnTo>
                    <a:pt x="1152122" y="8657434"/>
                  </a:lnTo>
                  <a:lnTo>
                    <a:pt x="1200627" y="8666700"/>
                  </a:lnTo>
                  <a:lnTo>
                    <a:pt x="1249510" y="8674318"/>
                  </a:lnTo>
                  <a:lnTo>
                    <a:pt x="1298731" y="8680273"/>
                  </a:lnTo>
                  <a:lnTo>
                    <a:pt x="1348250" y="8684546"/>
                  </a:lnTo>
                  <a:lnTo>
                    <a:pt x="1391699" y="8686795"/>
                  </a:lnTo>
                  <a:lnTo>
                    <a:pt x="16221074" y="8686795"/>
                  </a:lnTo>
                  <a:lnTo>
                    <a:pt x="1622107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498009" y="3620554"/>
            <a:ext cx="1910080" cy="1263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434340">
              <a:lnSpc>
                <a:spcPct val="116100"/>
              </a:lnSpc>
              <a:spcBef>
                <a:spcPts val="90"/>
              </a:spcBef>
            </a:pPr>
            <a:r>
              <a:rPr dirty="0" sz="3500" spc="114">
                <a:solidFill>
                  <a:srgbClr val="27316F"/>
                </a:solidFill>
                <a:latin typeface="Verdana"/>
                <a:cs typeface="Verdana"/>
              </a:rPr>
              <a:t>model  </a:t>
            </a:r>
            <a:r>
              <a:rPr dirty="0" sz="3500" spc="-55">
                <a:solidFill>
                  <a:srgbClr val="27316F"/>
                </a:solidFill>
                <a:latin typeface="Verdana"/>
                <a:cs typeface="Verdana"/>
              </a:rPr>
              <a:t>safety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72512" y="3620554"/>
            <a:ext cx="1874520" cy="1263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71780">
              <a:lnSpc>
                <a:spcPct val="116100"/>
              </a:lnSpc>
              <a:spcBef>
                <a:spcPts val="90"/>
              </a:spcBef>
            </a:pPr>
            <a:r>
              <a:rPr dirty="0" sz="3500" spc="65">
                <a:solidFill>
                  <a:srgbClr val="27316F"/>
                </a:solidFill>
                <a:latin typeface="Verdana"/>
                <a:cs typeface="Verdana"/>
              </a:rPr>
              <a:t>holds 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45">
                <a:solidFill>
                  <a:srgbClr val="27316F"/>
                </a:solidFill>
                <a:latin typeface="Verdana"/>
                <a:cs typeface="Verdana"/>
              </a:rPr>
              <a:t>th</a:t>
            </a:r>
            <a:r>
              <a:rPr dirty="0" sz="3500" spc="-1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160">
                <a:solidFill>
                  <a:srgbClr val="27316F"/>
                </a:solidFill>
                <a:latin typeface="Verdana"/>
                <a:cs typeface="Verdana"/>
              </a:rPr>
              <a:t>ough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32217" y="3620554"/>
            <a:ext cx="2752725" cy="1263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55320" marR="5080" indent="-643255">
              <a:lnSpc>
                <a:spcPct val="116100"/>
              </a:lnSpc>
              <a:spcBef>
                <a:spcPts val="90"/>
              </a:spcBef>
              <a:tabLst>
                <a:tab pos="2316480" algn="l"/>
              </a:tabLst>
            </a:pPr>
            <a:r>
              <a:rPr dirty="0" sz="3500" spc="7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omise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	</a:t>
            </a:r>
            <a:r>
              <a:rPr dirty="0" sz="3500" spc="65">
                <a:solidFill>
                  <a:srgbClr val="27316F"/>
                </a:solidFill>
                <a:latin typeface="Verdana"/>
                <a:cs typeface="Verdana"/>
              </a:rPr>
              <a:t>in  </a:t>
            </a:r>
            <a:r>
              <a:rPr dirty="0" sz="3500" spc="7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8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-35">
                <a:solidFill>
                  <a:srgbClr val="27316F"/>
                </a:solidFill>
                <a:latin typeface="Verdana"/>
                <a:cs typeface="Verdana"/>
              </a:rPr>
              <a:t>ti</a:t>
            </a:r>
            <a:r>
              <a:rPr dirty="0" sz="3500" spc="-114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500" spc="4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1048" y="3620554"/>
            <a:ext cx="5495290" cy="18923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55"/>
              </a:spcBef>
              <a:buSzPct val="97142"/>
              <a:buChar char="•"/>
              <a:tabLst>
                <a:tab pos="148590" algn="l"/>
                <a:tab pos="1466215" algn="l"/>
                <a:tab pos="3187065" algn="l"/>
              </a:tabLst>
            </a:pPr>
            <a:r>
              <a:rPr dirty="0" sz="3500" spc="90">
                <a:solidFill>
                  <a:srgbClr val="27316F"/>
                </a:solidFill>
                <a:latin typeface="Verdana"/>
                <a:cs typeface="Verdana"/>
              </a:rPr>
              <a:t>Our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	</a:t>
            </a:r>
            <a:r>
              <a:rPr dirty="0" sz="3500" spc="175">
                <a:solidFill>
                  <a:srgbClr val="27316F"/>
                </a:solidFill>
                <a:latin typeface="Verdana"/>
                <a:cs typeface="Verdana"/>
              </a:rPr>
              <a:t>ma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hin</a:t>
            </a:r>
            <a:r>
              <a:rPr dirty="0" sz="3500" spc="1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60">
                <a:solidFill>
                  <a:srgbClr val="27316F"/>
                </a:solidFill>
                <a:latin typeface="Verdana"/>
                <a:cs typeface="Verdana"/>
              </a:rPr>
              <a:t>-l</a:t>
            </a:r>
            <a:r>
              <a:rPr dirty="0" sz="3500" spc="-15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500" spc="-6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500" spc="-7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500" spc="120">
                <a:solidFill>
                  <a:srgbClr val="27316F"/>
                </a:solidFill>
                <a:latin typeface="Verdana"/>
                <a:cs typeface="Verdana"/>
              </a:rPr>
              <a:t>ning  </a:t>
            </a:r>
            <a:r>
              <a:rPr dirty="0" sz="3500" spc="114">
                <a:solidFill>
                  <a:srgbClr val="27316F"/>
                </a:solidFill>
                <a:latin typeface="Verdana"/>
                <a:cs typeface="Verdana"/>
              </a:rPr>
              <a:t>enhancing	</a:t>
            </a:r>
            <a:r>
              <a:rPr dirty="0" sz="3500" spc="20">
                <a:solidFill>
                  <a:srgbClr val="27316F"/>
                </a:solidFill>
                <a:latin typeface="Verdana"/>
                <a:cs typeface="Verdana"/>
              </a:rPr>
              <a:t>vehicle 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35">
                <a:solidFill>
                  <a:srgbClr val="27316F"/>
                </a:solidFill>
                <a:latin typeface="Verdana"/>
                <a:cs typeface="Verdana"/>
              </a:rPr>
              <a:t>maintenance.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1048" y="6116104"/>
            <a:ext cx="12284075" cy="1282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0"/>
              </a:spcBef>
              <a:buSzPct val="97142"/>
              <a:buChar char="•"/>
              <a:tabLst>
                <a:tab pos="145415" algn="l"/>
              </a:tabLst>
            </a:pPr>
            <a:r>
              <a:rPr dirty="0" sz="3500" spc="60">
                <a:solidFill>
                  <a:srgbClr val="27316F"/>
                </a:solidFill>
                <a:latin typeface="Verdana"/>
                <a:cs typeface="Verdana"/>
              </a:rPr>
              <a:t>Addressing</a:t>
            </a:r>
            <a:r>
              <a:rPr dirty="0" sz="3500" spc="6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maintenance  </a:t>
            </a:r>
            <a:r>
              <a:rPr dirty="0" sz="3500" spc="70">
                <a:solidFill>
                  <a:srgbClr val="27316F"/>
                </a:solidFill>
                <a:latin typeface="Verdana"/>
                <a:cs typeface="Verdana"/>
              </a:rPr>
              <a:t>needs  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proactively</a:t>
            </a:r>
            <a:r>
              <a:rPr dirty="0" sz="3500" spc="123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30">
                <a:solidFill>
                  <a:srgbClr val="27316F"/>
                </a:solidFill>
                <a:latin typeface="Verdana"/>
                <a:cs typeface="Verdana"/>
              </a:rPr>
              <a:t>to </a:t>
            </a:r>
            <a:r>
              <a:rPr dirty="0" sz="3500" spc="3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80">
                <a:solidFill>
                  <a:srgbClr val="27316F"/>
                </a:solidFill>
                <a:latin typeface="Verdana"/>
                <a:cs typeface="Verdana"/>
              </a:rPr>
              <a:t>make</a:t>
            </a:r>
            <a:r>
              <a:rPr dirty="0" sz="3500" spc="2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85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>
                <a:solidFill>
                  <a:srgbClr val="27316F"/>
                </a:solidFill>
                <a:latin typeface="Verdana"/>
                <a:cs typeface="Verdana"/>
              </a:rPr>
              <a:t>roads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50">
                <a:solidFill>
                  <a:srgbClr val="27316F"/>
                </a:solidFill>
                <a:latin typeface="Verdana"/>
                <a:cs typeface="Verdana"/>
              </a:rPr>
              <a:t>safer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25">
                <a:solidFill>
                  <a:srgbClr val="27316F"/>
                </a:solidFill>
                <a:latin typeface="Verdana"/>
                <a:cs typeface="Verdana"/>
              </a:rPr>
              <a:t>for</a:t>
            </a:r>
            <a:r>
              <a:rPr dirty="0" sz="3500" spc="-3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500" spc="-75">
                <a:solidFill>
                  <a:srgbClr val="27316F"/>
                </a:solidFill>
                <a:latin typeface="Verdana"/>
                <a:cs typeface="Verdana"/>
              </a:rPr>
              <a:t>everyone.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57795" y="2250338"/>
            <a:ext cx="4559300" cy="7912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0" spc="265"/>
              <a:t>C</a:t>
            </a:r>
            <a:r>
              <a:rPr dirty="0" sz="5000" spc="295"/>
              <a:t>ONC</a:t>
            </a:r>
            <a:r>
              <a:rPr dirty="0" sz="5000" spc="180"/>
              <a:t>L</a:t>
            </a:r>
            <a:r>
              <a:rPr dirty="0" sz="5000" spc="25"/>
              <a:t>USION</a:t>
            </a:r>
            <a:endParaRPr sz="5000"/>
          </a:p>
        </p:txBody>
      </p:sp>
      <p:grpSp>
        <p:nvGrpSpPr>
          <p:cNvPr id="13" name="object 13"/>
          <p:cNvGrpSpPr/>
          <p:nvPr/>
        </p:nvGrpSpPr>
        <p:grpSpPr>
          <a:xfrm>
            <a:off x="11666334" y="100012"/>
            <a:ext cx="6416675" cy="1285875"/>
            <a:chOff x="11666334" y="100012"/>
            <a:chExt cx="6416675" cy="128587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6334" y="346227"/>
              <a:ext cx="2666999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78101" y="100012"/>
              <a:ext cx="2095372" cy="12858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73220" y="213525"/>
              <a:ext cx="1209674" cy="11715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06595" y="476499"/>
              <a:ext cx="542925" cy="494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2024-04-12T04:27:02Z</dcterms:created>
  <dcterms:modified xsi:type="dcterms:W3CDTF">2024-04-12T04:27:02Z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2024-04-12T00:00:00Z</vt:filetime>
  </property>
</Properties>
</file>