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9" r:id="rId2"/>
  </p:sldMasterIdLst>
  <p:notesMasterIdLst>
    <p:notesMasterId r:id="rId14"/>
  </p:notesMasterIdLst>
  <p:sldIdLst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ratap Singh" userId="5ba86641a4c5e426" providerId="LiveId" clId="{91B88057-0D22-4444-B939-AE63F1152967}"/>
    <pc:docChg chg="undo custSel modSld">
      <pc:chgData name="Aditya Pratap Singh" userId="5ba86641a4c5e426" providerId="LiveId" clId="{91B88057-0D22-4444-B939-AE63F1152967}" dt="2024-04-11T16:10:27.396" v="464" actId="1035"/>
      <pc:docMkLst>
        <pc:docMk/>
      </pc:docMkLst>
      <pc:sldChg chg="addSp delSp modSp mod">
        <pc:chgData name="Aditya Pratap Singh" userId="5ba86641a4c5e426" providerId="LiveId" clId="{91B88057-0D22-4444-B939-AE63F1152967}" dt="2024-04-11T16:10:27.396" v="464" actId="1035"/>
        <pc:sldMkLst>
          <pc:docMk/>
          <pc:sldMk cId="0" sldId="362"/>
        </pc:sldMkLst>
        <pc:spChg chg="add mod">
          <ac:chgData name="Aditya Pratap Singh" userId="5ba86641a4c5e426" providerId="LiveId" clId="{91B88057-0D22-4444-B939-AE63F1152967}" dt="2024-04-11T16:09:55.492" v="411" actId="14100"/>
          <ac:spMkLst>
            <pc:docMk/>
            <pc:sldMk cId="0" sldId="362"/>
            <ac:spMk id="2" creationId="{51117833-BA39-1A4E-B194-09C67BB3429F}"/>
          </ac:spMkLst>
        </pc:spChg>
        <pc:spChg chg="mod">
          <ac:chgData name="Aditya Pratap Singh" userId="5ba86641a4c5e426" providerId="LiveId" clId="{91B88057-0D22-4444-B939-AE63F1152967}" dt="2024-04-11T16:10:13.157" v="452" actId="1035"/>
          <ac:spMkLst>
            <pc:docMk/>
            <pc:sldMk cId="0" sldId="362"/>
            <ac:spMk id="1048589" creationId="{00000000-0000-0000-0000-000000000000}"/>
          </ac:spMkLst>
        </pc:spChg>
        <pc:spChg chg="mod">
          <ac:chgData name="Aditya Pratap Singh" userId="5ba86641a4c5e426" providerId="LiveId" clId="{91B88057-0D22-4444-B939-AE63F1152967}" dt="2024-04-11T16:08:29.579" v="357" actId="1036"/>
          <ac:spMkLst>
            <pc:docMk/>
            <pc:sldMk cId="0" sldId="362"/>
            <ac:spMk id="1048590" creationId="{00000000-0000-0000-0000-000000000000}"/>
          </ac:spMkLst>
        </pc:spChg>
        <pc:spChg chg="mod">
          <ac:chgData name="Aditya Pratap Singh" userId="5ba86641a4c5e426" providerId="LiveId" clId="{91B88057-0D22-4444-B939-AE63F1152967}" dt="2024-04-11T16:10:27.396" v="464" actId="1035"/>
          <ac:spMkLst>
            <pc:docMk/>
            <pc:sldMk cId="0" sldId="362"/>
            <ac:spMk id="1048591" creationId="{00000000-0000-0000-0000-000000000000}"/>
          </ac:spMkLst>
        </pc:spChg>
        <pc:picChg chg="mod">
          <ac:chgData name="Aditya Pratap Singh" userId="5ba86641a4c5e426" providerId="LiveId" clId="{91B88057-0D22-4444-B939-AE63F1152967}" dt="2024-04-11T16:10:02.719" v="413" actId="1076"/>
          <ac:picMkLst>
            <pc:docMk/>
            <pc:sldMk cId="0" sldId="362"/>
            <ac:picMk id="2097156" creationId="{00000000-0000-0000-0000-000000000000}"/>
          </ac:picMkLst>
        </pc:picChg>
        <pc:picChg chg="mod">
          <ac:chgData name="Aditya Pratap Singh" userId="5ba86641a4c5e426" providerId="LiveId" clId="{91B88057-0D22-4444-B939-AE63F1152967}" dt="2024-04-11T16:08:16.013" v="313" actId="1035"/>
          <ac:picMkLst>
            <pc:docMk/>
            <pc:sldMk cId="0" sldId="362"/>
            <ac:picMk id="2097157" creationId="{00000000-0000-0000-0000-000000000000}"/>
          </ac:picMkLst>
        </pc:picChg>
        <pc:picChg chg="mod">
          <ac:chgData name="Aditya Pratap Singh" userId="5ba86641a4c5e426" providerId="LiveId" clId="{91B88057-0D22-4444-B939-AE63F1152967}" dt="2024-04-11T16:08:21.474" v="349" actId="1036"/>
          <ac:picMkLst>
            <pc:docMk/>
            <pc:sldMk cId="0" sldId="362"/>
            <ac:picMk id="2097158" creationId="{00000000-0000-0000-0000-000000000000}"/>
          </ac:picMkLst>
        </pc:picChg>
        <pc:picChg chg="mod">
          <ac:chgData name="Aditya Pratap Singh" userId="5ba86641a4c5e426" providerId="LiveId" clId="{91B88057-0D22-4444-B939-AE63F1152967}" dt="2024-04-11T16:08:08.351" v="263" actId="1035"/>
          <ac:picMkLst>
            <pc:docMk/>
            <pc:sldMk cId="0" sldId="362"/>
            <ac:picMk id="2097159" creationId="{00000000-0000-0000-0000-000000000000}"/>
          </ac:picMkLst>
        </pc:picChg>
        <pc:cxnChg chg="del">
          <ac:chgData name="Aditya Pratap Singh" userId="5ba86641a4c5e426" providerId="LiveId" clId="{91B88057-0D22-4444-B939-AE63F1152967}" dt="2024-04-11T16:08:25.301" v="351" actId="478"/>
          <ac:cxnSpMkLst>
            <pc:docMk/>
            <pc:sldMk cId="0" sldId="362"/>
            <ac:cxnSpMk id="3145730" creationId="{00000000-0000-0000-0000-000000000000}"/>
          </ac:cxnSpMkLst>
        </pc:cxnChg>
        <pc:cxnChg chg="del">
          <ac:chgData name="Aditya Pratap Singh" userId="5ba86641a4c5e426" providerId="LiveId" clId="{91B88057-0D22-4444-B939-AE63F1152967}" dt="2024-04-11T16:08:23.674" v="350" actId="478"/>
          <ac:cxnSpMkLst>
            <pc:docMk/>
            <pc:sldMk cId="0" sldId="362"/>
            <ac:cxnSpMk id="3145731" creationId="{00000000-0000-0000-0000-000000000000}"/>
          </ac:cxnSpMkLst>
        </pc:cxnChg>
      </pc:sldChg>
      <pc:sldChg chg="modSp mod">
        <pc:chgData name="Aditya Pratap Singh" userId="5ba86641a4c5e426" providerId="LiveId" clId="{91B88057-0D22-4444-B939-AE63F1152967}" dt="2024-04-11T16:05:44.234" v="120" actId="403"/>
        <pc:sldMkLst>
          <pc:docMk/>
          <pc:sldMk cId="0" sldId="365"/>
        </pc:sldMkLst>
        <pc:spChg chg="mod">
          <ac:chgData name="Aditya Pratap Singh" userId="5ba86641a4c5e426" providerId="LiveId" clId="{91B88057-0D22-4444-B939-AE63F1152967}" dt="2024-04-11T16:05:44.234" v="120" actId="403"/>
          <ac:spMkLst>
            <pc:docMk/>
            <pc:sldMk cId="0" sldId="365"/>
            <ac:spMk id="1048601" creationId="{00000000-0000-0000-0000-000000000000}"/>
          </ac:spMkLst>
        </pc:spChg>
      </pc:sldChg>
      <pc:sldChg chg="modSp mod">
        <pc:chgData name="Aditya Pratap Singh" userId="5ba86641a4c5e426" providerId="LiveId" clId="{91B88057-0D22-4444-B939-AE63F1152967}" dt="2024-04-11T16:06:23.513" v="144" actId="20577"/>
        <pc:sldMkLst>
          <pc:docMk/>
          <pc:sldMk cId="0" sldId="366"/>
        </pc:sldMkLst>
        <pc:spChg chg="mod">
          <ac:chgData name="Aditya Pratap Singh" userId="5ba86641a4c5e426" providerId="LiveId" clId="{91B88057-0D22-4444-B939-AE63F1152967}" dt="2024-04-11T16:06:23.513" v="144" actId="20577"/>
          <ac:spMkLst>
            <pc:docMk/>
            <pc:sldMk cId="0" sldId="366"/>
            <ac:spMk id="10486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98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48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485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2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3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16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25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6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27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582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29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0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9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10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11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632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33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35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8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19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0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21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r:embed="rId14">
            <a:alphaModFix/>
          </a:blip>
          <a:srcRect/>
          <a:stretch>
            <a:fillRect/>
          </a:stretch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2097154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3145728" name="Straight Connector 10"/>
          <p:cNvCxnSpPr>
            <a:cxnSpLocks/>
          </p:cNvCxnSpPr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Connector 11"/>
          <p:cNvCxnSpPr>
            <a:cxnSpLocks/>
          </p:cNvCxnSpPr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13"/>
          <p:cNvPicPr>
            <a:picLocks noChangeAspect="1"/>
          </p:cNvPicPr>
          <p:nvPr/>
        </p:nvPicPr>
        <p:blipFill>
          <a:blip r:embed="rId3"/>
          <a:srcRect l="5562" r="5562"/>
          <a:stretch>
            <a:fillRect/>
          </a:stretch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48589" name="TextShape 1"/>
          <p:cNvSpPr txBox="1"/>
          <p:nvPr/>
        </p:nvSpPr>
        <p:spPr>
          <a:xfrm>
            <a:off x="1240999" y="2387762"/>
            <a:ext cx="2087385" cy="425509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endParaRPr lang="en-US" sz="25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048590" name="Rectangle 15"/>
          <p:cNvSpPr/>
          <p:nvPr/>
        </p:nvSpPr>
        <p:spPr>
          <a:xfrm>
            <a:off x="759431" y="299351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7" name="Google Shape;110;p4" descr="A close up of a sign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815783" y="638332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510544"/>
            <a:ext cx="485958" cy="475451"/>
          </a:xfrm>
          <a:prstGeom prst="rect">
            <a:avLst/>
          </a:prstGeom>
        </p:spPr>
      </p:pic>
      <p:pic>
        <p:nvPicPr>
          <p:cNvPr id="209715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764" y="525009"/>
            <a:ext cx="610767" cy="396879"/>
          </a:xfrm>
          <a:prstGeom prst="rect">
            <a:avLst/>
          </a:prstGeom>
        </p:spPr>
      </p:pic>
      <p:sp>
        <p:nvSpPr>
          <p:cNvPr id="1048591" name="TextBox 1"/>
          <p:cNvSpPr txBox="1"/>
          <p:nvPr/>
        </p:nvSpPr>
        <p:spPr>
          <a:xfrm>
            <a:off x="5060197" y="3737881"/>
            <a:ext cx="40823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Srushti</a:t>
            </a:r>
            <a:r>
              <a:rPr lang="en-US" sz="1800" dirty="0">
                <a:solidFill>
                  <a:schemeClr val="bg1"/>
                </a:solidFill>
              </a:rPr>
              <a:t> Bhagat</a:t>
            </a:r>
            <a:endParaRPr sz="2000" dirty="0"/>
          </a:p>
          <a:p>
            <a:r>
              <a:rPr lang="en-US" sz="1800" dirty="0">
                <a:solidFill>
                  <a:schemeClr val="bg1"/>
                </a:solidFill>
              </a:rPr>
              <a:t>Rahul Kapar</a:t>
            </a:r>
            <a:endParaRPr sz="2000" dirty="0"/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17833-BA39-1A4E-B194-09C67BB3429F}"/>
              </a:ext>
            </a:extLst>
          </p:cNvPr>
          <p:cNvSpPr txBox="1"/>
          <p:nvPr/>
        </p:nvSpPr>
        <p:spPr>
          <a:xfrm>
            <a:off x="875654" y="1542081"/>
            <a:ext cx="310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Project Name: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Jewellery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1048584" name="TextBox 1048583"/>
          <p:cNvSpPr txBox="1"/>
          <p:nvPr/>
        </p:nvSpPr>
        <p:spPr>
          <a:xfrm rot="45197">
            <a:off x="212430" y="1763514"/>
            <a:ext cx="8603612" cy="252984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61963" indent="-45720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Document the entire process, including dataset collection, preprocessing steps, model architecture, hyperparameter optimization, and evaluation results.</a:t>
            </a:r>
            <a:endParaRPr lang="en-GB" sz="1800">
              <a:solidFill>
                <a:srgbClr val="000000"/>
              </a:solidFill>
            </a:endParaRPr>
          </a:p>
          <a:p>
            <a:pPr marL="461963" indent="-45720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Discuss potential future enhancements such as continual learning, domain adaptation, or ensemble methods to further improve model performance and robustness.</a:t>
            </a:r>
            <a:endParaRPr lang="en-GB" sz="1800">
              <a:solidFill>
                <a:srgbClr val="000000"/>
              </a:solidFill>
            </a:endParaRPr>
          </a:p>
          <a:p>
            <a:pPr marL="461963" indent="-45720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Prepare a detailed report or presentation summarizing the findings, insights, and recommendations for future research directions.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TextBox 16"/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1048596" name="Google Shape;62;g5fab984687_2_0"/>
          <p:cNvSpPr txBox="1"/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>
          <a:xfrm>
            <a:off x="774289" y="1504337"/>
            <a:ext cx="8104239" cy="10028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The problem is to create a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Residual Network (ResNet)</a:t>
            </a:r>
            <a:r>
              <a:rPr lang="en-US" sz="1600" dirty="0">
                <a:solidFill>
                  <a:srgbClr val="000000"/>
                </a:solidFill>
              </a:rPr>
              <a:t> model capable of classifying five types of jewelry: Bracelet, Earrings, Necklace, Rings, and Wristwatch.</a:t>
            </a:r>
            <a:br>
              <a:rPr lang="en-US" sz="1600" dirty="0">
                <a:solidFill>
                  <a:srgbClr val="000000"/>
                </a:solidFill>
              </a:rPr>
            </a:br>
            <a:endParaRPr lang="zh-CN" altLang="en-US" sz="11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D97BE-920D-2A45-20F7-94DEC581511D}"/>
              </a:ext>
            </a:extLst>
          </p:cNvPr>
          <p:cNvSpPr txBox="1"/>
          <p:nvPr/>
        </p:nvSpPr>
        <p:spPr>
          <a:xfrm>
            <a:off x="1017639" y="626806"/>
            <a:ext cx="370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7B16E-1ADC-7BB0-415F-DCD5A5D4BF0A}"/>
              </a:ext>
            </a:extLst>
          </p:cNvPr>
          <p:cNvSpPr txBox="1"/>
          <p:nvPr/>
        </p:nvSpPr>
        <p:spPr>
          <a:xfrm>
            <a:off x="848032" y="2636274"/>
            <a:ext cx="775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</a:rPr>
              <a:t>This involves gathering and preprocessing a labeled dataset of jewelry images, designing and training a ResNet architecture, implementing data augmentation techniques, splitting the dataset for training and evaluation, optimizing hyperparameters, and validating the model's predictions.</a:t>
            </a:r>
            <a:br>
              <a:rPr lang="en-US" sz="1600" dirty="0">
                <a:solidFill>
                  <a:srgbClr val="000000"/>
                </a:solidFill>
              </a:rPr>
            </a:b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43D5-AF58-A1C5-C353-C1D73D4994F8}"/>
              </a:ext>
            </a:extLst>
          </p:cNvPr>
          <p:cNvSpPr txBox="1"/>
          <p:nvPr/>
        </p:nvSpPr>
        <p:spPr>
          <a:xfrm>
            <a:off x="877530" y="3805825"/>
            <a:ext cx="755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Success criteria include achieving high accuracy (&gt;77%) on the test dataset and demonstrating robustness against real-world variations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1048601" name="TextBox 1048600"/>
          <p:cNvSpPr txBox="1"/>
          <p:nvPr/>
        </p:nvSpPr>
        <p:spPr>
          <a:xfrm>
            <a:off x="311699" y="1405385"/>
            <a:ext cx="7490198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</a:rPr>
              <a:t>Jewellery Classification is a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Residual Network(ResNet)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model that designed for 5 different jewelleries such as Bracelet, Earrings, Necklace, Rings, Wristwatch and able to predict sample test data.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1048603" name="TextBox 1048602"/>
          <p:cNvSpPr txBox="1"/>
          <p:nvPr/>
        </p:nvSpPr>
        <p:spPr>
          <a:xfrm>
            <a:off x="311700" y="1464832"/>
            <a:ext cx="8030746" cy="161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763" indent="0">
              <a:buNone/>
            </a:pPr>
            <a:r>
              <a:rPr lang="en-GB" sz="2000" dirty="0">
                <a:solidFill>
                  <a:srgbClr val="000000"/>
                </a:solidFill>
              </a:rPr>
              <a:t>Gather and Preprocess Data:</a:t>
            </a:r>
            <a:endParaRPr lang="en-GB" sz="1800" dirty="0">
              <a:solidFill>
                <a:srgbClr val="000000"/>
              </a:solidFill>
            </a:endParaRPr>
          </a:p>
          <a:p>
            <a:pPr marL="461963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Collect a dataset of </a:t>
            </a:r>
            <a:r>
              <a:rPr lang="en-GB" sz="2000" dirty="0" err="1">
                <a:solidFill>
                  <a:srgbClr val="000000"/>
                </a:solidFill>
              </a:rPr>
              <a:t>jewelry</a:t>
            </a:r>
            <a:r>
              <a:rPr lang="en-GB" sz="2000" dirty="0">
                <a:solidFill>
                  <a:srgbClr val="000000"/>
                </a:solidFill>
              </a:rPr>
              <a:t> images with labels for each category</a:t>
            </a:r>
            <a:r>
              <a:rPr lang="en-US" sz="2000" dirty="0">
                <a:solidFill>
                  <a:srgbClr val="000000"/>
                </a:solidFill>
              </a:rPr>
              <a:t>.                                                              </a:t>
            </a:r>
            <a:endParaRPr lang="en-GB" sz="1800" dirty="0">
              <a:solidFill>
                <a:srgbClr val="000000"/>
              </a:solidFill>
            </a:endParaRPr>
          </a:p>
          <a:p>
            <a:pPr marL="4763"/>
            <a:r>
              <a:rPr lang="en-GB" sz="2000" dirty="0">
                <a:solidFill>
                  <a:srgbClr val="000000"/>
                </a:solidFill>
              </a:rPr>
              <a:t>Design </a:t>
            </a:r>
            <a:r>
              <a:rPr lang="en-GB" sz="2000" dirty="0" err="1">
                <a:solidFill>
                  <a:srgbClr val="000000"/>
                </a:solidFill>
              </a:rPr>
              <a:t>ResNet</a:t>
            </a:r>
            <a:r>
              <a:rPr lang="en-GB" sz="2000" dirty="0">
                <a:solidFill>
                  <a:srgbClr val="000000"/>
                </a:solidFill>
              </a:rPr>
              <a:t> Architecture:</a:t>
            </a:r>
            <a:endParaRPr lang="en-GB" sz="1800" dirty="0">
              <a:solidFill>
                <a:srgbClr val="000000"/>
              </a:solidFill>
            </a:endParaRPr>
          </a:p>
          <a:p>
            <a:pPr marL="461963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Choose a suitable </a:t>
            </a:r>
            <a:r>
              <a:rPr lang="en-GB" sz="2000" dirty="0" err="1">
                <a:solidFill>
                  <a:srgbClr val="000000"/>
                </a:solidFill>
              </a:rPr>
              <a:t>ResNet</a:t>
            </a:r>
            <a:r>
              <a:rPr lang="en-GB" sz="2000" dirty="0">
                <a:solidFill>
                  <a:srgbClr val="000000"/>
                </a:solidFill>
              </a:rPr>
              <a:t> architecture like VGG, </a:t>
            </a:r>
            <a:r>
              <a:rPr lang="en-GB" sz="2000" dirty="0" err="1">
                <a:solidFill>
                  <a:srgbClr val="000000"/>
                </a:solidFill>
              </a:rPr>
              <a:t>ResNet</a:t>
            </a:r>
            <a:r>
              <a:rPr lang="en-GB" sz="2000" dirty="0">
                <a:solidFill>
                  <a:srgbClr val="000000"/>
                </a:solidFill>
              </a:rPr>
              <a:t>, or custom design.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1048605" name="TextBox 1048604"/>
          <p:cNvSpPr txBox="1"/>
          <p:nvPr/>
        </p:nvSpPr>
        <p:spPr>
          <a:xfrm>
            <a:off x="311700" y="1419592"/>
            <a:ext cx="8301832" cy="1920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763" indent="0" algn="l">
              <a:buNone/>
            </a:pPr>
            <a:r>
              <a:rPr lang="en-US" sz="2000">
                <a:solidFill>
                  <a:srgbClr val="000000"/>
                </a:solidFill>
              </a:rPr>
              <a:t>1:</a:t>
            </a:r>
            <a:r>
              <a:rPr lang="en-GB" sz="2000">
                <a:solidFill>
                  <a:srgbClr val="000000"/>
                </a:solidFill>
              </a:rPr>
              <a:t>Implement Data Augmentation:</a:t>
            </a:r>
            <a:endParaRPr lang="en-GB" sz="1800">
              <a:solidFill>
                <a:srgbClr val="000000"/>
              </a:solidFill>
            </a:endParaRPr>
          </a:p>
          <a:p>
            <a:pPr marL="461963" indent="-457200" algn="l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Apply a variety of data augmentation techniques such as rotation, flipping, zooming, shearing, and color jittering.</a:t>
            </a:r>
            <a:r>
              <a:rPr lang="en-US" sz="2000">
                <a:solidFill>
                  <a:srgbClr val="000000"/>
                </a:solidFill>
              </a:rPr>
              <a:t>                                                             2:Split Dataset for Training and Evaluation:</a:t>
            </a:r>
            <a:endParaRPr lang="en-GB" sz="1800">
              <a:solidFill>
                <a:srgbClr val="000000"/>
              </a:solidFill>
            </a:endParaRPr>
          </a:p>
          <a:p>
            <a:pPr marL="461963" indent="-457200" algn="l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Split the dataset into training, validation, and test sets, ensuring that each set is representative of the overall distribution of classes.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1048607" name="TextBox 1"/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Teams can add block diagram, Circuit diagram, wireframe 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IN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70" y="2636344"/>
            <a:ext cx="1147526" cy="1145662"/>
          </a:xfrm>
          <a:prstGeom prst="rect">
            <a:avLst/>
          </a:prstGeom>
        </p:spPr>
      </p:pic>
      <p:pic>
        <p:nvPicPr>
          <p:cNvPr id="2097162" name="Picture 209716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25" y="2519354"/>
            <a:ext cx="1259057" cy="1262652"/>
          </a:xfrm>
          <a:prstGeom prst="rect">
            <a:avLst/>
          </a:prstGeom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167648" y="2504994"/>
            <a:ext cx="1404351" cy="1408362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7181" y="2311646"/>
            <a:ext cx="1515389" cy="147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1048588" name="TextBox 1"/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Teams can add </a:t>
            </a:r>
            <a:r>
              <a:rPr lang="en-US" sz="1800">
                <a:latin typeface="Calibri" panose="020F0502020204030204" pitchFamily="34" charset="0"/>
              </a:rPr>
              <a:t>Prototype level solution and Add result</a:t>
            </a:r>
            <a:r>
              <a:rPr lang="en-IN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2011701"/>
            <a:ext cx="7911007" cy="2410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1048586" name="TextBox 1048585"/>
          <p:cNvSpPr txBox="1"/>
          <p:nvPr/>
        </p:nvSpPr>
        <p:spPr>
          <a:xfrm>
            <a:off x="311700" y="1938862"/>
            <a:ext cx="8393242" cy="1920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7663" indent="-34290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Summarize the findings, including the model's accuracy on the test dataset, its robustness against real-world variations, and any insights gained during the experimentation process.</a:t>
            </a:r>
            <a:endParaRPr lang="en-GB" sz="2800">
              <a:solidFill>
                <a:srgbClr val="000000"/>
              </a:solidFill>
            </a:endParaRPr>
          </a:p>
          <a:p>
            <a:pPr marL="347663" indent="-342900"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</a:rPr>
              <a:t>Document the entire workflow, from dataset collection and preprocessing to model training and evaluation, along with the achieved results and conclusions.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615B859-BE01-4BBD-902B-0B193B4CD3D9}">
  <ds:schemaRefs>
    <ds:schemaRef ds:uri="http://schemas.microsoft.com/office/2006/metadata/properties"/>
    <ds:schemaRef ds:uri="http://schemas.microsoft.com/office/infopath/2007/PartnerControls"/>
    <ds:schemaRef ds:uri="9162bd5b-4ed9-4da3-b376-05204580ba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425</Words>
  <Application>Microsoft Office PowerPoint</Application>
  <PresentationFormat>On-screen Show (16:9)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Simple Light</vt:lpstr>
      <vt:lpstr>PowerPoint Presentation</vt:lpstr>
      <vt:lpstr>Project Objectives</vt:lpstr>
      <vt:lpstr>The problem is to create a Residual Network (ResNet) model capable of classifying five types of jewelry: Bracelet, Earrings, Necklace, Rings, and Wristwatch. 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Rahul Kapar</cp:lastModifiedBy>
  <cp:revision>10</cp:revision>
  <dcterms:created xsi:type="dcterms:W3CDTF">2024-04-08T23:25:17Z</dcterms:created>
  <dcterms:modified xsi:type="dcterms:W3CDTF">2024-06-14T06:46:23Z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ec76a03ef05c433bb9e07440d7de2aa7</vt:lpwstr>
  </property>
</Properties>
</file>