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5" r:id="rId6"/>
    <p:sldId id="266" r:id="rId7"/>
    <p:sldId id="261" r:id="rId8"/>
    <p:sldId id="262" r:id="rId9"/>
    <p:sldId id="274" r:id="rId10"/>
    <p:sldId id="275" r:id="rId11"/>
    <p:sldId id="264" r:id="rId12"/>
    <p:sldId id="267" r:id="rId13"/>
    <p:sldId id="268" r:id="rId14"/>
    <p:sldId id="281" r:id="rId15"/>
    <p:sldId id="276" r:id="rId16"/>
    <p:sldId id="277" r:id="rId17"/>
    <p:sldId id="278" r:id="rId18"/>
    <p:sldId id="279" r:id="rId19"/>
    <p:sldId id="280" r:id="rId20"/>
    <p:sldId id="269" r:id="rId21"/>
    <p:sldId id="270" r:id="rId2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0F859-3281-4453-8872-C1B259F9808E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43D9A-2B9B-48AC-80E4-399530E894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4760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3096-7B83-49E9-A01A-4B28E507390A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19C3-FCF4-451C-8B1A-7A114C58813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3096-7B83-49E9-A01A-4B28E507390A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19C3-FCF4-451C-8B1A-7A114C58813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3096-7B83-49E9-A01A-4B28E507390A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19C3-FCF4-451C-8B1A-7A114C58813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3096-7B83-49E9-A01A-4B28E507390A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19C3-FCF4-451C-8B1A-7A114C58813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3096-7B83-49E9-A01A-4B28E507390A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19C3-FCF4-451C-8B1A-7A114C58813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3096-7B83-49E9-A01A-4B28E507390A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19C3-FCF4-451C-8B1A-7A114C58813C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3096-7B83-49E9-A01A-4B28E507390A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19C3-FCF4-451C-8B1A-7A114C58813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3096-7B83-49E9-A01A-4B28E507390A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19C3-FCF4-451C-8B1A-7A114C58813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3096-7B83-49E9-A01A-4B28E507390A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19C3-FCF4-451C-8B1A-7A114C58813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3096-7B83-49E9-A01A-4B28E507390A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819C3-FCF4-451C-8B1A-7A114C58813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3096-7B83-49E9-A01A-4B28E507390A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19C3-FCF4-451C-8B1A-7A114C58813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7A93096-7B83-49E9-A01A-4B28E507390A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19819C3-FCF4-451C-8B1A-7A114C58813C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ematiktutkusu.com/forum/geometri-formulleri/2393-ucgende-alan-formulleri-ucgenin-alan-formulu-bagintilari.html" TargetMode="External"/><Relationship Id="rId2" Type="http://schemas.openxmlformats.org/officeDocument/2006/relationships/hyperlink" Target="https://www.eokultv.com/kosinus-teoremi-ve-sinus-teoremi-11-sinif/19890/11-sinif-sinus-alan-formulu-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mitsen.wordpress.com/2013/04/07/nokta-ucgenin-icinde-mi-degil-mi-test-etme/" TargetMode="External"/><Relationship Id="rId4" Type="http://schemas.openxmlformats.org/officeDocument/2006/relationships/hyperlink" Target="https://trakademi.com/aciortay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DOKUZ EYLUL UNİVERSİTY 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COMPUTER ENGİNEERİNG / FİRST PROJECT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6804248" y="5229200"/>
            <a:ext cx="1812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GÜRKAN BIYIK </a:t>
            </a:r>
          </a:p>
          <a:p>
            <a:r>
              <a:rPr lang="tr-TR" dirty="0"/>
              <a:t>YUSUF BADAKOL</a:t>
            </a:r>
          </a:p>
          <a:p>
            <a:r>
              <a:rPr lang="tr-TR" dirty="0"/>
              <a:t>YASİN ATICI</a:t>
            </a:r>
          </a:p>
        </p:txBody>
      </p:sp>
    </p:spTree>
    <p:extLst>
      <p:ext uri="{BB962C8B-B14F-4D97-AF65-F5344CB8AC3E}">
        <p14:creationId xmlns:p14="http://schemas.microsoft.com/office/powerpoint/2010/main" val="332435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0NSTER\Desktop\resim deu\Ekran görüntüsü 2021-11-03 224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15" y="260649"/>
            <a:ext cx="4384921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28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EF5611"/>
                </a:solidFill>
              </a:rPr>
              <a:t>PROBLEMS ENCOUNTERED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tr-TR" dirty="0"/>
          </a:p>
          <a:p>
            <a:pPr>
              <a:buFont typeface="Arial" pitchFamily="34" charset="0"/>
              <a:buChar char="•"/>
            </a:pPr>
            <a:endParaRPr lang="tr-TR" dirty="0"/>
          </a:p>
          <a:p>
            <a:pPr>
              <a:buFont typeface="Arial" pitchFamily="34" charset="0"/>
              <a:buChar char="•"/>
            </a:pPr>
            <a:endParaRPr lang="tr-TR" dirty="0"/>
          </a:p>
          <a:p>
            <a:pPr>
              <a:buFont typeface="Arial" pitchFamily="34" charset="0"/>
              <a:buChar char="•"/>
            </a:pPr>
            <a:endParaRPr lang="tr-TR" dirty="0"/>
          </a:p>
          <a:p>
            <a:pPr>
              <a:buFont typeface="Arial" pitchFamily="34" charset="0"/>
              <a:buChar char="•"/>
            </a:pPr>
            <a:r>
              <a:rPr lang="tr-TR" sz="3000" dirty="0" err="1"/>
              <a:t>Creating</a:t>
            </a:r>
            <a:r>
              <a:rPr lang="tr-TR" sz="3000" dirty="0"/>
              <a:t> </a:t>
            </a:r>
            <a:r>
              <a:rPr lang="tr-TR" sz="3000" dirty="0" err="1"/>
              <a:t>the</a:t>
            </a:r>
            <a:r>
              <a:rPr lang="tr-TR" sz="3000" dirty="0"/>
              <a:t> </a:t>
            </a:r>
            <a:r>
              <a:rPr lang="tr-TR" sz="3000" dirty="0" err="1"/>
              <a:t>coordinate</a:t>
            </a:r>
            <a:r>
              <a:rPr lang="tr-TR" sz="3000" dirty="0"/>
              <a:t> </a:t>
            </a:r>
            <a:r>
              <a:rPr lang="tr-TR" sz="3000" dirty="0" err="1"/>
              <a:t>system</a:t>
            </a:r>
            <a:endParaRPr lang="tr-TR" sz="3000" dirty="0"/>
          </a:p>
        </p:txBody>
      </p:sp>
    </p:spTree>
    <p:extLst>
      <p:ext uri="{BB962C8B-B14F-4D97-AF65-F5344CB8AC3E}">
        <p14:creationId xmlns:p14="http://schemas.microsoft.com/office/powerpoint/2010/main" val="97764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EF5611"/>
                </a:solidFill>
              </a:rPr>
              <a:t>ALGORITHMS AND SOLUTION STRATEGIES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11560" y="1052736"/>
            <a:ext cx="7520940" cy="3579849"/>
          </a:xfrm>
        </p:spPr>
        <p:txBody>
          <a:bodyPr>
            <a:normAutofit/>
          </a:bodyPr>
          <a:lstStyle/>
          <a:p>
            <a:pPr marL="228600" indent="180340" algn="l">
              <a:lnSpc>
                <a:spcPct val="150000"/>
              </a:lnSpc>
            </a:pPr>
            <a:r>
              <a:rPr lang="tr-TR" sz="1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created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coordinate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dot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30x12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cartesian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coordinate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has a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space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“12|                            “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made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returns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triangle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corner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x,y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values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corner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corner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name is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added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coordinate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substrings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trough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wrote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fire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calculated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basic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properties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triangle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entered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coordinates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Math.Abs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area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formula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perimeter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formula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097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EF5611"/>
                </a:solidFill>
              </a:rPr>
              <a:t>SCREENSHOTS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8AF1342-4587-4318-89B0-23340AB99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51" y="945637"/>
            <a:ext cx="2736304" cy="3753748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734A6081-ED3D-4902-AF35-512B093A3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920700"/>
            <a:ext cx="3057525" cy="3000375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B888C9F5-BBB1-4821-9B68-109220520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237" y="948882"/>
            <a:ext cx="22288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44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EF5611"/>
                </a:solidFill>
              </a:rPr>
              <a:t>1.menu</a:t>
            </a:r>
          </a:p>
        </p:txBody>
      </p:sp>
      <p:pic>
        <p:nvPicPr>
          <p:cNvPr id="9219" name="Picture 3" descr="C:\Users\M0NSTER\Desktop\resim deu\Ekran görüntüsü 2021-11-03 225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576064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95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EF5611"/>
                </a:solidFill>
              </a:rPr>
              <a:t>2.CoordInates</a:t>
            </a:r>
          </a:p>
        </p:txBody>
      </p:sp>
      <p:pic>
        <p:nvPicPr>
          <p:cNvPr id="10242" name="Picture 2" descr="C:\Users\M0NSTER\Desktop\resim deu\Ekran görüntüsü 2021-11-03 2252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84784"/>
            <a:ext cx="432048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457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EF5611"/>
                </a:solidFill>
              </a:rPr>
              <a:t>3.SHIP INFO</a:t>
            </a:r>
          </a:p>
        </p:txBody>
      </p:sp>
      <p:pic>
        <p:nvPicPr>
          <p:cNvPr id="11266" name="Picture 2" descr="C:\Users\M0NSTER\Desktop\resim deu\Ekran görüntüsü 2021-11-03 2253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61" y="1124745"/>
            <a:ext cx="3838575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508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EF5611"/>
                </a:solidFill>
              </a:rPr>
              <a:t>4.SHOOT AND HIGH SCORE</a:t>
            </a:r>
          </a:p>
        </p:txBody>
      </p:sp>
      <p:pic>
        <p:nvPicPr>
          <p:cNvPr id="12290" name="Picture 2" descr="C:\Users\M0NSTER\Desktop\resim deu\Ekran görüntüsü 2021-11-03 2253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24" y="1412776"/>
            <a:ext cx="34004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15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EF5611"/>
                </a:solidFill>
              </a:rPr>
              <a:t>5.SCORE TABLE</a:t>
            </a:r>
          </a:p>
        </p:txBody>
      </p:sp>
      <p:pic>
        <p:nvPicPr>
          <p:cNvPr id="13314" name="Picture 2" descr="C:\Users\M0NSTER\Desktop\resim deu\Ekran görüntüsü 2021-11-03 2253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4248472" cy="23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041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EF5611"/>
                </a:solidFill>
              </a:rPr>
              <a:t>6.EXIT</a:t>
            </a:r>
          </a:p>
        </p:txBody>
      </p:sp>
      <p:pic>
        <p:nvPicPr>
          <p:cNvPr id="14338" name="Picture 2" descr="C:\Users\M0NSTER\Desktop\resim deu\Ekran görüntüsü 2021-11-03 2254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04864"/>
            <a:ext cx="4176463" cy="141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9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22960" y="188640"/>
            <a:ext cx="7520940" cy="725760"/>
          </a:xfrm>
        </p:spPr>
        <p:txBody>
          <a:bodyPr/>
          <a:lstStyle/>
          <a:p>
            <a:br>
              <a:rPr lang="tr-TR" b="1" dirty="0"/>
            </a:br>
            <a:r>
              <a:rPr lang="en-US" b="1" dirty="0">
                <a:solidFill>
                  <a:srgbClr val="EF5611"/>
                </a:solidFill>
              </a:rPr>
              <a:t>INTRODUCTION</a:t>
            </a:r>
            <a:br>
              <a:rPr lang="en-US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tr-TR" sz="3000" dirty="0"/>
              <a:t>W</a:t>
            </a:r>
            <a:r>
              <a:rPr lang="en-US" sz="3000" dirty="0"/>
              <a:t>e thought about how to design the project</a:t>
            </a:r>
            <a:r>
              <a:rPr lang="tr-TR" sz="3000" dirty="0"/>
              <a:t>.</a:t>
            </a:r>
          </a:p>
          <a:p>
            <a:pPr>
              <a:buFont typeface="Arial" pitchFamily="34" charset="0"/>
              <a:buChar char="•"/>
            </a:pPr>
            <a:endParaRPr lang="tr-TR" sz="3000" dirty="0"/>
          </a:p>
          <a:p>
            <a:pPr>
              <a:buFont typeface="Arial" pitchFamily="34" charset="0"/>
              <a:buChar char="•"/>
            </a:pPr>
            <a:r>
              <a:rPr lang="tr-TR" sz="3000" dirty="0" err="1"/>
              <a:t>We</a:t>
            </a:r>
            <a:r>
              <a:rPr lang="tr-TR" sz="3000" dirty="0"/>
              <a:t> </a:t>
            </a:r>
            <a:r>
              <a:rPr lang="tr-TR" sz="3000" dirty="0" err="1"/>
              <a:t>exchanged</a:t>
            </a:r>
            <a:r>
              <a:rPr lang="tr-TR" sz="3000" dirty="0"/>
              <a:t> </a:t>
            </a:r>
            <a:r>
              <a:rPr lang="tr-TR" sz="3000" dirty="0" err="1"/>
              <a:t>ideas</a:t>
            </a:r>
            <a:r>
              <a:rPr lang="tr-TR" sz="3000" dirty="0"/>
              <a:t>.</a:t>
            </a:r>
          </a:p>
          <a:p>
            <a:pPr>
              <a:buFont typeface="Arial" pitchFamily="34" charset="0"/>
              <a:buChar char="•"/>
            </a:pPr>
            <a:endParaRPr lang="tr-TR" sz="3000" dirty="0"/>
          </a:p>
          <a:p>
            <a:pPr>
              <a:buFont typeface="Arial" pitchFamily="34" charset="0"/>
              <a:buChar char="•"/>
            </a:pPr>
            <a:r>
              <a:rPr lang="tr-TR" sz="3000" dirty="0" err="1"/>
              <a:t>We</a:t>
            </a:r>
            <a:r>
              <a:rPr lang="tr-TR" sz="3000" dirty="0"/>
              <a:t> set </a:t>
            </a:r>
            <a:r>
              <a:rPr lang="tr-TR" sz="3000" dirty="0" err="1"/>
              <a:t>the</a:t>
            </a:r>
            <a:r>
              <a:rPr lang="tr-TR" sz="3000" dirty="0"/>
              <a:t> </a:t>
            </a:r>
            <a:r>
              <a:rPr lang="tr-TR" sz="3000" dirty="0" err="1"/>
              <a:t>roadmap</a:t>
            </a:r>
            <a:r>
              <a:rPr lang="tr-TR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3559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EF5611"/>
                </a:solidFill>
              </a:rPr>
              <a:t>conclusıon</a:t>
            </a:r>
            <a:endParaRPr lang="tr-TR" dirty="0">
              <a:solidFill>
                <a:srgbClr val="EF561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tr-TR" dirty="0"/>
          </a:p>
          <a:p>
            <a:pPr>
              <a:buFont typeface="Arial" pitchFamily="34" charset="0"/>
              <a:buChar char="•"/>
            </a:pPr>
            <a:endParaRPr lang="tr-TR" dirty="0"/>
          </a:p>
          <a:p>
            <a:pPr>
              <a:buFont typeface="Arial" pitchFamily="34" charset="0"/>
              <a:buChar char="•"/>
            </a:pPr>
            <a:r>
              <a:rPr lang="en-US" sz="3000" dirty="0"/>
              <a:t>WE FINISHED THE PROJECT AFTER 3-4 WEEKS OF WORK. IT WAS A PROJECT DEVELOPING OUR GROUP WORK AND OPINION SKILLS.</a:t>
            </a:r>
            <a:endParaRPr lang="tr-TR" sz="3000" dirty="0"/>
          </a:p>
        </p:txBody>
      </p:sp>
    </p:spTree>
    <p:extLst>
      <p:ext uri="{BB962C8B-B14F-4D97-AF65-F5344CB8AC3E}">
        <p14:creationId xmlns:p14="http://schemas.microsoft.com/office/powerpoint/2010/main" val="2829981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EF5611"/>
                </a:solidFill>
              </a:rPr>
              <a:t>REFERENCES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https://www.eokultv.com/kosinus-teoremi-ve-sinus-teoremi-11-sinif/19890/11-sinif-sinus-alan-formulu-1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https://www.matematiktutkusu.com/forum/geometri-formulleri/2393-ucgende-alan-formulleri-ucgenin-alan-formulu-bagintilari.html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https://trakademi.com/aciortay/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https://umitsen.wordpress.com/2013/04/07/nokta-ucgenin-icinde-mi-degil-mi-test-etme/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https://www.techiedelight.com/replace-character-specific-position-string-csharp/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571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EF5611"/>
                </a:solidFill>
              </a:rPr>
              <a:t>PROGRESS SUMMARY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124744"/>
            <a:ext cx="7520940" cy="3579849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tr-TR" sz="3000" dirty="0" err="1"/>
              <a:t>We</a:t>
            </a:r>
            <a:r>
              <a:rPr lang="tr-TR" sz="3000" dirty="0"/>
              <a:t> </a:t>
            </a:r>
            <a:r>
              <a:rPr lang="tr-TR" sz="3000" dirty="0" err="1"/>
              <a:t>make</a:t>
            </a:r>
            <a:r>
              <a:rPr lang="tr-TR" sz="3000" dirty="0"/>
              <a:t>  a plan.</a:t>
            </a:r>
          </a:p>
          <a:p>
            <a:pPr>
              <a:buFont typeface="Arial" pitchFamily="34" charset="0"/>
              <a:buChar char="•"/>
            </a:pPr>
            <a:endParaRPr lang="tr-TR" sz="3000" dirty="0"/>
          </a:p>
          <a:p>
            <a:pPr>
              <a:buFont typeface="Arial" pitchFamily="34" charset="0"/>
              <a:buChar char="•"/>
            </a:pPr>
            <a:r>
              <a:rPr lang="tr-TR" sz="3000" dirty="0"/>
              <a:t>Draw a </a:t>
            </a:r>
            <a:r>
              <a:rPr lang="tr-TR" sz="3000" dirty="0" err="1"/>
              <a:t>flowchart</a:t>
            </a:r>
            <a:r>
              <a:rPr lang="tr-TR" sz="3000" dirty="0"/>
              <a:t>.</a:t>
            </a:r>
          </a:p>
          <a:p>
            <a:pPr>
              <a:buFont typeface="Arial" pitchFamily="34" charset="0"/>
              <a:buChar char="•"/>
            </a:pPr>
            <a:endParaRPr lang="tr-TR" sz="3000" dirty="0"/>
          </a:p>
          <a:p>
            <a:pPr>
              <a:buFont typeface="Arial" pitchFamily="34" charset="0"/>
              <a:buChar char="•"/>
            </a:pPr>
            <a:r>
              <a:rPr lang="tr-TR" sz="3000" dirty="0" err="1"/>
              <a:t>Writing</a:t>
            </a:r>
            <a:r>
              <a:rPr lang="tr-TR" sz="3000" dirty="0"/>
              <a:t> </a:t>
            </a:r>
            <a:r>
              <a:rPr lang="tr-TR" sz="3000" dirty="0" err="1"/>
              <a:t>codes</a:t>
            </a:r>
            <a:r>
              <a:rPr lang="tr-TR" sz="3000" dirty="0"/>
              <a:t>.</a:t>
            </a:r>
          </a:p>
          <a:p>
            <a:pPr>
              <a:buFont typeface="Arial" pitchFamily="34" charset="0"/>
              <a:buChar char="•"/>
            </a:pPr>
            <a:endParaRPr lang="tr-TR" sz="3000" dirty="0"/>
          </a:p>
          <a:p>
            <a:pPr>
              <a:buFont typeface="Arial" pitchFamily="34" charset="0"/>
              <a:buChar char="•"/>
            </a:pPr>
            <a:r>
              <a:rPr lang="tr-TR" sz="3000" dirty="0"/>
              <a:t>Presentation </a:t>
            </a:r>
            <a:r>
              <a:rPr lang="tr-TR" sz="3000" dirty="0" err="1"/>
              <a:t>and</a:t>
            </a:r>
            <a:r>
              <a:rPr lang="tr-TR" sz="3000" dirty="0"/>
              <a:t> poster </a:t>
            </a:r>
            <a:r>
              <a:rPr lang="tr-TR" sz="3000" dirty="0" err="1"/>
              <a:t>preparation</a:t>
            </a:r>
            <a:endParaRPr lang="tr-TR" sz="3000" dirty="0"/>
          </a:p>
        </p:txBody>
      </p:sp>
    </p:spTree>
    <p:extLst>
      <p:ext uri="{BB962C8B-B14F-4D97-AF65-F5344CB8AC3E}">
        <p14:creationId xmlns:p14="http://schemas.microsoft.com/office/powerpoint/2010/main" val="254654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EF5611"/>
                </a:solidFill>
              </a:rPr>
              <a:t>Requirements</a:t>
            </a:r>
            <a:endParaRPr lang="tr-TR" dirty="0">
              <a:solidFill>
                <a:srgbClr val="EF561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r-TR" sz="2600" dirty="0"/>
              <a:t>Visual </a:t>
            </a:r>
            <a:r>
              <a:rPr lang="tr-TR" sz="2600" dirty="0" err="1"/>
              <a:t>studio</a:t>
            </a:r>
            <a:r>
              <a:rPr lang="tr-TR" sz="2600" dirty="0"/>
              <a:t> </a:t>
            </a:r>
          </a:p>
          <a:p>
            <a:pPr>
              <a:buFont typeface="Arial" pitchFamily="34" charset="0"/>
              <a:buChar char="•"/>
            </a:pPr>
            <a:endParaRPr lang="tr-TR" sz="2600" dirty="0"/>
          </a:p>
          <a:p>
            <a:pPr>
              <a:buFont typeface="Arial" pitchFamily="34" charset="0"/>
              <a:buChar char="•"/>
            </a:pPr>
            <a:r>
              <a:rPr lang="tr-TR" sz="2600" dirty="0"/>
              <a:t>c#</a:t>
            </a:r>
          </a:p>
          <a:p>
            <a:pPr>
              <a:buFont typeface="Arial" pitchFamily="34" charset="0"/>
              <a:buChar char="•"/>
            </a:pPr>
            <a:endParaRPr lang="tr-TR" sz="2600" dirty="0"/>
          </a:p>
          <a:p>
            <a:pPr>
              <a:buFont typeface="Arial" pitchFamily="34" charset="0"/>
              <a:buChar char="•"/>
            </a:pPr>
            <a:r>
              <a:rPr lang="tr-TR" sz="2600" dirty="0"/>
              <a:t>Math </a:t>
            </a:r>
            <a:r>
              <a:rPr lang="tr-TR" sz="2600" dirty="0" err="1"/>
              <a:t>library</a:t>
            </a:r>
            <a:endParaRPr lang="tr-TR" sz="2600" dirty="0"/>
          </a:p>
          <a:p>
            <a:pPr>
              <a:buFont typeface="Arial" pitchFamily="34" charset="0"/>
              <a:buChar char="•"/>
            </a:pPr>
            <a:endParaRPr lang="tr-TR" sz="2600" dirty="0"/>
          </a:p>
          <a:p>
            <a:pPr>
              <a:buFont typeface="Arial" pitchFamily="34" charset="0"/>
              <a:buChar char="•"/>
            </a:pPr>
            <a:r>
              <a:rPr lang="tr-TR" sz="2600" dirty="0" err="1"/>
              <a:t>Function</a:t>
            </a:r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358510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EF5611"/>
                </a:solidFill>
              </a:rPr>
              <a:t>Task</a:t>
            </a:r>
            <a:r>
              <a:rPr lang="tr-TR" dirty="0">
                <a:solidFill>
                  <a:srgbClr val="EF5611"/>
                </a:solidFill>
              </a:rPr>
              <a:t> </a:t>
            </a:r>
            <a:r>
              <a:rPr lang="tr-TR" dirty="0" err="1">
                <a:solidFill>
                  <a:srgbClr val="EF5611"/>
                </a:solidFill>
              </a:rPr>
              <a:t>Sharing</a:t>
            </a:r>
            <a:endParaRPr lang="tr-TR" dirty="0">
              <a:solidFill>
                <a:srgbClr val="EF561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endParaRPr lang="tr-TR" sz="2500" dirty="0"/>
          </a:p>
          <a:p>
            <a:pPr>
              <a:buFont typeface="Arial" pitchFamily="34" charset="0"/>
              <a:buChar char="•"/>
            </a:pPr>
            <a:r>
              <a:rPr lang="tr-TR" sz="2500" dirty="0"/>
              <a:t>Gürkan Bıyık : </a:t>
            </a:r>
            <a:r>
              <a:rPr lang="tr-TR" sz="2500" dirty="0" err="1"/>
              <a:t>Enter</a:t>
            </a:r>
            <a:r>
              <a:rPr lang="tr-TR" sz="2500" dirty="0"/>
              <a:t> </a:t>
            </a:r>
            <a:r>
              <a:rPr lang="tr-TR" sz="2500" dirty="0" err="1"/>
              <a:t>coordinates</a:t>
            </a:r>
            <a:r>
              <a:rPr lang="tr-TR" sz="2500" dirty="0"/>
              <a:t>   /  </a:t>
            </a:r>
            <a:r>
              <a:rPr lang="tr-TR" sz="2500" dirty="0" err="1"/>
              <a:t>Preparing</a:t>
            </a:r>
            <a:r>
              <a:rPr lang="tr-TR" sz="2500" dirty="0"/>
              <a:t> </a:t>
            </a:r>
            <a:r>
              <a:rPr lang="tr-TR" sz="2500" dirty="0" err="1"/>
              <a:t>the</a:t>
            </a:r>
            <a:r>
              <a:rPr lang="tr-TR" sz="2500" dirty="0"/>
              <a:t> </a:t>
            </a:r>
            <a:r>
              <a:rPr lang="tr-TR" sz="2500" dirty="0" err="1"/>
              <a:t>leaderboard</a:t>
            </a:r>
            <a:endParaRPr lang="tr-TR" sz="2500" dirty="0"/>
          </a:p>
          <a:p>
            <a:pPr>
              <a:buFont typeface="Arial" pitchFamily="34" charset="0"/>
              <a:buChar char="•"/>
            </a:pPr>
            <a:endParaRPr lang="tr-TR" sz="2500" dirty="0"/>
          </a:p>
          <a:p>
            <a:pPr>
              <a:buFont typeface="Arial" pitchFamily="34" charset="0"/>
              <a:buChar char="•"/>
            </a:pPr>
            <a:r>
              <a:rPr lang="tr-TR" sz="2500" dirty="0"/>
              <a:t>Yusuf </a:t>
            </a:r>
            <a:r>
              <a:rPr lang="tr-TR" sz="2500" dirty="0" err="1"/>
              <a:t>Badakol</a:t>
            </a:r>
            <a:r>
              <a:rPr lang="tr-TR" sz="2500" dirty="0"/>
              <a:t> : </a:t>
            </a:r>
            <a:r>
              <a:rPr lang="tr-TR" sz="2500" dirty="0" err="1"/>
              <a:t>Random</a:t>
            </a:r>
            <a:r>
              <a:rPr lang="tr-TR" sz="2500" dirty="0"/>
              <a:t> </a:t>
            </a:r>
            <a:r>
              <a:rPr lang="tr-TR" sz="2500" dirty="0" err="1"/>
              <a:t>shoots</a:t>
            </a:r>
            <a:r>
              <a:rPr lang="tr-TR" sz="2500" dirty="0"/>
              <a:t>  /  Menu</a:t>
            </a:r>
          </a:p>
          <a:p>
            <a:pPr>
              <a:buFont typeface="Arial" pitchFamily="34" charset="0"/>
              <a:buChar char="•"/>
            </a:pPr>
            <a:endParaRPr lang="tr-TR" sz="2500" dirty="0"/>
          </a:p>
          <a:p>
            <a:pPr>
              <a:buFont typeface="Arial" pitchFamily="34" charset="0"/>
              <a:buChar char="•"/>
            </a:pPr>
            <a:r>
              <a:rPr lang="tr-TR" sz="2500" dirty="0"/>
              <a:t>Yasin Atıcı : </a:t>
            </a:r>
            <a:r>
              <a:rPr lang="tr-TR" sz="2500" dirty="0" err="1"/>
              <a:t>Properties</a:t>
            </a:r>
            <a:r>
              <a:rPr lang="tr-TR" sz="2500" dirty="0"/>
              <a:t> of </a:t>
            </a:r>
            <a:r>
              <a:rPr lang="tr-TR" sz="2500" dirty="0" err="1"/>
              <a:t>the</a:t>
            </a:r>
            <a:r>
              <a:rPr lang="tr-TR" sz="2500" dirty="0"/>
              <a:t> </a:t>
            </a:r>
            <a:r>
              <a:rPr lang="tr-TR" sz="2500" dirty="0" err="1"/>
              <a:t>ship</a:t>
            </a:r>
            <a:r>
              <a:rPr lang="tr-TR" sz="2500" dirty="0"/>
              <a:t>  /  </a:t>
            </a:r>
            <a:r>
              <a:rPr lang="en-US" sz="2500" dirty="0"/>
              <a:t>condition of the ship sinking</a:t>
            </a:r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247185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EF5611"/>
                </a:solidFill>
              </a:rPr>
              <a:t>Scheduling</a:t>
            </a:r>
            <a:endParaRPr lang="tr-TR" dirty="0">
              <a:solidFill>
                <a:srgbClr val="EF561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sz="3000" dirty="0"/>
              <a:t> </a:t>
            </a:r>
          </a:p>
          <a:p>
            <a:r>
              <a:rPr lang="tr-TR" sz="3000" dirty="0"/>
              <a:t>WEEKS:</a:t>
            </a:r>
          </a:p>
          <a:p>
            <a:r>
              <a:rPr lang="en-US" sz="3200" dirty="0"/>
              <a:t>1. Understanding the game</a:t>
            </a:r>
            <a:r>
              <a:rPr lang="tr-TR" sz="3200" dirty="0"/>
              <a:t> ,</a:t>
            </a:r>
            <a:r>
              <a:rPr lang="tr-TR" sz="3200" dirty="0" err="1"/>
              <a:t>di</a:t>
            </a:r>
            <a:r>
              <a:rPr lang="en-US" sz="3200" dirty="0" err="1"/>
              <a:t>scussing</a:t>
            </a:r>
            <a:r>
              <a:rPr lang="tr-TR" sz="3200" dirty="0"/>
              <a:t> , d</a:t>
            </a:r>
            <a:r>
              <a:rPr lang="en-US" sz="3200" dirty="0" err="1"/>
              <a:t>rawing</a:t>
            </a:r>
            <a:r>
              <a:rPr lang="en-US" sz="3200" dirty="0"/>
              <a:t> flowchart.</a:t>
            </a:r>
            <a:endParaRPr lang="tr-TR" sz="3200" dirty="0"/>
          </a:p>
          <a:p>
            <a:r>
              <a:rPr lang="en-US" sz="3200" dirty="0"/>
              <a:t>2. Drawing the ship</a:t>
            </a:r>
            <a:r>
              <a:rPr lang="tr-TR" sz="3200" dirty="0"/>
              <a:t>,c</a:t>
            </a:r>
            <a:r>
              <a:rPr lang="en-US" sz="3200" dirty="0" err="1"/>
              <a:t>alculating</a:t>
            </a:r>
            <a:r>
              <a:rPr lang="en-US" sz="3200" dirty="0"/>
              <a:t> basic properties of the ship. </a:t>
            </a:r>
            <a:endParaRPr lang="tr-TR" sz="3200" dirty="0"/>
          </a:p>
          <a:p>
            <a:r>
              <a:rPr lang="en-GB" sz="3200" dirty="0"/>
              <a:t>3. Calculating advanced properties of the ship</a:t>
            </a:r>
            <a:r>
              <a:rPr lang="tr-TR" sz="3200" dirty="0"/>
              <a:t>,tr</a:t>
            </a:r>
            <a:r>
              <a:rPr lang="en-GB" sz="3200" dirty="0" err="1"/>
              <a:t>iangle</a:t>
            </a:r>
            <a:r>
              <a:rPr lang="en-GB" sz="3200" dirty="0"/>
              <a:t> validation</a:t>
            </a:r>
            <a:r>
              <a:rPr lang="tr-TR" sz="3200" dirty="0"/>
              <a:t>,s</a:t>
            </a:r>
            <a:r>
              <a:rPr lang="en-GB" sz="3200" dirty="0"/>
              <a:t>hooting.</a:t>
            </a:r>
            <a:endParaRPr lang="tr-TR" sz="3200" dirty="0"/>
          </a:p>
          <a:p>
            <a:r>
              <a:rPr lang="en-GB" sz="3200" dirty="0"/>
              <a:t>4. Playing the game with all rules</a:t>
            </a:r>
            <a:r>
              <a:rPr lang="tr-TR" sz="3200" dirty="0"/>
              <a:t>,h</a:t>
            </a:r>
            <a:r>
              <a:rPr lang="en-GB" sz="3200" dirty="0" err="1"/>
              <a:t>igh</a:t>
            </a:r>
            <a:r>
              <a:rPr lang="en-GB" sz="3200" dirty="0"/>
              <a:t> score table</a:t>
            </a:r>
            <a:r>
              <a:rPr lang="tr-TR" sz="3200" dirty="0"/>
              <a:t>.</a:t>
            </a:r>
            <a:endParaRPr lang="tr-TR" sz="3000" dirty="0"/>
          </a:p>
        </p:txBody>
      </p:sp>
    </p:spTree>
    <p:extLst>
      <p:ext uri="{BB962C8B-B14F-4D97-AF65-F5344CB8AC3E}">
        <p14:creationId xmlns:p14="http://schemas.microsoft.com/office/powerpoint/2010/main" val="23897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EF5611"/>
                </a:solidFill>
              </a:rPr>
              <a:t>Completed</a:t>
            </a:r>
            <a:r>
              <a:rPr lang="tr-TR" dirty="0">
                <a:solidFill>
                  <a:srgbClr val="EF5611"/>
                </a:solidFill>
              </a:rPr>
              <a:t> </a:t>
            </a:r>
            <a:r>
              <a:rPr lang="tr-TR" dirty="0" err="1">
                <a:solidFill>
                  <a:srgbClr val="EF5611"/>
                </a:solidFill>
              </a:rPr>
              <a:t>Tasks</a:t>
            </a:r>
            <a:endParaRPr lang="tr-TR" dirty="0">
              <a:solidFill>
                <a:srgbClr val="EF561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r-TR" sz="3000" dirty="0" err="1"/>
              <a:t>Flowchart</a:t>
            </a:r>
            <a:endParaRPr lang="tr-TR" sz="3000" dirty="0"/>
          </a:p>
          <a:p>
            <a:pPr marL="457200" indent="-457200">
              <a:buFont typeface="Arial" pitchFamily="34" charset="0"/>
              <a:buChar char="•"/>
            </a:pPr>
            <a:r>
              <a:rPr lang="tr-TR" sz="3000" dirty="0" err="1"/>
              <a:t>Drawing</a:t>
            </a:r>
            <a:r>
              <a:rPr lang="tr-TR" sz="3000" dirty="0"/>
              <a:t> </a:t>
            </a:r>
            <a:r>
              <a:rPr lang="tr-TR" sz="3000" dirty="0" err="1"/>
              <a:t>ship</a:t>
            </a:r>
            <a:endParaRPr lang="tr-TR" sz="3000" dirty="0"/>
          </a:p>
          <a:p>
            <a:pPr marL="457200" indent="-457200">
              <a:buFont typeface="Arial" pitchFamily="34" charset="0"/>
              <a:buChar char="•"/>
            </a:pPr>
            <a:r>
              <a:rPr lang="tr-TR" sz="3000" dirty="0" err="1"/>
              <a:t>Ship’s</a:t>
            </a:r>
            <a:r>
              <a:rPr lang="tr-TR" sz="3000" dirty="0"/>
              <a:t> </a:t>
            </a:r>
            <a:r>
              <a:rPr lang="tr-TR" sz="3000" dirty="0" err="1"/>
              <a:t>properties</a:t>
            </a:r>
            <a:endParaRPr lang="tr-TR" sz="3000" dirty="0"/>
          </a:p>
          <a:p>
            <a:pPr marL="457200" indent="-457200">
              <a:buFont typeface="Arial" pitchFamily="34" charset="0"/>
              <a:buChar char="•"/>
            </a:pPr>
            <a:r>
              <a:rPr lang="tr-TR" sz="3000" dirty="0" err="1"/>
              <a:t>Shooting</a:t>
            </a:r>
            <a:endParaRPr lang="tr-TR" sz="3000" dirty="0"/>
          </a:p>
          <a:p>
            <a:pPr marL="457200" indent="-457200">
              <a:buFont typeface="Arial" pitchFamily="34" charset="0"/>
              <a:buChar char="•"/>
            </a:pPr>
            <a:r>
              <a:rPr lang="tr-TR" sz="3000" dirty="0"/>
              <a:t>High </a:t>
            </a:r>
            <a:r>
              <a:rPr lang="tr-TR" sz="3000" dirty="0" err="1"/>
              <a:t>score</a:t>
            </a:r>
            <a:r>
              <a:rPr lang="tr-TR" sz="3000" dirty="0"/>
              <a:t> </a:t>
            </a:r>
            <a:r>
              <a:rPr lang="tr-TR" sz="3000" dirty="0" err="1"/>
              <a:t>table</a:t>
            </a:r>
            <a:endParaRPr lang="tr-TR" sz="3000" dirty="0"/>
          </a:p>
        </p:txBody>
      </p:sp>
    </p:spTree>
    <p:extLst>
      <p:ext uri="{BB962C8B-B14F-4D97-AF65-F5344CB8AC3E}">
        <p14:creationId xmlns:p14="http://schemas.microsoft.com/office/powerpoint/2010/main" val="175325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EF5611"/>
                </a:solidFill>
              </a:rPr>
              <a:t>Incomplete</a:t>
            </a:r>
            <a:r>
              <a:rPr lang="tr-TR" dirty="0">
                <a:solidFill>
                  <a:srgbClr val="EF5611"/>
                </a:solidFill>
              </a:rPr>
              <a:t> </a:t>
            </a:r>
            <a:r>
              <a:rPr lang="tr-TR" dirty="0" err="1">
                <a:solidFill>
                  <a:srgbClr val="EF5611"/>
                </a:solidFill>
              </a:rPr>
              <a:t>Tasks</a:t>
            </a:r>
            <a:r>
              <a:rPr lang="tr-TR" dirty="0">
                <a:solidFill>
                  <a:srgbClr val="EF5611"/>
                </a:solidFill>
              </a:rPr>
              <a:t>: </a:t>
            </a:r>
            <a:r>
              <a:rPr lang="tr-TR" dirty="0" err="1">
                <a:solidFill>
                  <a:srgbClr val="EF5611"/>
                </a:solidFill>
              </a:rPr>
              <a:t>Reasons</a:t>
            </a:r>
            <a:r>
              <a:rPr lang="tr-TR" dirty="0">
                <a:solidFill>
                  <a:srgbClr val="EF5611"/>
                </a:solidFill>
              </a:rPr>
              <a:t>, </a:t>
            </a:r>
            <a:r>
              <a:rPr lang="tr-TR" dirty="0" err="1">
                <a:solidFill>
                  <a:srgbClr val="EF5611"/>
                </a:solidFill>
              </a:rPr>
              <a:t>Explanations</a:t>
            </a:r>
            <a:endParaRPr lang="tr-TR" dirty="0">
              <a:solidFill>
                <a:srgbClr val="EF561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tr-TR" dirty="0"/>
          </a:p>
          <a:p>
            <a:pPr>
              <a:buFont typeface="Arial" pitchFamily="34" charset="0"/>
              <a:buChar char="•"/>
            </a:pPr>
            <a:r>
              <a:rPr lang="en-US" sz="3000" dirty="0"/>
              <a:t>If an input other than a number is entered while entering a coordinate, the program crashes.</a:t>
            </a:r>
            <a:endParaRPr lang="tr-TR" sz="3000" dirty="0"/>
          </a:p>
        </p:txBody>
      </p:sp>
    </p:spTree>
    <p:extLst>
      <p:ext uri="{BB962C8B-B14F-4D97-AF65-F5344CB8AC3E}">
        <p14:creationId xmlns:p14="http://schemas.microsoft.com/office/powerpoint/2010/main" val="100769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EF5611"/>
                </a:solidFill>
              </a:rPr>
              <a:t>Additional</a:t>
            </a:r>
            <a:r>
              <a:rPr lang="tr-TR" dirty="0">
                <a:solidFill>
                  <a:srgbClr val="EF5611"/>
                </a:solidFill>
              </a:rPr>
              <a:t> </a:t>
            </a:r>
            <a:r>
              <a:rPr lang="tr-TR" dirty="0" err="1">
                <a:solidFill>
                  <a:srgbClr val="EF5611"/>
                </a:solidFill>
              </a:rPr>
              <a:t>Improvements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tr-TR" dirty="0"/>
          </a:p>
          <a:p>
            <a:pPr>
              <a:buFont typeface="Arial" pitchFamily="34" charset="0"/>
              <a:buChar char="•"/>
            </a:pPr>
            <a:endParaRPr lang="tr-TR" sz="3000" dirty="0"/>
          </a:p>
          <a:p>
            <a:pPr>
              <a:buFont typeface="Arial" pitchFamily="34" charset="0"/>
              <a:buChar char="•"/>
            </a:pPr>
            <a:endParaRPr lang="tr-TR" sz="3000" dirty="0"/>
          </a:p>
          <a:p>
            <a:pPr marL="457200" indent="-457200">
              <a:buFont typeface="Arial" pitchFamily="34" charset="0"/>
              <a:buChar char="•"/>
            </a:pPr>
            <a:r>
              <a:rPr lang="tr-TR" sz="3000" dirty="0"/>
              <a:t> </a:t>
            </a:r>
            <a:r>
              <a:rPr lang="en-US" sz="3000" dirty="0"/>
              <a:t>The flowchart has been reworked.</a:t>
            </a:r>
            <a:endParaRPr lang="tr-TR" sz="3000" dirty="0"/>
          </a:p>
          <a:p>
            <a:pPr>
              <a:buFont typeface="Arial" pitchFamily="34" charset="0"/>
              <a:buChar char="•"/>
            </a:pPr>
            <a:endParaRPr lang="tr-TR" dirty="0"/>
          </a:p>
          <a:p>
            <a:pPr>
              <a:buFont typeface="Arial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5882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çılar">
  <a:themeElements>
    <a:clrScheme name="Açılar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çılar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çıla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152</TotalTime>
  <Words>421</Words>
  <Application>Microsoft Office PowerPoint</Application>
  <PresentationFormat>Ekran Gösterisi (4:3)</PresentationFormat>
  <Paragraphs>80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8" baseType="lpstr">
      <vt:lpstr>Arial</vt:lpstr>
      <vt:lpstr>Calibri</vt:lpstr>
      <vt:lpstr>Franklin Gothic Book</vt:lpstr>
      <vt:lpstr>Franklin Gothic Medium</vt:lpstr>
      <vt:lpstr>Times New Roman</vt:lpstr>
      <vt:lpstr>Wingdings</vt:lpstr>
      <vt:lpstr>Açılar</vt:lpstr>
      <vt:lpstr>DOKUZ EYLUL UNİVERSİTY </vt:lpstr>
      <vt:lpstr> INTRODUCTION </vt:lpstr>
      <vt:lpstr>PROGRESS SUMMARY</vt:lpstr>
      <vt:lpstr>Requirements</vt:lpstr>
      <vt:lpstr>Task Sharing</vt:lpstr>
      <vt:lpstr>Scheduling</vt:lpstr>
      <vt:lpstr>Completed Tasks</vt:lpstr>
      <vt:lpstr>Incomplete Tasks: Reasons, Explanations</vt:lpstr>
      <vt:lpstr>Additional Improvements</vt:lpstr>
      <vt:lpstr>PowerPoint Sunusu</vt:lpstr>
      <vt:lpstr>PROBLEMS ENCOUNTERED</vt:lpstr>
      <vt:lpstr>ALGORITHMS AND SOLUTION STRATEGIES</vt:lpstr>
      <vt:lpstr>SCREENSHOTS</vt:lpstr>
      <vt:lpstr>1.menu</vt:lpstr>
      <vt:lpstr>2.CoordInates</vt:lpstr>
      <vt:lpstr>3.SHIP INFO</vt:lpstr>
      <vt:lpstr>4.SHOOT AND HIGH SCORE</vt:lpstr>
      <vt:lpstr>5.SCORE TABLE</vt:lpstr>
      <vt:lpstr>6.EXIT</vt:lpstr>
      <vt:lpstr>conclusıon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DOKUZ EYLUL UNİVERSİTY</dc:title>
  <dc:creator>M0NSTER</dc:creator>
  <cp:lastModifiedBy>Gürkan BIYIK</cp:lastModifiedBy>
  <cp:revision>15</cp:revision>
  <dcterms:created xsi:type="dcterms:W3CDTF">2021-11-03T15:15:14Z</dcterms:created>
  <dcterms:modified xsi:type="dcterms:W3CDTF">2021-11-04T12:57:21Z</dcterms:modified>
</cp:coreProperties>
</file>