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 Kağan Kervan" initials="AKK" lastIdx="1" clrIdx="0">
    <p:extLst>
      <p:ext uri="{19B8F6BF-5375-455C-9EA6-DF929625EA0E}">
        <p15:presenceInfo xmlns:p15="http://schemas.microsoft.com/office/powerpoint/2012/main" userId="f794c5a32c6653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01C8-1029-41C1-9F10-E556F3DE907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F8756-BDC0-4304-A526-10558237F7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95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7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5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0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CE651A-0F9A-4192-9647-AB98BD34500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7B7FE-F556-433F-B107-9496AEBB9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tr_tr/" TargetMode="External"/><Relationship Id="rId2" Type="http://schemas.openxmlformats.org/officeDocument/2006/relationships/hyperlink" Target="https://online.deu.edu.tr/access/content/group/2f04482a-e33f-4c90-89c7-ff3fee465fc4/Ders%20%C4%B0%C3%A7erikleri/CursorMovement.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.wikipedia.org/wiki/ASCI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946293" y="1347619"/>
            <a:ext cx="7360309" cy="2006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– I</a:t>
            </a:r>
            <a:r>
              <a:rPr lang="tr-TR" b="1" dirty="0"/>
              <a:t>I </a:t>
            </a:r>
            <a:br>
              <a:rPr lang="tr-TR" b="1" dirty="0"/>
            </a:br>
            <a:r>
              <a:rPr lang="tr-TR" b="1" dirty="0"/>
              <a:t>33-22-11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49885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by</a:t>
            </a:r>
          </a:p>
          <a:p>
            <a:r>
              <a:rPr lang="tr-TR" sz="2200" b="0" i="0" u="none" strike="noStrike" dirty="0">
                <a:effectLst/>
                <a:latin typeface="Calibri" panose="020F0502020204030204" pitchFamily="34" charset="0"/>
              </a:rPr>
              <a:t>2020510019</a:t>
            </a:r>
            <a:r>
              <a:rPr lang="tr-TR" dirty="0"/>
              <a:t> </a:t>
            </a:r>
            <a:r>
              <a:rPr lang="en-US" b="1" dirty="0"/>
              <a:t> </a:t>
            </a:r>
            <a:r>
              <a:rPr lang="tr-TR" b="1" dirty="0"/>
              <a:t>GÜRKAN BIYIK</a:t>
            </a:r>
            <a:endParaRPr lang="en-US" dirty="0"/>
          </a:p>
          <a:p>
            <a:r>
              <a:rPr lang="tr-TR" sz="2200" b="0" i="0" u="none" strike="noStrike" dirty="0">
                <a:effectLst/>
                <a:latin typeface="Calibri" panose="020F0502020204030204" pitchFamily="34" charset="0"/>
              </a:rPr>
              <a:t>2020510080</a:t>
            </a:r>
            <a:r>
              <a:rPr lang="tr-TR" dirty="0"/>
              <a:t> </a:t>
            </a:r>
            <a:r>
              <a:rPr lang="en-US" b="1" dirty="0"/>
              <a:t> </a:t>
            </a:r>
            <a:r>
              <a:rPr lang="tr-TR" b="1" dirty="0"/>
              <a:t>ERALP ÇOLAK</a:t>
            </a:r>
            <a:endParaRPr lang="en-US" dirty="0"/>
          </a:p>
          <a:p>
            <a:r>
              <a:rPr lang="tr-TR" sz="2200" b="0" i="0" u="none" strike="noStrike" dirty="0">
                <a:effectLst/>
                <a:latin typeface="Calibri" panose="020F0502020204030204" pitchFamily="34" charset="0"/>
              </a:rPr>
              <a:t>2021510040</a:t>
            </a:r>
            <a:r>
              <a:rPr lang="tr-TR" sz="2200" dirty="0"/>
              <a:t> </a:t>
            </a:r>
            <a:r>
              <a:rPr lang="en-US" b="1" dirty="0"/>
              <a:t> </a:t>
            </a:r>
            <a:r>
              <a:rPr lang="tr-TR" b="1" dirty="0"/>
              <a:t>AHMET KAĞAN KERVAN</a:t>
            </a:r>
            <a:endParaRPr lang="en-US" dirty="0"/>
          </a:p>
          <a:p>
            <a:endParaRPr lang="en-US" dirty="0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>
          <a:xfrm>
            <a:off x="11220045" y="6391519"/>
            <a:ext cx="867508" cy="365125"/>
          </a:xfrm>
        </p:spPr>
        <p:txBody>
          <a:bodyPr/>
          <a:lstStyle/>
          <a:p>
            <a:fld id="{E94191AE-CA65-42B0-BD87-0E5E9FE2C8F2}" type="datetime1">
              <a:rPr lang="en-US" smtClean="0"/>
              <a:t>12/1/2021</a:t>
            </a:fld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7" y="96715"/>
            <a:ext cx="1371600" cy="1371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7" y="1958714"/>
            <a:ext cx="2379700" cy="80085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641" y="0"/>
            <a:ext cx="1371600" cy="1282918"/>
          </a:xfrm>
          <a:prstGeom prst="rect">
            <a:avLst/>
          </a:prstGeom>
        </p:spPr>
      </p:pic>
      <p:sp>
        <p:nvSpPr>
          <p:cNvPr id="9" name="Veri Yer Tutucusu 7"/>
          <p:cNvSpPr txBox="1"/>
          <p:nvPr/>
        </p:nvSpPr>
        <p:spPr>
          <a:xfrm>
            <a:off x="6096000" y="6437658"/>
            <a:ext cx="867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IZMIR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5486401" y="3846484"/>
            <a:ext cx="55919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alibri Light (Başlıklar)"/>
              </a:rPr>
              <a:t>CME1251 Project Based Learning - 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8EB90F-F900-4C5D-927D-223877D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Using W-A-S-D in </a:t>
            </a:r>
            <a:r>
              <a:rPr lang="tr-TR" dirty="0" err="1"/>
              <a:t>moving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237B7E-9FC3-46B4-82E4-08115EF4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 ‘W-A-S-D’ </a:t>
            </a:r>
            <a:r>
              <a:rPr lang="tr-TR" dirty="0" err="1"/>
              <a:t>keys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sz="3200" b="1" dirty="0"/>
              <a:t>IF: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3200" b="1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adjacent</a:t>
            </a:r>
            <a:r>
              <a:rPr lang="tr-T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400" b="1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in </a:t>
            </a:r>
            <a:r>
              <a:rPr lang="tr-TR" sz="2400" dirty="0" err="1"/>
              <a:t>vertices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board </a:t>
            </a:r>
          </a:p>
          <a:p>
            <a:pPr marL="0" indent="0">
              <a:buNone/>
            </a:pPr>
            <a:r>
              <a:rPr lang="tr-TR" sz="3200" b="1" dirty="0"/>
              <a:t>  </a:t>
            </a:r>
            <a:r>
              <a:rPr lang="tr-TR" sz="3200" b="1" dirty="0" err="1"/>
              <a:t>They</a:t>
            </a:r>
            <a:r>
              <a:rPr lang="tr-TR" sz="3200" b="1" dirty="0"/>
              <a:t> </a:t>
            </a:r>
            <a:r>
              <a:rPr lang="tr-TR" sz="3200" b="1" dirty="0" err="1"/>
              <a:t>can’t</a:t>
            </a:r>
            <a:r>
              <a:rPr lang="tr-TR" sz="3200" b="1" dirty="0"/>
              <a:t> </a:t>
            </a:r>
            <a:r>
              <a:rPr lang="tr-TR" sz="3200" b="1" dirty="0" err="1"/>
              <a:t>move</a:t>
            </a:r>
            <a:r>
              <a:rPr lang="tr-TR" sz="3200" b="1" dirty="0"/>
              <a:t>.    </a:t>
            </a:r>
            <a:r>
              <a:rPr lang="tr-TR" sz="2400" dirty="0"/>
              <a:t>  </a:t>
            </a:r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89900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D84538E-F455-4C99-A232-DEB244CA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8" y="183452"/>
            <a:ext cx="8593666" cy="286248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29B49C4-7E51-4119-835B-BE9D89E7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8" y="3166533"/>
            <a:ext cx="9880599" cy="313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8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6D19A5AD-ADDC-4462-B6D4-78C823CD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662"/>
            <a:ext cx="4993623" cy="127793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E455B46B-32E4-43EB-B95C-06EE8B4C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529" y="724379"/>
            <a:ext cx="5841471" cy="165528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CC32873-F206-4135-B95B-6BEE9C71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3657600"/>
            <a:ext cx="6046504" cy="1786467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9E164D19-4C64-4CBB-8ACA-B44D2E613B63}"/>
              </a:ext>
            </a:extLst>
          </p:cNvPr>
          <p:cNvSpPr txBox="1"/>
          <p:nvPr/>
        </p:nvSpPr>
        <p:spPr>
          <a:xfrm>
            <a:off x="541867" y="201033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Original</a:t>
            </a:r>
            <a:r>
              <a:rPr lang="tr-TR" dirty="0"/>
              <a:t> board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00D3F0D5-4D71-43FE-9965-F1CE15DA8DDC}"/>
              </a:ext>
            </a:extLst>
          </p:cNvPr>
          <p:cNvSpPr txBox="1"/>
          <p:nvPr/>
        </p:nvSpPr>
        <p:spPr>
          <a:xfrm>
            <a:off x="6096000" y="313267"/>
            <a:ext cx="385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Moving</a:t>
            </a:r>
            <a:r>
              <a:rPr lang="tr-TR" dirty="0"/>
              <a:t> 1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(</a:t>
            </a:r>
            <a:r>
              <a:rPr lang="tr-TR" dirty="0" err="1"/>
              <a:t>With</a:t>
            </a:r>
            <a:r>
              <a:rPr lang="tr-TR" dirty="0"/>
              <a:t> ‘W’ </a:t>
            </a:r>
            <a:r>
              <a:rPr lang="tr-TR" dirty="0" err="1"/>
              <a:t>key</a:t>
            </a:r>
            <a:r>
              <a:rPr lang="tr-TR" dirty="0"/>
              <a:t>)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452D3277-E33E-48DE-A062-1DBCE61BFD40}"/>
              </a:ext>
            </a:extLst>
          </p:cNvPr>
          <p:cNvSpPr txBox="1"/>
          <p:nvPr/>
        </p:nvSpPr>
        <p:spPr>
          <a:xfrm>
            <a:off x="5969529" y="3200400"/>
            <a:ext cx="441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Moving</a:t>
            </a:r>
            <a:r>
              <a:rPr lang="tr-TR" dirty="0"/>
              <a:t> 1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 ( </a:t>
            </a:r>
            <a:r>
              <a:rPr lang="tr-TR" dirty="0" err="1"/>
              <a:t>With</a:t>
            </a:r>
            <a:r>
              <a:rPr lang="tr-TR" dirty="0"/>
              <a:t> ‘D’ </a:t>
            </a:r>
            <a:r>
              <a:rPr lang="tr-TR" dirty="0" err="1"/>
              <a:t>key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22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3E86E-FA33-424F-B4EC-EB5E730F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Matching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111E56-29E3-4108-B64A-8C311959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dirty="0" err="1"/>
              <a:t>If</a:t>
            </a:r>
            <a:r>
              <a:rPr lang="tr-TR" sz="2800" dirty="0"/>
              <a:t> </a:t>
            </a:r>
            <a:r>
              <a:rPr lang="tr-TR" sz="2800" dirty="0" err="1"/>
              <a:t>same</a:t>
            </a:r>
            <a:r>
              <a:rPr lang="tr-TR" sz="2800" dirty="0"/>
              <a:t> </a:t>
            </a:r>
            <a:r>
              <a:rPr lang="tr-TR" sz="2800" dirty="0" err="1"/>
              <a:t>numbers</a:t>
            </a:r>
            <a:r>
              <a:rPr lang="tr-TR" sz="2800" dirty="0"/>
              <a:t> </a:t>
            </a:r>
            <a:r>
              <a:rPr lang="tr-TR" sz="2800" dirty="0" err="1"/>
              <a:t>get</a:t>
            </a:r>
            <a:r>
              <a:rPr lang="tr-TR" sz="2800" dirty="0"/>
              <a:t> </a:t>
            </a:r>
            <a:r>
              <a:rPr lang="tr-TR" sz="2800" dirty="0" err="1"/>
              <a:t>adjacent</a:t>
            </a:r>
            <a:r>
              <a:rPr lang="tr-TR" sz="2800" dirty="0"/>
              <a:t> in </a:t>
            </a:r>
            <a:r>
              <a:rPr lang="tr-TR" sz="2800" dirty="0" err="1"/>
              <a:t>same</a:t>
            </a:r>
            <a:r>
              <a:rPr lang="tr-TR" sz="2800" dirty="0"/>
              <a:t> </a:t>
            </a:r>
            <a:r>
              <a:rPr lang="tr-TR" sz="2800" dirty="0" err="1"/>
              <a:t>row</a:t>
            </a:r>
            <a:r>
              <a:rPr lang="tr-TR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/>
              <a:t>They</a:t>
            </a:r>
            <a:r>
              <a:rPr lang="tr-TR" sz="2800" dirty="0"/>
              <a:t> </a:t>
            </a:r>
            <a:r>
              <a:rPr lang="tr-TR" sz="2800" dirty="0" err="1"/>
              <a:t>are</a:t>
            </a:r>
            <a:r>
              <a:rPr lang="tr-TR" sz="2800" dirty="0"/>
              <a:t> ‘</a:t>
            </a:r>
            <a:r>
              <a:rPr lang="tr-TR" sz="2800" dirty="0" err="1"/>
              <a:t>Matching</a:t>
            </a:r>
            <a:r>
              <a:rPr lang="tr-TR" sz="2800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/>
              <a:t>They</a:t>
            </a:r>
            <a:r>
              <a:rPr lang="tr-TR" sz="2800" dirty="0"/>
              <a:t> </a:t>
            </a:r>
            <a:r>
              <a:rPr lang="tr-TR" sz="2800" dirty="0" err="1"/>
              <a:t>disappear</a:t>
            </a:r>
            <a:r>
              <a:rPr lang="tr-TR" sz="2800" dirty="0"/>
              <a:t>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creates</a:t>
            </a:r>
            <a:r>
              <a:rPr lang="tr-TR" sz="2800" dirty="0"/>
              <a:t> </a:t>
            </a:r>
            <a:r>
              <a:rPr lang="tr-TR" sz="2800" dirty="0" err="1"/>
              <a:t>two</a:t>
            </a:r>
            <a:r>
              <a:rPr lang="tr-TR" sz="2800" dirty="0"/>
              <a:t> </a:t>
            </a:r>
            <a:r>
              <a:rPr lang="tr-TR" sz="2800" dirty="0" err="1"/>
              <a:t>or</a:t>
            </a:r>
            <a:r>
              <a:rPr lang="tr-TR" sz="2800" dirty="0"/>
              <a:t> </a:t>
            </a:r>
            <a:r>
              <a:rPr lang="tr-TR" sz="2800" dirty="0" err="1"/>
              <a:t>three</a:t>
            </a:r>
            <a:r>
              <a:rPr lang="tr-TR" sz="2800" dirty="0"/>
              <a:t> </a:t>
            </a:r>
            <a:r>
              <a:rPr lang="tr-TR" sz="2800" dirty="0" err="1"/>
              <a:t>random</a:t>
            </a:r>
            <a:r>
              <a:rPr lang="tr-TR" sz="2800" dirty="0"/>
              <a:t> </a:t>
            </a:r>
            <a:r>
              <a:rPr lang="tr-TR" sz="2800" dirty="0" err="1"/>
              <a:t>numbers</a:t>
            </a:r>
            <a:r>
              <a:rPr lang="tr-T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/>
              <a:t>Then</a:t>
            </a:r>
            <a:r>
              <a:rPr lang="tr-TR" sz="2800" dirty="0"/>
              <a:t> </a:t>
            </a:r>
            <a:r>
              <a:rPr lang="tr-TR" sz="2800" dirty="0" err="1"/>
              <a:t>gives</a:t>
            </a:r>
            <a:r>
              <a:rPr lang="tr-TR" sz="2800" dirty="0"/>
              <a:t> </a:t>
            </a:r>
            <a:r>
              <a:rPr lang="tr-TR" sz="2800" dirty="0" err="1"/>
              <a:t>you</a:t>
            </a:r>
            <a:r>
              <a:rPr lang="tr-TR" sz="2800" dirty="0"/>
              <a:t> </a:t>
            </a:r>
            <a:r>
              <a:rPr lang="tr-TR" sz="2800" dirty="0" err="1"/>
              <a:t>score</a:t>
            </a:r>
            <a:r>
              <a:rPr lang="tr-TR" sz="2800" dirty="0"/>
              <a:t>.(</a:t>
            </a:r>
            <a:r>
              <a:rPr lang="tr-TR" sz="2800" dirty="0" err="1"/>
              <a:t>If</a:t>
            </a:r>
            <a:r>
              <a:rPr lang="tr-TR" sz="2800" dirty="0"/>
              <a:t> 2 of </a:t>
            </a:r>
            <a:r>
              <a:rPr lang="tr-TR" sz="2800" dirty="0" err="1"/>
              <a:t>them</a:t>
            </a:r>
            <a:r>
              <a:rPr lang="tr-TR" sz="2800" dirty="0"/>
              <a:t> matches:10 ---- </a:t>
            </a:r>
            <a:r>
              <a:rPr lang="tr-TR" sz="2800" dirty="0" err="1"/>
              <a:t>If</a:t>
            </a:r>
            <a:r>
              <a:rPr lang="tr-TR" sz="2800" dirty="0"/>
              <a:t> 3 of </a:t>
            </a:r>
            <a:r>
              <a:rPr lang="tr-TR" sz="2800" dirty="0" err="1"/>
              <a:t>them</a:t>
            </a:r>
            <a:r>
              <a:rPr lang="tr-TR" sz="2800" dirty="0"/>
              <a:t> matches:15 </a:t>
            </a:r>
            <a:r>
              <a:rPr lang="tr-TR" sz="2800" dirty="0" err="1"/>
              <a:t>points</a:t>
            </a:r>
            <a:r>
              <a:rPr lang="tr-TR" sz="2800" dirty="0"/>
              <a:t>)</a:t>
            </a:r>
            <a:r>
              <a:rPr lang="tr-TR" dirty="0"/>
              <a:t>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2525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EA6DD316-B452-41CA-BB62-567671AD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8" y="484716"/>
            <a:ext cx="4505855" cy="552943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656E910-3FB4-4FB8-911A-BBF04094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675" y="1728257"/>
            <a:ext cx="6499698" cy="188700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BC43ED3-93AE-4BD8-84EE-E38FADD642C4}"/>
              </a:ext>
            </a:extLst>
          </p:cNvPr>
          <p:cNvSpPr txBox="1"/>
          <p:nvPr/>
        </p:nvSpPr>
        <p:spPr>
          <a:xfrm>
            <a:off x="5520267" y="1236133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Matching</a:t>
            </a:r>
            <a:r>
              <a:rPr lang="tr-TR" dirty="0"/>
              <a:t> </a:t>
            </a:r>
            <a:r>
              <a:rPr lang="tr-TR" dirty="0" err="1"/>
              <a:t>shown</a:t>
            </a:r>
            <a:r>
              <a:rPr lang="tr-TR" dirty="0"/>
              <a:t> in Console.</a:t>
            </a:r>
          </a:p>
        </p:txBody>
      </p:sp>
    </p:spTree>
    <p:extLst>
      <p:ext uri="{BB962C8B-B14F-4D97-AF65-F5344CB8AC3E}">
        <p14:creationId xmlns:p14="http://schemas.microsoft.com/office/powerpoint/2010/main" val="1159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CAFA0-B250-41B3-8997-D653A0D8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" y="0"/>
            <a:ext cx="10058400" cy="839893"/>
          </a:xfrm>
        </p:spPr>
        <p:txBody>
          <a:bodyPr/>
          <a:lstStyle/>
          <a:p>
            <a:r>
              <a:rPr lang="tr-TR" b="1" dirty="0" err="1"/>
              <a:t>Problems</a:t>
            </a:r>
            <a:r>
              <a:rPr lang="tr-TR" b="1" dirty="0"/>
              <a:t> </a:t>
            </a:r>
            <a:r>
              <a:rPr lang="tr-TR" b="1" dirty="0" err="1"/>
              <a:t>Encountered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A6C566-A7A5-4202-B738-3101C1DE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087718"/>
            <a:ext cx="8946541" cy="419548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cursor movement ,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didn’t know how to read keys as a input. Then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found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ReadKey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 hard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etCursorPosition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don’t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know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how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move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W-A-S-D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keys.We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found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ASCII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made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program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understand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letter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tr-TR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pressed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created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another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generator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generates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a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index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‘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</a:t>
            </a:r>
            <a:r>
              <a:rPr lang="tr-TR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</a:t>
            </a:r>
            <a:r>
              <a:rPr lang="tr-T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11344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C279CCE8-C4D9-4EBD-926C-F7E58A8D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" y="-20260"/>
            <a:ext cx="10058400" cy="1122287"/>
          </a:xfrm>
        </p:spPr>
        <p:txBody>
          <a:bodyPr>
            <a:normAutofit/>
          </a:bodyPr>
          <a:lstStyle/>
          <a:p>
            <a:r>
              <a:rPr lang="tr-TR" sz="6000" b="1" dirty="0" err="1"/>
              <a:t>Screenshots</a:t>
            </a:r>
            <a:endParaRPr lang="tr-TR" sz="6000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83790C0-3F0D-4783-8913-8167265FD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9" y="1900809"/>
            <a:ext cx="5396840" cy="1757892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0AE1188-6964-403D-8FA6-CD3D0485E59F}"/>
              </a:ext>
            </a:extLst>
          </p:cNvPr>
          <p:cNvSpPr txBox="1"/>
          <p:nvPr/>
        </p:nvSpPr>
        <p:spPr>
          <a:xfrm>
            <a:off x="286278" y="1423934"/>
            <a:ext cx="40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Game Board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Beginning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A6EA4F2-7139-439D-B9C2-BE203EFF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3846"/>
            <a:ext cx="5776519" cy="1584855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0B64D2E-A948-498B-92EA-6098891F5D00}"/>
              </a:ext>
            </a:extLst>
          </p:cNvPr>
          <p:cNvSpPr txBox="1"/>
          <p:nvPr/>
        </p:nvSpPr>
        <p:spPr>
          <a:xfrm>
            <a:off x="6096000" y="1425468"/>
            <a:ext cx="513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Move</a:t>
            </a:r>
            <a:r>
              <a:rPr lang="tr-TR" dirty="0"/>
              <a:t> ‘2’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right</a:t>
            </a:r>
            <a:r>
              <a:rPr lang="tr-TR" dirty="0"/>
              <a:t>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E047CE62-DB03-4506-8F72-87D65ED0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45" y="4574915"/>
            <a:ext cx="6593478" cy="1944418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7B4C086-DEDA-422B-A31C-01A778B36449}"/>
              </a:ext>
            </a:extLst>
          </p:cNvPr>
          <p:cNvSpPr txBox="1"/>
          <p:nvPr/>
        </p:nvSpPr>
        <p:spPr>
          <a:xfrm>
            <a:off x="2615353" y="3949331"/>
            <a:ext cx="5139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Matching</a:t>
            </a:r>
            <a:r>
              <a:rPr lang="tr-TR" dirty="0"/>
              <a:t> 1 </a:t>
            </a:r>
            <a:r>
              <a:rPr lang="tr-TR" dirty="0" err="1"/>
              <a:t>and</a:t>
            </a:r>
            <a:r>
              <a:rPr lang="tr-TR" dirty="0"/>
              <a:t> 1 in </a:t>
            </a:r>
            <a:r>
              <a:rPr lang="tr-TR" dirty="0" err="1"/>
              <a:t>second</a:t>
            </a:r>
            <a:r>
              <a:rPr lang="tr-TR" dirty="0"/>
              <a:t> </a:t>
            </a:r>
            <a:r>
              <a:rPr lang="tr-TR" dirty="0" err="1"/>
              <a:t>row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generate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board.</a:t>
            </a:r>
          </a:p>
        </p:txBody>
      </p:sp>
    </p:spTree>
    <p:extLst>
      <p:ext uri="{BB962C8B-B14F-4D97-AF65-F5344CB8AC3E}">
        <p14:creationId xmlns:p14="http://schemas.microsoft.com/office/powerpoint/2010/main" val="375373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8A93600-E3F7-4F52-BC34-33CC5DE9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6" y="1080419"/>
            <a:ext cx="8052707" cy="256222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02D89D2-685F-4B5B-B317-E7192EC1FBE2}"/>
              </a:ext>
            </a:extLst>
          </p:cNvPr>
          <p:cNvSpPr txBox="1"/>
          <p:nvPr/>
        </p:nvSpPr>
        <p:spPr>
          <a:xfrm>
            <a:off x="582083" y="372533"/>
            <a:ext cx="735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Game is </a:t>
            </a:r>
            <a:r>
              <a:rPr lang="tr-TR" sz="2000" b="1" dirty="0" err="1"/>
              <a:t>over</a:t>
            </a:r>
            <a:r>
              <a:rPr lang="tr-TR" sz="2000" b="1" dirty="0"/>
              <a:t> </a:t>
            </a:r>
            <a:r>
              <a:rPr lang="tr-TR" sz="2000" b="1" dirty="0" err="1"/>
              <a:t>when</a:t>
            </a:r>
            <a:r>
              <a:rPr lang="tr-TR" sz="2000" b="1" dirty="0"/>
              <a:t> </a:t>
            </a:r>
            <a:r>
              <a:rPr lang="tr-TR" sz="2000" b="1" dirty="0" err="1"/>
              <a:t>there</a:t>
            </a:r>
            <a:r>
              <a:rPr lang="tr-TR" sz="2000" b="1" dirty="0"/>
              <a:t> is </a:t>
            </a:r>
            <a:r>
              <a:rPr lang="tr-TR" sz="2000" b="1" dirty="0" err="1"/>
              <a:t>no</a:t>
            </a:r>
            <a:r>
              <a:rPr lang="tr-TR" sz="2000" b="1" dirty="0"/>
              <a:t> </a:t>
            </a:r>
            <a:r>
              <a:rPr lang="tr-TR" sz="2000" b="1" dirty="0" err="1"/>
              <a:t>single</a:t>
            </a:r>
            <a:r>
              <a:rPr lang="tr-TR" sz="2000" b="1" dirty="0"/>
              <a:t> </a:t>
            </a:r>
            <a:r>
              <a:rPr lang="tr-TR" sz="2000" b="1" dirty="0" err="1"/>
              <a:t>number</a:t>
            </a:r>
            <a:r>
              <a:rPr lang="tr-TR" sz="2000" b="1" dirty="0"/>
              <a:t> </a:t>
            </a:r>
            <a:r>
              <a:rPr lang="tr-TR" sz="2000" b="1" dirty="0" err="1"/>
              <a:t>that</a:t>
            </a:r>
            <a:r>
              <a:rPr lang="tr-TR" sz="2000" b="1" dirty="0"/>
              <a:t> can be </a:t>
            </a:r>
            <a:r>
              <a:rPr lang="tr-TR" sz="2000" b="1" dirty="0" err="1"/>
              <a:t>move</a:t>
            </a:r>
            <a:r>
              <a:rPr lang="tr-T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73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4E8D03-5AE6-48A7-BDD1-B80EDFEA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89466"/>
            <a:ext cx="4998720" cy="907627"/>
          </a:xfrm>
        </p:spPr>
        <p:txBody>
          <a:bodyPr>
            <a:normAutofit fontScale="90000"/>
          </a:bodyPr>
          <a:lstStyle/>
          <a:p>
            <a:r>
              <a:rPr lang="tr-TR" sz="6000" b="1" dirty="0" err="1"/>
              <a:t>Conclusion</a:t>
            </a:r>
            <a:endParaRPr lang="tr-TR" sz="6000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A16FE9-AC86-4C12-BB8D-07DBF2D4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726" y="1769533"/>
            <a:ext cx="10046547" cy="4082627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sz="4000" dirty="0" err="1"/>
              <a:t>In</a:t>
            </a:r>
            <a:r>
              <a:rPr lang="tr-TR" sz="4000" dirty="0"/>
              <a:t> </a:t>
            </a:r>
            <a:r>
              <a:rPr lang="tr-TR" sz="4000" dirty="0" err="1"/>
              <a:t>this</a:t>
            </a:r>
            <a:r>
              <a:rPr lang="tr-TR" sz="4000" dirty="0"/>
              <a:t> Project </a:t>
            </a:r>
            <a:r>
              <a:rPr lang="tr-TR" sz="4000" dirty="0" err="1"/>
              <a:t>we</a:t>
            </a:r>
            <a:r>
              <a:rPr lang="tr-TR" sz="4000" dirty="0"/>
              <a:t> </a:t>
            </a:r>
            <a:r>
              <a:rPr lang="tr-TR" sz="4000" dirty="0" err="1"/>
              <a:t>learned</a:t>
            </a:r>
            <a:r>
              <a:rPr lang="tr-TR" sz="40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3000" dirty="0"/>
              <a:t>How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use</a:t>
            </a:r>
            <a:r>
              <a:rPr lang="tr-TR" sz="3000" dirty="0"/>
              <a:t> </a:t>
            </a:r>
            <a:r>
              <a:rPr lang="tr-TR" sz="3000" dirty="0" err="1"/>
              <a:t>arrays</a:t>
            </a:r>
            <a:endParaRPr lang="tr-TR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3000" dirty="0"/>
              <a:t>Using </a:t>
            </a:r>
            <a:r>
              <a:rPr lang="tr-TR" sz="3000" dirty="0" err="1"/>
              <a:t>console.key</a:t>
            </a:r>
            <a:r>
              <a:rPr lang="tr-TR" sz="3000" dirty="0"/>
              <a:t> </a:t>
            </a:r>
            <a:r>
              <a:rPr lang="tr-TR" sz="3000" dirty="0" err="1"/>
              <a:t>function</a:t>
            </a:r>
            <a:r>
              <a:rPr lang="tr-TR" sz="3000" dirty="0"/>
              <a:t>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use</a:t>
            </a:r>
            <a:r>
              <a:rPr lang="tr-TR" sz="3000" dirty="0"/>
              <a:t> </a:t>
            </a:r>
            <a:r>
              <a:rPr lang="tr-TR" sz="3000" dirty="0" err="1"/>
              <a:t>keys</a:t>
            </a:r>
            <a:r>
              <a:rPr lang="tr-TR" sz="3000" dirty="0"/>
              <a:t> in </a:t>
            </a:r>
            <a:r>
              <a:rPr lang="tr-TR" sz="3000" dirty="0" err="1"/>
              <a:t>keyboard</a:t>
            </a:r>
            <a:endParaRPr lang="tr-TR" sz="3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3000" dirty="0" err="1"/>
              <a:t>Cursor</a:t>
            </a:r>
            <a:r>
              <a:rPr lang="tr-TR" sz="3000" dirty="0"/>
              <a:t> </a:t>
            </a:r>
            <a:r>
              <a:rPr lang="tr-TR" sz="3000" dirty="0" err="1"/>
              <a:t>movement</a:t>
            </a:r>
            <a:r>
              <a:rPr lang="tr-TR" sz="3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3000" dirty="0"/>
              <a:t>How </a:t>
            </a:r>
            <a:r>
              <a:rPr lang="tr-TR" sz="3000" dirty="0" err="1"/>
              <a:t>to</a:t>
            </a:r>
            <a:r>
              <a:rPr lang="tr-TR" sz="3000" dirty="0"/>
              <a:t> </a:t>
            </a:r>
            <a:r>
              <a:rPr lang="tr-TR" sz="3000" dirty="0" err="1"/>
              <a:t>work</a:t>
            </a:r>
            <a:r>
              <a:rPr lang="tr-TR" sz="3000" dirty="0"/>
              <a:t> as </a:t>
            </a:r>
            <a:r>
              <a:rPr lang="tr-TR" sz="3000" dirty="0" err="1"/>
              <a:t>group</a:t>
            </a:r>
            <a:r>
              <a:rPr lang="tr-TR" sz="3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3000" dirty="0" err="1"/>
              <a:t>It’s</a:t>
            </a:r>
            <a:r>
              <a:rPr lang="tr-TR" sz="3000" dirty="0"/>
              <a:t> a </a:t>
            </a:r>
            <a:r>
              <a:rPr lang="tr-TR" sz="3000" dirty="0" err="1"/>
              <a:t>great</a:t>
            </a:r>
            <a:r>
              <a:rPr lang="tr-TR" sz="3000" dirty="0"/>
              <a:t> </a:t>
            </a:r>
            <a:r>
              <a:rPr lang="tr-TR" sz="3000" dirty="0" err="1"/>
              <a:t>experience</a:t>
            </a:r>
            <a:r>
              <a:rPr lang="tr-TR" sz="3000" dirty="0"/>
              <a:t> </a:t>
            </a:r>
            <a:r>
              <a:rPr lang="tr-TR" sz="3000" dirty="0" err="1"/>
              <a:t>for</a:t>
            </a:r>
            <a:r>
              <a:rPr lang="tr-TR" sz="3000" dirty="0"/>
              <a:t> us.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6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EC43AB-16C6-4763-9118-18276058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A6F113-2244-441A-8702-DD6424BEB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https://stackoverflow.com/questions/2743260/is-it-possible-to-write-to-the-console-in-colour-in-net</a:t>
            </a:r>
          </a:p>
          <a:p>
            <a:r>
              <a:rPr lang="tr-TR" dirty="0">
                <a:hlinkClick r:id="rId2"/>
              </a:rPr>
              <a:t>https://online.deu.edu.tr/access/content/group/2f04482a-e33f-4c90-89c7-ff3fee465fc4/Ders%20%C4%B0%C3%A7erikleri/CursorMovement.doc</a:t>
            </a:r>
            <a:endParaRPr lang="tr-TR" dirty="0"/>
          </a:p>
          <a:p>
            <a:r>
              <a:rPr lang="tr-TR" dirty="0">
                <a:hlinkClick r:id="rId3"/>
              </a:rPr>
              <a:t>https://www.canva.com/tr_tr/</a:t>
            </a:r>
            <a:endParaRPr lang="tr-TR" dirty="0"/>
          </a:p>
          <a:p>
            <a:r>
              <a:rPr lang="tr-TR" dirty="0">
                <a:hlinkClick r:id="rId4"/>
              </a:rPr>
              <a:t>https://tr.wikipedia.org/wiki/ASCII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89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cap="all" dirty="0"/>
              <a:t>INTRODUCTION</a:t>
            </a:r>
          </a:p>
          <a:p>
            <a:r>
              <a:rPr lang="en-US" b="1" cap="all" dirty="0"/>
              <a:t>PROGRESS</a:t>
            </a:r>
            <a:r>
              <a:rPr lang="tr-TR" b="1" cap="all" dirty="0"/>
              <a:t> SUMMARY</a:t>
            </a:r>
            <a:endParaRPr lang="en-US" b="1" cap="all" dirty="0"/>
          </a:p>
          <a:p>
            <a:pPr lvl="1"/>
            <a:r>
              <a:rPr lang="en-US" b="1" dirty="0"/>
              <a:t>Requirements</a:t>
            </a:r>
          </a:p>
          <a:p>
            <a:pPr lvl="1"/>
            <a:r>
              <a:rPr lang="en-US" b="1" dirty="0"/>
              <a:t>Task Sharing</a:t>
            </a:r>
          </a:p>
          <a:p>
            <a:pPr lvl="1"/>
            <a:r>
              <a:rPr lang="en-US" b="1" dirty="0"/>
              <a:t>Scheduling</a:t>
            </a:r>
          </a:p>
          <a:p>
            <a:pPr lvl="1"/>
            <a:r>
              <a:rPr lang="tr-TR" b="1" dirty="0"/>
              <a:t>Completed Tasks</a:t>
            </a:r>
            <a:endParaRPr lang="en-US" b="1" dirty="0"/>
          </a:p>
          <a:p>
            <a:r>
              <a:rPr lang="tr-TR" b="1" dirty="0"/>
              <a:t>ALGOR</a:t>
            </a:r>
            <a:r>
              <a:rPr lang="en-US" b="1" dirty="0"/>
              <a:t>I</a:t>
            </a:r>
            <a:r>
              <a:rPr lang="tr-TR" b="1" dirty="0"/>
              <a:t>THMS AND SOLUT</a:t>
            </a:r>
            <a:r>
              <a:rPr lang="en-US" b="1" dirty="0"/>
              <a:t>I</a:t>
            </a:r>
            <a:r>
              <a:rPr lang="tr-TR" b="1" dirty="0"/>
              <a:t>ON STRATEG</a:t>
            </a:r>
            <a:r>
              <a:rPr lang="en-US" b="1" dirty="0"/>
              <a:t>I</a:t>
            </a:r>
            <a:r>
              <a:rPr lang="tr-TR" b="1" dirty="0"/>
              <a:t>ES</a:t>
            </a:r>
            <a:endParaRPr lang="tr-TR" b="1" cap="all" dirty="0"/>
          </a:p>
          <a:p>
            <a:r>
              <a:rPr lang="tr-TR" b="1" cap="all" dirty="0"/>
              <a:t>PROBLEMS ENCOUNTERED</a:t>
            </a:r>
            <a:endParaRPr lang="en-US" b="1" cap="all" dirty="0"/>
          </a:p>
          <a:p>
            <a:r>
              <a:rPr lang="tr-TR" b="1" dirty="0"/>
              <a:t>SCREENSHOTS</a:t>
            </a:r>
            <a:endParaRPr lang="en-US" b="1" cap="all" dirty="0"/>
          </a:p>
          <a:p>
            <a:r>
              <a:rPr lang="en-US" b="1" cap="all" dirty="0"/>
              <a:t>conclusıon</a:t>
            </a:r>
          </a:p>
          <a:p>
            <a:r>
              <a:rPr lang="tr-TR" b="1" cap="all" dirty="0"/>
              <a:t>REFERENCES</a:t>
            </a:r>
            <a:endParaRPr lang="en-US" b="1" cap="all" dirty="0"/>
          </a:p>
          <a:p>
            <a:endParaRPr lang="en-US" b="1" cap="all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1824B-B991-4717-A662-40BFD5B0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55786"/>
            <a:ext cx="2712720" cy="814493"/>
          </a:xfrm>
        </p:spPr>
        <p:txBody>
          <a:bodyPr/>
          <a:lstStyle/>
          <a:p>
            <a:r>
              <a:rPr lang="tr-TR" dirty="0"/>
              <a:t>33-22-11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15A5A8-09C2-4C41-9A5C-4CBBA28F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13" y="1417320"/>
            <a:ext cx="10058400" cy="4023360"/>
          </a:xfrm>
        </p:spPr>
        <p:txBody>
          <a:bodyPr>
            <a:normAutofit/>
          </a:bodyPr>
          <a:lstStyle/>
          <a:p>
            <a:r>
              <a:rPr lang="tr-TR" sz="3000" dirty="0"/>
              <a:t>33-22-11 is a </a:t>
            </a:r>
            <a:r>
              <a:rPr lang="tr-TR" sz="3000" dirty="0" err="1"/>
              <a:t>game</a:t>
            </a:r>
            <a:r>
              <a:rPr lang="tr-TR" sz="3000" dirty="0"/>
              <a:t> </a:t>
            </a:r>
            <a:r>
              <a:rPr lang="tr-TR" sz="3000" dirty="0" err="1"/>
              <a:t>where</a:t>
            </a:r>
            <a:r>
              <a:rPr lang="tr-TR" sz="3000" dirty="0"/>
              <a:t> </a:t>
            </a:r>
            <a:r>
              <a:rPr lang="tr-TR" sz="3000" dirty="0" err="1"/>
              <a:t>you</a:t>
            </a:r>
            <a:r>
              <a:rPr lang="tr-TR" sz="3000" dirty="0"/>
              <a:t> </a:t>
            </a:r>
            <a:r>
              <a:rPr lang="tr-TR" sz="3000" dirty="0" err="1"/>
              <a:t>match</a:t>
            </a:r>
            <a:r>
              <a:rPr lang="tr-TR" sz="3000" dirty="0"/>
              <a:t> </a:t>
            </a:r>
            <a:r>
              <a:rPr lang="tr-TR" sz="3000" dirty="0" err="1"/>
              <a:t>same</a:t>
            </a:r>
            <a:r>
              <a:rPr lang="tr-TR" sz="3000" dirty="0"/>
              <a:t> </a:t>
            </a:r>
            <a:r>
              <a:rPr lang="tr-TR" sz="3000" dirty="0" err="1"/>
              <a:t>numbers</a:t>
            </a:r>
            <a:r>
              <a:rPr lang="tr-TR" sz="3000" dirty="0"/>
              <a:t> in </a:t>
            </a:r>
            <a:r>
              <a:rPr lang="tr-TR" sz="3000" dirty="0" err="1"/>
              <a:t>game</a:t>
            </a:r>
            <a:r>
              <a:rPr lang="tr-TR" sz="3000" dirty="0"/>
              <a:t>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game</a:t>
            </a:r>
            <a:r>
              <a:rPr lang="tr-TR" sz="2400" dirty="0"/>
              <a:t> is </a:t>
            </a:r>
            <a:r>
              <a:rPr lang="tr-TR" sz="2400" dirty="0" err="1"/>
              <a:t>played</a:t>
            </a:r>
            <a:r>
              <a:rPr lang="tr-TR" sz="2400" dirty="0"/>
              <a:t> on 3x30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Begining</a:t>
            </a:r>
            <a:r>
              <a:rPr lang="tr-TR" sz="2400" dirty="0"/>
              <a:t> , </a:t>
            </a:r>
            <a:r>
              <a:rPr lang="tr-TR" sz="2400" dirty="0" err="1"/>
              <a:t>the</a:t>
            </a:r>
            <a:r>
              <a:rPr lang="tr-TR" sz="2400" dirty="0"/>
              <a:t> board </a:t>
            </a:r>
            <a:r>
              <a:rPr lang="tr-TR" sz="2400" dirty="0" err="1"/>
              <a:t>randomly</a:t>
            </a:r>
            <a:r>
              <a:rPr lang="tr-TR" sz="2400" dirty="0"/>
              <a:t> </a:t>
            </a:r>
            <a:r>
              <a:rPr lang="tr-TR" sz="2400" dirty="0" err="1"/>
              <a:t>filled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    30 </a:t>
            </a:r>
            <a:r>
              <a:rPr lang="tr-TR" sz="2400" dirty="0" err="1"/>
              <a:t>numbers</a:t>
            </a:r>
            <a:r>
              <a:rPr lang="tr-TR" sz="2400" dirty="0"/>
              <a:t> </a:t>
            </a:r>
            <a:r>
              <a:rPr lang="tr-TR" sz="2400" dirty="0" err="1"/>
              <a:t>which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1,2,3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</a:t>
            </a:r>
            <a:r>
              <a:rPr lang="tr-TR" sz="2400" dirty="0" err="1"/>
              <a:t>Key</a:t>
            </a:r>
            <a:r>
              <a:rPr lang="tr-TR" sz="2400" dirty="0"/>
              <a:t> </a:t>
            </a:r>
            <a:r>
              <a:rPr lang="tr-TR" sz="2400" dirty="0" err="1"/>
              <a:t>arrows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move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cursor</a:t>
            </a:r>
            <a:endParaRPr lang="tr-T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/>
              <a:t> </a:t>
            </a:r>
            <a:r>
              <a:rPr lang="tr-TR" sz="2400" dirty="0" err="1"/>
              <a:t>Use</a:t>
            </a:r>
            <a:r>
              <a:rPr lang="tr-TR" sz="2400" dirty="0"/>
              <a:t> ‘W,A,S,D’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move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 </a:t>
            </a:r>
            <a:r>
              <a:rPr lang="tr-TR" sz="2400" dirty="0" err="1"/>
              <a:t>matches</a:t>
            </a:r>
            <a:r>
              <a:rPr lang="tr-TR" sz="2400" dirty="0"/>
              <a:t> </a:t>
            </a:r>
            <a:r>
              <a:rPr lang="tr-TR" sz="2400" dirty="0" err="1"/>
              <a:t>you</a:t>
            </a:r>
            <a:r>
              <a:rPr lang="tr-TR" sz="2400" dirty="0"/>
              <a:t> </a:t>
            </a:r>
            <a:r>
              <a:rPr lang="tr-TR" sz="2400" dirty="0" err="1"/>
              <a:t>get</a:t>
            </a:r>
            <a:r>
              <a:rPr lang="tr-TR" sz="2400" dirty="0"/>
              <a:t> 10 </a:t>
            </a:r>
            <a:r>
              <a:rPr lang="tr-TR" sz="2400" dirty="0" err="1"/>
              <a:t>points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02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148629-FCCD-4F34-8711-AEE15CF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Requirements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00E71A-9694-4D80-AC91-813D2581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/>
              <a:t>Using C# Language </a:t>
            </a:r>
            <a:r>
              <a:rPr lang="tr-TR" sz="3200" dirty="0" err="1"/>
              <a:t>and</a:t>
            </a:r>
            <a:r>
              <a:rPr lang="tr-TR" sz="3200" dirty="0"/>
              <a:t> Visual </a:t>
            </a:r>
            <a:r>
              <a:rPr lang="tr-TR" sz="3200" dirty="0" err="1"/>
              <a:t>Studio</a:t>
            </a:r>
            <a:endParaRPr lang="tr-TR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/>
              <a:t>Complete </a:t>
            </a:r>
            <a:r>
              <a:rPr lang="tr-TR" sz="3200" dirty="0" err="1"/>
              <a:t>the</a:t>
            </a:r>
            <a:r>
              <a:rPr lang="tr-TR" sz="3200" dirty="0"/>
              <a:t> </a:t>
            </a:r>
            <a:r>
              <a:rPr lang="tr-TR" sz="3200" dirty="0" err="1"/>
              <a:t>fully</a:t>
            </a:r>
            <a:r>
              <a:rPr lang="tr-TR" sz="3200" dirty="0"/>
              <a:t> </a:t>
            </a:r>
            <a:r>
              <a:rPr lang="tr-TR" sz="3200" dirty="0" err="1"/>
              <a:t>playable</a:t>
            </a:r>
            <a:r>
              <a:rPr lang="tr-TR" sz="3200" dirty="0"/>
              <a:t> </a:t>
            </a:r>
            <a:r>
              <a:rPr lang="tr-TR" sz="3200" dirty="0" err="1"/>
              <a:t>game</a:t>
            </a:r>
            <a:r>
              <a:rPr lang="tr-TR" sz="32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r-TR" sz="3200" dirty="0" err="1"/>
              <a:t>Creating</a:t>
            </a:r>
            <a:r>
              <a:rPr lang="tr-TR" sz="3200" dirty="0"/>
              <a:t> </a:t>
            </a:r>
            <a:r>
              <a:rPr lang="tr-TR" sz="3200" dirty="0" err="1"/>
              <a:t>game’s</a:t>
            </a:r>
            <a:r>
              <a:rPr lang="tr-TR" sz="3200" dirty="0"/>
              <a:t> board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numbers</a:t>
            </a:r>
            <a:r>
              <a:rPr lang="tr-TR" sz="32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r-TR" sz="3200" dirty="0" err="1"/>
              <a:t>Cursor</a:t>
            </a:r>
            <a:r>
              <a:rPr lang="tr-TR" sz="3200" dirty="0"/>
              <a:t> </a:t>
            </a:r>
            <a:r>
              <a:rPr lang="tr-TR" sz="3200" dirty="0" err="1"/>
              <a:t>movement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movement</a:t>
            </a:r>
            <a:r>
              <a:rPr lang="tr-TR" sz="3200" dirty="0"/>
              <a:t> of </a:t>
            </a:r>
            <a:r>
              <a:rPr lang="tr-TR" sz="3200" dirty="0" err="1"/>
              <a:t>numbers</a:t>
            </a:r>
            <a:r>
              <a:rPr lang="tr-TR" sz="3200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r-TR" sz="3200" dirty="0" err="1"/>
              <a:t>Matching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score</a:t>
            </a:r>
            <a:r>
              <a:rPr lang="tr-T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3200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6377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E973E9-8C64-4253-B296-18FF615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Task</a:t>
            </a:r>
            <a:r>
              <a:rPr lang="tr-TR" dirty="0"/>
              <a:t> </a:t>
            </a:r>
            <a:r>
              <a:rPr lang="tr-TR" dirty="0" err="1"/>
              <a:t>Sharing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7B17B9-25D2-420B-A6A4-055167FD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Ahmet Kağan Kervan: </a:t>
            </a:r>
            <a:r>
              <a:rPr lang="tr-TR" sz="3200" dirty="0" err="1"/>
              <a:t>Game’s</a:t>
            </a:r>
            <a:r>
              <a:rPr lang="tr-TR" sz="3200" dirty="0"/>
              <a:t> board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cursor</a:t>
            </a:r>
            <a:r>
              <a:rPr lang="tr-TR" sz="3200" dirty="0"/>
              <a:t> </a:t>
            </a:r>
            <a:r>
              <a:rPr lang="tr-TR" sz="3200" dirty="0" err="1"/>
              <a:t>movement.Creating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arrays</a:t>
            </a:r>
            <a:r>
              <a:rPr lang="tr-TR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Gürkan Bıyık: A </a:t>
            </a:r>
            <a:r>
              <a:rPr lang="tr-TR" sz="3200" dirty="0" err="1"/>
              <a:t>and</a:t>
            </a:r>
            <a:r>
              <a:rPr lang="tr-TR" sz="3200" dirty="0"/>
              <a:t> D </a:t>
            </a:r>
            <a:r>
              <a:rPr lang="tr-TR" sz="3200" dirty="0" err="1"/>
              <a:t>movement,random</a:t>
            </a:r>
            <a:r>
              <a:rPr lang="tr-TR" sz="3200" dirty="0"/>
              <a:t> </a:t>
            </a:r>
            <a:r>
              <a:rPr lang="tr-TR" sz="3200" dirty="0" err="1"/>
              <a:t>number</a:t>
            </a:r>
            <a:r>
              <a:rPr lang="tr-TR" sz="3200" dirty="0"/>
              <a:t> </a:t>
            </a:r>
            <a:r>
              <a:rPr lang="tr-TR" sz="3200" dirty="0" err="1"/>
              <a:t>generator</a:t>
            </a:r>
            <a:r>
              <a:rPr lang="tr-TR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sz="3200" dirty="0"/>
              <a:t>Eralp </a:t>
            </a:r>
            <a:r>
              <a:rPr lang="tr-TR" sz="3200" dirty="0" err="1"/>
              <a:t>Çolak:W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S </a:t>
            </a:r>
            <a:r>
              <a:rPr lang="tr-TR" sz="3200" dirty="0" err="1"/>
              <a:t>movement</a:t>
            </a:r>
            <a:r>
              <a:rPr lang="tr-TR" sz="3200" dirty="0"/>
              <a:t>, </a:t>
            </a:r>
            <a:r>
              <a:rPr lang="tr-TR" sz="3200" dirty="0" err="1"/>
              <a:t>matching</a:t>
            </a:r>
            <a:r>
              <a:rPr lang="tr-T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18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7A4BBA-C28C-4762-9144-2E252BF7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Completed Tasks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89623D-35F4-4CA6-A909-A471B7261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/>
              <a:t>First </a:t>
            </a:r>
            <a:r>
              <a:rPr lang="tr-TR" sz="3200" dirty="0" err="1"/>
              <a:t>Week</a:t>
            </a:r>
            <a:r>
              <a:rPr lang="tr-TR" sz="3200" dirty="0"/>
              <a:t>: </a:t>
            </a:r>
            <a:r>
              <a:rPr lang="tr-TR" sz="3200" dirty="0" err="1"/>
              <a:t>Creating</a:t>
            </a:r>
            <a:r>
              <a:rPr lang="tr-TR" sz="3200" dirty="0"/>
              <a:t> </a:t>
            </a:r>
            <a:r>
              <a:rPr lang="tr-TR" sz="3200" dirty="0" err="1"/>
              <a:t>variables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arrays</a:t>
            </a:r>
            <a:r>
              <a:rPr lang="tr-TR" sz="3200" dirty="0"/>
              <a:t>. Draw </a:t>
            </a:r>
            <a:r>
              <a:rPr lang="tr-TR" sz="3200" dirty="0" err="1"/>
              <a:t>the</a:t>
            </a:r>
            <a:r>
              <a:rPr lang="tr-TR" sz="3200" dirty="0"/>
              <a:t> Game Board . </a:t>
            </a:r>
            <a:r>
              <a:rPr lang="tr-TR" sz="3200" dirty="0" err="1"/>
              <a:t>Cursor</a:t>
            </a:r>
            <a:r>
              <a:rPr lang="tr-TR" sz="3200" dirty="0"/>
              <a:t> </a:t>
            </a:r>
            <a:r>
              <a:rPr lang="tr-TR" sz="3200" dirty="0" err="1"/>
              <a:t>Movement</a:t>
            </a:r>
            <a:r>
              <a:rPr lang="tr-T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/>
              <a:t>Second </a:t>
            </a:r>
            <a:r>
              <a:rPr lang="tr-TR" sz="3200" dirty="0" err="1"/>
              <a:t>Week</a:t>
            </a:r>
            <a:r>
              <a:rPr lang="tr-TR" sz="3200" dirty="0"/>
              <a:t>: W </a:t>
            </a:r>
            <a:r>
              <a:rPr lang="tr-TR" sz="3200" dirty="0" err="1"/>
              <a:t>and</a:t>
            </a:r>
            <a:r>
              <a:rPr lang="tr-TR" sz="3200" dirty="0"/>
              <a:t> S </a:t>
            </a:r>
            <a:r>
              <a:rPr lang="tr-TR" sz="3200" dirty="0" err="1"/>
              <a:t>movement</a:t>
            </a:r>
            <a:r>
              <a:rPr lang="tr-TR" sz="3200" dirty="0"/>
              <a:t>. </a:t>
            </a:r>
            <a:r>
              <a:rPr lang="tr-TR" sz="3200" dirty="0" err="1"/>
              <a:t>Generating</a:t>
            </a:r>
            <a:r>
              <a:rPr lang="tr-TR" sz="3200" dirty="0"/>
              <a:t> </a:t>
            </a:r>
            <a:r>
              <a:rPr lang="tr-TR" sz="3200" dirty="0" err="1"/>
              <a:t>random</a:t>
            </a:r>
            <a:r>
              <a:rPr lang="tr-TR" sz="3200" dirty="0"/>
              <a:t> </a:t>
            </a:r>
            <a:r>
              <a:rPr lang="tr-TR" sz="3200" dirty="0" err="1"/>
              <a:t>numbers</a:t>
            </a:r>
            <a:r>
              <a:rPr lang="tr-T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/>
              <a:t>Third </a:t>
            </a:r>
            <a:r>
              <a:rPr lang="tr-TR" sz="3200" dirty="0" err="1"/>
              <a:t>Week</a:t>
            </a:r>
            <a:r>
              <a:rPr lang="tr-TR" sz="3200" dirty="0"/>
              <a:t>: </a:t>
            </a:r>
            <a:r>
              <a:rPr lang="tr-TR" sz="3200" dirty="0" err="1"/>
              <a:t>Matching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A </a:t>
            </a:r>
            <a:r>
              <a:rPr lang="tr-TR" sz="3200" dirty="0" err="1"/>
              <a:t>and</a:t>
            </a:r>
            <a:r>
              <a:rPr lang="tr-TR" sz="3200" dirty="0"/>
              <a:t> D </a:t>
            </a:r>
            <a:r>
              <a:rPr lang="tr-TR" sz="3200" dirty="0" err="1"/>
              <a:t>movement</a:t>
            </a:r>
            <a:r>
              <a:rPr lang="tr-T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3200" dirty="0" err="1"/>
              <a:t>Fourth</a:t>
            </a:r>
            <a:r>
              <a:rPr lang="tr-TR" sz="3200" dirty="0"/>
              <a:t> </a:t>
            </a:r>
            <a:r>
              <a:rPr lang="tr-TR" sz="3200" dirty="0" err="1"/>
              <a:t>Week</a:t>
            </a:r>
            <a:r>
              <a:rPr lang="tr-TR" sz="3200" dirty="0"/>
              <a:t>: </a:t>
            </a:r>
            <a:r>
              <a:rPr lang="tr-TR" sz="3200" dirty="0" err="1"/>
              <a:t>Testing,debugging</a:t>
            </a:r>
            <a:r>
              <a:rPr lang="tr-TR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458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3DEE0-0CD9-4B28-BD97-D7273827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6623"/>
            <a:ext cx="10058400" cy="985090"/>
          </a:xfrm>
        </p:spPr>
        <p:txBody>
          <a:bodyPr/>
          <a:lstStyle/>
          <a:p>
            <a:r>
              <a:rPr lang="tr-TR" b="1" dirty="0"/>
              <a:t>ALGORITHMS AND SOLUTION STRATEGIES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301537-DF20-482E-935C-5C733E927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253067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     </a:t>
            </a:r>
            <a:r>
              <a:rPr lang="tr-TR" sz="3600" b="1" dirty="0" err="1"/>
              <a:t>Game’s</a:t>
            </a:r>
            <a:r>
              <a:rPr lang="tr-TR" sz="3600" b="1" dirty="0"/>
              <a:t> board </a:t>
            </a:r>
            <a:r>
              <a:rPr lang="tr-TR" sz="3600" b="1" dirty="0" err="1"/>
              <a:t>and</a:t>
            </a:r>
            <a:r>
              <a:rPr lang="tr-TR" sz="3600" b="1" dirty="0"/>
              <a:t> </a:t>
            </a:r>
            <a:r>
              <a:rPr lang="tr-TR" sz="3600" b="1" dirty="0" err="1"/>
              <a:t>Generating</a:t>
            </a:r>
            <a:r>
              <a:rPr lang="tr-TR" sz="3600" b="1" dirty="0"/>
              <a:t> </a:t>
            </a:r>
            <a:r>
              <a:rPr lang="tr-TR" sz="3600" b="1" dirty="0" err="1"/>
              <a:t>random</a:t>
            </a:r>
            <a:r>
              <a:rPr lang="tr-TR" sz="3600" b="1" dirty="0"/>
              <a:t> </a:t>
            </a:r>
            <a:r>
              <a:rPr lang="tr-TR" sz="3600" b="1" dirty="0" err="1"/>
              <a:t>numbers</a:t>
            </a:r>
            <a:r>
              <a:rPr lang="tr-TR" sz="36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err="1"/>
              <a:t>Creates</a:t>
            </a:r>
            <a:r>
              <a:rPr lang="tr-TR" sz="2400" dirty="0"/>
              <a:t> a 3x30 </a:t>
            </a:r>
            <a:r>
              <a:rPr lang="tr-TR" sz="2400" dirty="0" err="1"/>
              <a:t>game</a:t>
            </a:r>
            <a:r>
              <a:rPr lang="tr-TR" sz="2400" dirty="0"/>
              <a:t>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 err="1"/>
              <a:t>Generates</a:t>
            </a:r>
            <a:r>
              <a:rPr lang="tr-TR" sz="2400" dirty="0"/>
              <a:t> 30 </a:t>
            </a:r>
            <a:r>
              <a:rPr lang="tr-TR" sz="2400" dirty="0" err="1"/>
              <a:t>random</a:t>
            </a:r>
            <a:r>
              <a:rPr lang="tr-TR" sz="2400" dirty="0"/>
              <a:t> </a:t>
            </a:r>
            <a:r>
              <a:rPr lang="tr-TR" sz="2400" dirty="0" err="1"/>
              <a:t>numbers</a:t>
            </a:r>
            <a:r>
              <a:rPr lang="tr-TR" sz="2400" dirty="0"/>
              <a:t> in board.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C315E1-0D76-4A3D-9C22-AC0E73F1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" y="3429000"/>
            <a:ext cx="5037667" cy="273691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B36F3DC-674C-462D-92B1-C77D4BDE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667" y="3479762"/>
            <a:ext cx="6646333" cy="2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81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52559654-F4BC-48F2-AED0-35BAD82E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6534"/>
            <a:ext cx="6056507" cy="437726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A85EBDC-8386-4012-8E24-B5D5A5A5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27" y="1444625"/>
            <a:ext cx="5783170" cy="2263776"/>
          </a:xfrm>
          <a:prstGeom prst="rect">
            <a:avLst/>
          </a:prstGeom>
        </p:spPr>
      </p:pic>
      <p:sp>
        <p:nvSpPr>
          <p:cNvPr id="12" name="Başlık 11">
            <a:extLst>
              <a:ext uri="{FF2B5EF4-FFF2-40B4-BE49-F238E27FC236}">
                <a16:creationId xmlns:a16="http://schemas.microsoft.com/office/drawing/2014/main" id="{F7AF78D4-C9E6-4880-835C-0E5076980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2997" y="697406"/>
            <a:ext cx="4066429" cy="635001"/>
          </a:xfrm>
        </p:spPr>
        <p:txBody>
          <a:bodyPr>
            <a:normAutofit fontScale="90000"/>
          </a:bodyPr>
          <a:lstStyle/>
          <a:p>
            <a:r>
              <a:rPr lang="tr-TR" sz="3200" dirty="0"/>
              <a:t>Game Board in Console</a:t>
            </a:r>
          </a:p>
        </p:txBody>
      </p:sp>
    </p:spTree>
    <p:extLst>
      <p:ext uri="{BB962C8B-B14F-4D97-AF65-F5344CB8AC3E}">
        <p14:creationId xmlns:p14="http://schemas.microsoft.com/office/powerpoint/2010/main" val="36390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695178-6CDC-46F0-9A77-152FA372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Cursor</a:t>
            </a:r>
            <a:r>
              <a:rPr lang="tr-TR" dirty="0"/>
              <a:t> </a:t>
            </a:r>
            <a:r>
              <a:rPr lang="tr-TR" dirty="0" err="1"/>
              <a:t>Movement</a:t>
            </a:r>
            <a:r>
              <a:rPr lang="tr-TR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F9B2EF-3798-40BD-8058-EFBC817C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31" y="1528303"/>
            <a:ext cx="8946541" cy="4195481"/>
          </a:xfrm>
        </p:spPr>
        <p:txBody>
          <a:bodyPr/>
          <a:lstStyle/>
          <a:p>
            <a:r>
              <a:rPr lang="tr-TR" sz="2800" dirty="0" err="1"/>
              <a:t>Use</a:t>
            </a:r>
            <a:r>
              <a:rPr lang="tr-TR" sz="2800" dirty="0"/>
              <a:t> </a:t>
            </a:r>
            <a:r>
              <a:rPr lang="tr-TR" sz="2800" dirty="0" err="1"/>
              <a:t>Arrow</a:t>
            </a:r>
            <a:r>
              <a:rPr lang="tr-TR" sz="2800" dirty="0"/>
              <a:t> </a:t>
            </a:r>
            <a:r>
              <a:rPr lang="tr-TR" sz="2800" dirty="0" err="1"/>
              <a:t>keys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move</a:t>
            </a:r>
            <a:r>
              <a:rPr lang="tr-TR" sz="2800" dirty="0"/>
              <a:t> </a:t>
            </a:r>
          </a:p>
          <a:p>
            <a:pPr marL="0" indent="0">
              <a:buNone/>
            </a:pP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cursor</a:t>
            </a:r>
            <a:r>
              <a:rPr lang="tr-TR" sz="2800" dirty="0"/>
              <a:t> in Game 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/>
              <a:t>Using </a:t>
            </a:r>
            <a:r>
              <a:rPr lang="tr-TR" sz="2800" dirty="0" err="1"/>
              <a:t>ConsoleKeyInfo</a:t>
            </a:r>
            <a:r>
              <a:rPr lang="tr-TR" sz="2800" dirty="0"/>
              <a:t> </a:t>
            </a:r>
            <a:r>
              <a:rPr lang="tr-TR" sz="2800" dirty="0" err="1"/>
              <a:t>variable</a:t>
            </a:r>
            <a:r>
              <a:rPr lang="tr-TR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800" dirty="0"/>
              <a:t> </a:t>
            </a:r>
            <a:r>
              <a:rPr lang="tr-TR" sz="2800" dirty="0" err="1"/>
              <a:t>Console.KeyAvailable</a:t>
            </a:r>
            <a:r>
              <a:rPr lang="tr-TR" sz="2800" dirty="0"/>
              <a:t> </a:t>
            </a:r>
            <a:r>
              <a:rPr lang="tr-TR" sz="2800" dirty="0" err="1"/>
              <a:t>command</a:t>
            </a:r>
            <a:r>
              <a:rPr lang="tr-TR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86F91D-20B7-4C69-A75C-3F4AB89E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1" y="753534"/>
            <a:ext cx="5243512" cy="55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60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651</Words>
  <Application>Microsoft Office PowerPoint</Application>
  <PresentationFormat>Geniş ekran</PresentationFormat>
  <Paragraphs>92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 (Başlıklar)</vt:lpstr>
      <vt:lpstr>Century Gothic</vt:lpstr>
      <vt:lpstr>Times New Roman</vt:lpstr>
      <vt:lpstr>Wingdings</vt:lpstr>
      <vt:lpstr>Wingdings 3</vt:lpstr>
      <vt:lpstr>İyon</vt:lpstr>
      <vt:lpstr>PROJECT – II  33-22-11</vt:lpstr>
      <vt:lpstr>Outline</vt:lpstr>
      <vt:lpstr>33-22-11</vt:lpstr>
      <vt:lpstr>Requirements</vt:lpstr>
      <vt:lpstr>Task Sharing</vt:lpstr>
      <vt:lpstr>Completed Tasks</vt:lpstr>
      <vt:lpstr>ALGORITHMS AND SOLUTION STRATEGIES</vt:lpstr>
      <vt:lpstr>Game Board in Console</vt:lpstr>
      <vt:lpstr>Cursor Movement:</vt:lpstr>
      <vt:lpstr>Using W-A-S-D in moving numbers:</vt:lpstr>
      <vt:lpstr>PowerPoint Sunusu</vt:lpstr>
      <vt:lpstr>PowerPoint Sunusu</vt:lpstr>
      <vt:lpstr>Matching </vt:lpstr>
      <vt:lpstr>PowerPoint Sunusu</vt:lpstr>
      <vt:lpstr>Problems Encountered</vt:lpstr>
      <vt:lpstr>Screenshots</vt:lpstr>
      <vt:lpstr>PowerPoint Sunusu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I SHAPER</dc:title>
  <dc:creator>Feriştah Dalkılıç</dc:creator>
  <cp:lastModifiedBy>Gürkan BIYIK</cp:lastModifiedBy>
  <cp:revision>12</cp:revision>
  <dcterms:created xsi:type="dcterms:W3CDTF">2017-09-18T11:12:00Z</dcterms:created>
  <dcterms:modified xsi:type="dcterms:W3CDTF">2021-12-01T20:50:02Z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