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6" r:id="rId10"/>
    <p:sldId id="275" r:id="rId11"/>
    <p:sldId id="277" r:id="rId12"/>
    <p:sldId id="267" r:id="rId13"/>
    <p:sldId id="272" r:id="rId14"/>
    <p:sldId id="273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kadir Öksüz" initials="AÖ" lastIdx="1" clrIdx="0">
    <p:extLst>
      <p:ext uri="{19B8F6BF-5375-455C-9EA6-DF929625EA0E}">
        <p15:presenceInfo xmlns:p15="http://schemas.microsoft.com/office/powerpoint/2012/main" userId="Abdulkadir Öksü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://www.pngall.com/java-png" TargetMode="External"/><Relationship Id="rId1" Type="http://schemas.openxmlformats.org/officeDocument/2006/relationships/image" Target="../media/image5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://www.pngall.com/java-png" TargetMode="External"/><Relationship Id="rId1" Type="http://schemas.openxmlformats.org/officeDocument/2006/relationships/image" Target="../media/image5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84FF5-00EE-46DC-B895-4975EA02A2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FB41DF1-FD9D-4C1B-B8DE-F74311FC6B83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Java</a:t>
          </a:r>
          <a:endParaRPr lang="en-US"/>
        </a:p>
      </dgm:t>
    </dgm:pt>
    <dgm:pt modelId="{8FCC3D84-6F8C-43F1-A0AA-190D421B8E60}" type="parTrans" cxnId="{E899A959-13BE-46C5-9644-3F49928C8367}">
      <dgm:prSet/>
      <dgm:spPr/>
      <dgm:t>
        <a:bodyPr/>
        <a:lstStyle/>
        <a:p>
          <a:endParaRPr lang="en-US"/>
        </a:p>
      </dgm:t>
    </dgm:pt>
    <dgm:pt modelId="{1908A7F2-C24C-4517-A5EF-6D5FFF895356}" type="sibTrans" cxnId="{E899A959-13BE-46C5-9644-3F49928C8367}">
      <dgm:prSet/>
      <dgm:spPr/>
      <dgm:t>
        <a:bodyPr/>
        <a:lstStyle/>
        <a:p>
          <a:endParaRPr lang="en-US"/>
        </a:p>
      </dgm:t>
    </dgm:pt>
    <dgm:pt modelId="{5A4DD88B-21D2-4435-AD9F-09CEC32A24B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Enigma</a:t>
          </a:r>
          <a:endParaRPr lang="en-US"/>
        </a:p>
      </dgm:t>
    </dgm:pt>
    <dgm:pt modelId="{9AE7005B-F87B-4652-B2E0-5CFAE0241741}" type="parTrans" cxnId="{D9D5B9C2-E310-45AE-AB25-B00F49E4643B}">
      <dgm:prSet/>
      <dgm:spPr/>
      <dgm:t>
        <a:bodyPr/>
        <a:lstStyle/>
        <a:p>
          <a:endParaRPr lang="en-US"/>
        </a:p>
      </dgm:t>
    </dgm:pt>
    <dgm:pt modelId="{F04FA5DF-9F33-4C63-A7EA-B678E9C2E1C0}" type="sibTrans" cxnId="{D9D5B9C2-E310-45AE-AB25-B00F49E4643B}">
      <dgm:prSet/>
      <dgm:spPr/>
      <dgm:t>
        <a:bodyPr/>
        <a:lstStyle/>
        <a:p>
          <a:endParaRPr lang="en-US"/>
        </a:p>
      </dgm:t>
    </dgm:pt>
    <dgm:pt modelId="{57425A10-8460-41DF-8168-BCF842D227E0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Classes</a:t>
          </a:r>
          <a:endParaRPr lang="en-US"/>
        </a:p>
      </dgm:t>
    </dgm:pt>
    <dgm:pt modelId="{6ACDFC75-EEBD-45BC-BD36-4AFDA0AD9232}" type="parTrans" cxnId="{F3AAE1B1-D1DC-4BF0-88A8-A2F24530B53B}">
      <dgm:prSet/>
      <dgm:spPr/>
      <dgm:t>
        <a:bodyPr/>
        <a:lstStyle/>
        <a:p>
          <a:endParaRPr lang="en-US"/>
        </a:p>
      </dgm:t>
    </dgm:pt>
    <dgm:pt modelId="{3C5D0D76-6C17-4029-8CF2-73D463131147}" type="sibTrans" cxnId="{F3AAE1B1-D1DC-4BF0-88A8-A2F24530B53B}">
      <dgm:prSet/>
      <dgm:spPr/>
      <dgm:t>
        <a:bodyPr/>
        <a:lstStyle/>
        <a:p>
          <a:endParaRPr lang="en-US"/>
        </a:p>
      </dgm:t>
    </dgm:pt>
    <dgm:pt modelId="{3BC8F545-1BA0-4FF0-AE41-956E8E67DB50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Functions/Procedures</a:t>
          </a:r>
          <a:endParaRPr lang="en-US"/>
        </a:p>
      </dgm:t>
    </dgm:pt>
    <dgm:pt modelId="{87167F37-3109-4FC8-80C4-53B97F62CCBF}" type="parTrans" cxnId="{821D45D9-250B-4F50-A3F7-343B46C38F4F}">
      <dgm:prSet/>
      <dgm:spPr/>
      <dgm:t>
        <a:bodyPr/>
        <a:lstStyle/>
        <a:p>
          <a:endParaRPr lang="en-US"/>
        </a:p>
      </dgm:t>
    </dgm:pt>
    <dgm:pt modelId="{EE35A85C-68E1-4144-BF7A-DCED69542D25}" type="sibTrans" cxnId="{821D45D9-250B-4F50-A3F7-343B46C38F4F}">
      <dgm:prSet/>
      <dgm:spPr/>
      <dgm:t>
        <a:bodyPr/>
        <a:lstStyle/>
        <a:p>
          <a:endParaRPr lang="en-US"/>
        </a:p>
      </dgm:t>
    </dgm:pt>
    <dgm:pt modelId="{C3C15520-357A-4F4B-B631-331A37797B61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Team-Work</a:t>
          </a:r>
          <a:endParaRPr lang="en-US"/>
        </a:p>
      </dgm:t>
    </dgm:pt>
    <dgm:pt modelId="{14F1B317-0E81-4ADA-8ED4-B4A33F1E305F}" type="parTrans" cxnId="{8CC2E1AE-0ED7-4E24-9B41-61BDA3898F03}">
      <dgm:prSet/>
      <dgm:spPr/>
      <dgm:t>
        <a:bodyPr/>
        <a:lstStyle/>
        <a:p>
          <a:endParaRPr lang="en-US"/>
        </a:p>
      </dgm:t>
    </dgm:pt>
    <dgm:pt modelId="{E3BBE387-D274-4A28-9826-73D4FBE3CC60}" type="sibTrans" cxnId="{8CC2E1AE-0ED7-4E24-9B41-61BDA3898F03}">
      <dgm:prSet/>
      <dgm:spPr/>
      <dgm:t>
        <a:bodyPr/>
        <a:lstStyle/>
        <a:p>
          <a:endParaRPr lang="en-US"/>
        </a:p>
      </dgm:t>
    </dgm:pt>
    <dgm:pt modelId="{E178D21B-9BA8-44FB-8B4D-0E60E1B88C25}" type="pres">
      <dgm:prSet presAssocID="{FDF84FF5-00EE-46DC-B895-4975EA02A255}" presName="root" presStyleCnt="0">
        <dgm:presLayoutVars>
          <dgm:dir/>
          <dgm:resizeHandles val="exact"/>
        </dgm:presLayoutVars>
      </dgm:prSet>
      <dgm:spPr/>
    </dgm:pt>
    <dgm:pt modelId="{3E2D4B0B-1010-4DE4-B4DF-48163D59AC68}" type="pres">
      <dgm:prSet presAssocID="{2FB41DF1-FD9D-4C1B-B8DE-F74311FC6B83}" presName="compNode" presStyleCnt="0"/>
      <dgm:spPr/>
    </dgm:pt>
    <dgm:pt modelId="{81EA3F1A-B8B1-4199-BA33-7C0CACC93144}" type="pres">
      <dgm:prSet presAssocID="{2FB41DF1-FD9D-4C1B-B8DE-F74311FC6B83}" presName="bgRect" presStyleLbl="bgShp" presStyleIdx="0" presStyleCnt="5"/>
      <dgm:spPr/>
    </dgm:pt>
    <dgm:pt modelId="{02F3C03D-6630-4A92-B2A6-AB656BA9EE2F}" type="pres">
      <dgm:prSet presAssocID="{2FB41DF1-FD9D-4C1B-B8DE-F74311FC6B8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60F61EA-1C61-4BC0-A10A-82F15E9EC261}" type="pres">
      <dgm:prSet presAssocID="{2FB41DF1-FD9D-4C1B-B8DE-F74311FC6B83}" presName="spaceRect" presStyleCnt="0"/>
      <dgm:spPr/>
    </dgm:pt>
    <dgm:pt modelId="{811579B0-54DB-41E8-AE27-9C2D14879BCB}" type="pres">
      <dgm:prSet presAssocID="{2FB41DF1-FD9D-4C1B-B8DE-F74311FC6B83}" presName="parTx" presStyleLbl="revTx" presStyleIdx="0" presStyleCnt="5">
        <dgm:presLayoutVars>
          <dgm:chMax val="0"/>
          <dgm:chPref val="0"/>
        </dgm:presLayoutVars>
      </dgm:prSet>
      <dgm:spPr/>
    </dgm:pt>
    <dgm:pt modelId="{241643FA-66D0-492A-9EB3-BDC218A58EF3}" type="pres">
      <dgm:prSet presAssocID="{1908A7F2-C24C-4517-A5EF-6D5FFF895356}" presName="sibTrans" presStyleCnt="0"/>
      <dgm:spPr/>
    </dgm:pt>
    <dgm:pt modelId="{2FB73CFE-0B0D-4925-91E8-8C8AC395684B}" type="pres">
      <dgm:prSet presAssocID="{5A4DD88B-21D2-4435-AD9F-09CEC32A24BD}" presName="compNode" presStyleCnt="0"/>
      <dgm:spPr/>
    </dgm:pt>
    <dgm:pt modelId="{B7300CD0-61DA-40C8-BA70-5C0C40E28675}" type="pres">
      <dgm:prSet presAssocID="{5A4DD88B-21D2-4435-AD9F-09CEC32A24BD}" presName="bgRect" presStyleLbl="bgShp" presStyleIdx="1" presStyleCnt="5"/>
      <dgm:spPr/>
    </dgm:pt>
    <dgm:pt modelId="{714AE2D8-1195-4581-BCFC-DEA93FE73C27}" type="pres">
      <dgm:prSet presAssocID="{5A4DD88B-21D2-4435-AD9F-09CEC32A24B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6FD250A3-A9C4-48C0-A71F-B78A6C24454B}" type="pres">
      <dgm:prSet presAssocID="{5A4DD88B-21D2-4435-AD9F-09CEC32A24BD}" presName="spaceRect" presStyleCnt="0"/>
      <dgm:spPr/>
    </dgm:pt>
    <dgm:pt modelId="{46CEFA90-85F6-4AD7-8B58-BDE83673962F}" type="pres">
      <dgm:prSet presAssocID="{5A4DD88B-21D2-4435-AD9F-09CEC32A24BD}" presName="parTx" presStyleLbl="revTx" presStyleIdx="1" presStyleCnt="5">
        <dgm:presLayoutVars>
          <dgm:chMax val="0"/>
          <dgm:chPref val="0"/>
        </dgm:presLayoutVars>
      </dgm:prSet>
      <dgm:spPr/>
    </dgm:pt>
    <dgm:pt modelId="{C167C0A5-E11D-4641-91C7-C4F2348D52B5}" type="pres">
      <dgm:prSet presAssocID="{F04FA5DF-9F33-4C63-A7EA-B678E9C2E1C0}" presName="sibTrans" presStyleCnt="0"/>
      <dgm:spPr/>
    </dgm:pt>
    <dgm:pt modelId="{F2BB2200-A6B6-46E6-9EBD-722DCB89FE6D}" type="pres">
      <dgm:prSet presAssocID="{57425A10-8460-41DF-8168-BCF842D227E0}" presName="compNode" presStyleCnt="0"/>
      <dgm:spPr/>
    </dgm:pt>
    <dgm:pt modelId="{5932DC3A-9A68-40D6-A2F1-F5271FF2BBFB}" type="pres">
      <dgm:prSet presAssocID="{57425A10-8460-41DF-8168-BCF842D227E0}" presName="bgRect" presStyleLbl="bgShp" presStyleIdx="2" presStyleCnt="5"/>
      <dgm:spPr/>
    </dgm:pt>
    <dgm:pt modelId="{69E90626-B9F0-47B3-B689-B412249BB10F}" type="pres">
      <dgm:prSet presAssocID="{57425A10-8460-41DF-8168-BCF842D227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Checked with solid fill"/>
        </a:ext>
      </dgm:extLst>
    </dgm:pt>
    <dgm:pt modelId="{B0FB66C1-B8A2-4C88-A64E-FC0FB778C61D}" type="pres">
      <dgm:prSet presAssocID="{57425A10-8460-41DF-8168-BCF842D227E0}" presName="spaceRect" presStyleCnt="0"/>
      <dgm:spPr/>
    </dgm:pt>
    <dgm:pt modelId="{6D5F3CF8-DD85-4C2A-93EF-7D35FF859960}" type="pres">
      <dgm:prSet presAssocID="{57425A10-8460-41DF-8168-BCF842D227E0}" presName="parTx" presStyleLbl="revTx" presStyleIdx="2" presStyleCnt="5">
        <dgm:presLayoutVars>
          <dgm:chMax val="0"/>
          <dgm:chPref val="0"/>
        </dgm:presLayoutVars>
      </dgm:prSet>
      <dgm:spPr/>
    </dgm:pt>
    <dgm:pt modelId="{CFF525E5-6763-4DC3-A1F1-AF23D25E8EB1}" type="pres">
      <dgm:prSet presAssocID="{3C5D0D76-6C17-4029-8CF2-73D463131147}" presName="sibTrans" presStyleCnt="0"/>
      <dgm:spPr/>
    </dgm:pt>
    <dgm:pt modelId="{B0EEDE1A-82D7-45B1-A950-92BEA330DA36}" type="pres">
      <dgm:prSet presAssocID="{3BC8F545-1BA0-4FF0-AE41-956E8E67DB50}" presName="compNode" presStyleCnt="0"/>
      <dgm:spPr/>
    </dgm:pt>
    <dgm:pt modelId="{AF027757-EC45-4F0F-9112-28907D4BD6FC}" type="pres">
      <dgm:prSet presAssocID="{3BC8F545-1BA0-4FF0-AE41-956E8E67DB50}" presName="bgRect" presStyleLbl="bgShp" presStyleIdx="3" presStyleCnt="5"/>
      <dgm:spPr/>
    </dgm:pt>
    <dgm:pt modelId="{ECEE8121-DB2B-454D-878C-E58A73CCDA94}" type="pres">
      <dgm:prSet presAssocID="{3BC8F545-1BA0-4FF0-AE41-956E8E67DB5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07BFFAA-F15B-4F9C-ACEA-B19082C9D8BA}" type="pres">
      <dgm:prSet presAssocID="{3BC8F545-1BA0-4FF0-AE41-956E8E67DB50}" presName="spaceRect" presStyleCnt="0"/>
      <dgm:spPr/>
    </dgm:pt>
    <dgm:pt modelId="{E396F48A-6717-45A7-BE33-80F3A4D918BE}" type="pres">
      <dgm:prSet presAssocID="{3BC8F545-1BA0-4FF0-AE41-956E8E67DB50}" presName="parTx" presStyleLbl="revTx" presStyleIdx="3" presStyleCnt="5">
        <dgm:presLayoutVars>
          <dgm:chMax val="0"/>
          <dgm:chPref val="0"/>
        </dgm:presLayoutVars>
      </dgm:prSet>
      <dgm:spPr/>
    </dgm:pt>
    <dgm:pt modelId="{912B3782-F5FE-4BD5-8D60-92929A95EFAA}" type="pres">
      <dgm:prSet presAssocID="{EE35A85C-68E1-4144-BF7A-DCED69542D25}" presName="sibTrans" presStyleCnt="0"/>
      <dgm:spPr/>
    </dgm:pt>
    <dgm:pt modelId="{08344720-02A2-4251-A453-83EA39BAACCE}" type="pres">
      <dgm:prSet presAssocID="{C3C15520-357A-4F4B-B631-331A37797B61}" presName="compNode" presStyleCnt="0"/>
      <dgm:spPr/>
    </dgm:pt>
    <dgm:pt modelId="{4ED5DECF-6137-452B-B367-0A9EDA1AFC3A}" type="pres">
      <dgm:prSet presAssocID="{C3C15520-357A-4F4B-B631-331A37797B61}" presName="bgRect" presStyleLbl="bgShp" presStyleIdx="4" presStyleCnt="5"/>
      <dgm:spPr/>
    </dgm:pt>
    <dgm:pt modelId="{D9D4B561-30A0-4E9B-9383-80625A9A9366}" type="pres">
      <dgm:prSet presAssocID="{C3C15520-357A-4F4B-B631-331A37797B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7F69C6F-CD8C-443A-AD59-66FE4AE08DF7}" type="pres">
      <dgm:prSet presAssocID="{C3C15520-357A-4F4B-B631-331A37797B61}" presName="spaceRect" presStyleCnt="0"/>
      <dgm:spPr/>
    </dgm:pt>
    <dgm:pt modelId="{1A1C60CE-1043-4A69-911E-8D425C95924B}" type="pres">
      <dgm:prSet presAssocID="{C3C15520-357A-4F4B-B631-331A37797B6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148F358-15E8-43FE-B0B5-2ADCDB1915C0}" type="presOf" srcId="{5A4DD88B-21D2-4435-AD9F-09CEC32A24BD}" destId="{46CEFA90-85F6-4AD7-8B58-BDE83673962F}" srcOrd="0" destOrd="0" presId="urn:microsoft.com/office/officeart/2018/2/layout/IconVerticalSolidList"/>
    <dgm:cxn modelId="{E899A959-13BE-46C5-9644-3F49928C8367}" srcId="{FDF84FF5-00EE-46DC-B895-4975EA02A255}" destId="{2FB41DF1-FD9D-4C1B-B8DE-F74311FC6B83}" srcOrd="0" destOrd="0" parTransId="{8FCC3D84-6F8C-43F1-A0AA-190D421B8E60}" sibTransId="{1908A7F2-C24C-4517-A5EF-6D5FFF895356}"/>
    <dgm:cxn modelId="{FA9AD85A-6376-4507-A861-5BFBE8AAEBF6}" type="presOf" srcId="{3BC8F545-1BA0-4FF0-AE41-956E8E67DB50}" destId="{E396F48A-6717-45A7-BE33-80F3A4D918BE}" srcOrd="0" destOrd="0" presId="urn:microsoft.com/office/officeart/2018/2/layout/IconVerticalSolidList"/>
    <dgm:cxn modelId="{5D69FEA3-9243-40C0-835E-5A004D5E0839}" type="presOf" srcId="{2FB41DF1-FD9D-4C1B-B8DE-F74311FC6B83}" destId="{811579B0-54DB-41E8-AE27-9C2D14879BCB}" srcOrd="0" destOrd="0" presId="urn:microsoft.com/office/officeart/2018/2/layout/IconVerticalSolidList"/>
    <dgm:cxn modelId="{0CAB38A8-437F-43C5-AFC1-F7425EE76853}" type="presOf" srcId="{C3C15520-357A-4F4B-B631-331A37797B61}" destId="{1A1C60CE-1043-4A69-911E-8D425C95924B}" srcOrd="0" destOrd="0" presId="urn:microsoft.com/office/officeart/2018/2/layout/IconVerticalSolidList"/>
    <dgm:cxn modelId="{8CC2E1AE-0ED7-4E24-9B41-61BDA3898F03}" srcId="{FDF84FF5-00EE-46DC-B895-4975EA02A255}" destId="{C3C15520-357A-4F4B-B631-331A37797B61}" srcOrd="4" destOrd="0" parTransId="{14F1B317-0E81-4ADA-8ED4-B4A33F1E305F}" sibTransId="{E3BBE387-D274-4A28-9826-73D4FBE3CC60}"/>
    <dgm:cxn modelId="{F3AAE1B1-D1DC-4BF0-88A8-A2F24530B53B}" srcId="{FDF84FF5-00EE-46DC-B895-4975EA02A255}" destId="{57425A10-8460-41DF-8168-BCF842D227E0}" srcOrd="2" destOrd="0" parTransId="{6ACDFC75-EEBD-45BC-BD36-4AFDA0AD9232}" sibTransId="{3C5D0D76-6C17-4029-8CF2-73D463131147}"/>
    <dgm:cxn modelId="{D9D5B9C2-E310-45AE-AB25-B00F49E4643B}" srcId="{FDF84FF5-00EE-46DC-B895-4975EA02A255}" destId="{5A4DD88B-21D2-4435-AD9F-09CEC32A24BD}" srcOrd="1" destOrd="0" parTransId="{9AE7005B-F87B-4652-B2E0-5CFAE0241741}" sibTransId="{F04FA5DF-9F33-4C63-A7EA-B678E9C2E1C0}"/>
    <dgm:cxn modelId="{50351CD9-E529-4AFF-9130-F31A636A8E37}" type="presOf" srcId="{57425A10-8460-41DF-8168-BCF842D227E0}" destId="{6D5F3CF8-DD85-4C2A-93EF-7D35FF859960}" srcOrd="0" destOrd="0" presId="urn:microsoft.com/office/officeart/2018/2/layout/IconVerticalSolidList"/>
    <dgm:cxn modelId="{821D45D9-250B-4F50-A3F7-343B46C38F4F}" srcId="{FDF84FF5-00EE-46DC-B895-4975EA02A255}" destId="{3BC8F545-1BA0-4FF0-AE41-956E8E67DB50}" srcOrd="3" destOrd="0" parTransId="{87167F37-3109-4FC8-80C4-53B97F62CCBF}" sibTransId="{EE35A85C-68E1-4144-BF7A-DCED69542D25}"/>
    <dgm:cxn modelId="{503BD3E5-880E-409B-B657-C7F08AF0F741}" type="presOf" srcId="{FDF84FF5-00EE-46DC-B895-4975EA02A255}" destId="{E178D21B-9BA8-44FB-8B4D-0E60E1B88C25}" srcOrd="0" destOrd="0" presId="urn:microsoft.com/office/officeart/2018/2/layout/IconVerticalSolidList"/>
    <dgm:cxn modelId="{CEBF391D-79B2-4B43-AD5F-5F77F3F64210}" type="presParOf" srcId="{E178D21B-9BA8-44FB-8B4D-0E60E1B88C25}" destId="{3E2D4B0B-1010-4DE4-B4DF-48163D59AC68}" srcOrd="0" destOrd="0" presId="urn:microsoft.com/office/officeart/2018/2/layout/IconVerticalSolidList"/>
    <dgm:cxn modelId="{049765E0-C04F-4B4B-A975-99D485DCF8FF}" type="presParOf" srcId="{3E2D4B0B-1010-4DE4-B4DF-48163D59AC68}" destId="{81EA3F1A-B8B1-4199-BA33-7C0CACC93144}" srcOrd="0" destOrd="0" presId="urn:microsoft.com/office/officeart/2018/2/layout/IconVerticalSolidList"/>
    <dgm:cxn modelId="{A8E410B6-75EB-48A2-A715-CE29C5D9C472}" type="presParOf" srcId="{3E2D4B0B-1010-4DE4-B4DF-48163D59AC68}" destId="{02F3C03D-6630-4A92-B2A6-AB656BA9EE2F}" srcOrd="1" destOrd="0" presId="urn:microsoft.com/office/officeart/2018/2/layout/IconVerticalSolidList"/>
    <dgm:cxn modelId="{616A02F8-E516-47AB-9C80-5B8F62C8E859}" type="presParOf" srcId="{3E2D4B0B-1010-4DE4-B4DF-48163D59AC68}" destId="{960F61EA-1C61-4BC0-A10A-82F15E9EC261}" srcOrd="2" destOrd="0" presId="urn:microsoft.com/office/officeart/2018/2/layout/IconVerticalSolidList"/>
    <dgm:cxn modelId="{BB7CC47A-2436-4751-9219-E9D84FA1404C}" type="presParOf" srcId="{3E2D4B0B-1010-4DE4-B4DF-48163D59AC68}" destId="{811579B0-54DB-41E8-AE27-9C2D14879BCB}" srcOrd="3" destOrd="0" presId="urn:microsoft.com/office/officeart/2018/2/layout/IconVerticalSolidList"/>
    <dgm:cxn modelId="{C0B506B7-1AF7-417C-B62C-A9B2063CB20D}" type="presParOf" srcId="{E178D21B-9BA8-44FB-8B4D-0E60E1B88C25}" destId="{241643FA-66D0-492A-9EB3-BDC218A58EF3}" srcOrd="1" destOrd="0" presId="urn:microsoft.com/office/officeart/2018/2/layout/IconVerticalSolidList"/>
    <dgm:cxn modelId="{E69256F7-65FA-4839-8753-079D4B43EAC1}" type="presParOf" srcId="{E178D21B-9BA8-44FB-8B4D-0E60E1B88C25}" destId="{2FB73CFE-0B0D-4925-91E8-8C8AC395684B}" srcOrd="2" destOrd="0" presId="urn:microsoft.com/office/officeart/2018/2/layout/IconVerticalSolidList"/>
    <dgm:cxn modelId="{792D0A7B-504D-4B50-B083-99EB5ED694B3}" type="presParOf" srcId="{2FB73CFE-0B0D-4925-91E8-8C8AC395684B}" destId="{B7300CD0-61DA-40C8-BA70-5C0C40E28675}" srcOrd="0" destOrd="0" presId="urn:microsoft.com/office/officeart/2018/2/layout/IconVerticalSolidList"/>
    <dgm:cxn modelId="{0FDD9B69-A054-4F0C-922B-1EA150B78381}" type="presParOf" srcId="{2FB73CFE-0B0D-4925-91E8-8C8AC395684B}" destId="{714AE2D8-1195-4581-BCFC-DEA93FE73C27}" srcOrd="1" destOrd="0" presId="urn:microsoft.com/office/officeart/2018/2/layout/IconVerticalSolidList"/>
    <dgm:cxn modelId="{45B033E3-0647-422E-B8AC-602680F9C592}" type="presParOf" srcId="{2FB73CFE-0B0D-4925-91E8-8C8AC395684B}" destId="{6FD250A3-A9C4-48C0-A71F-B78A6C24454B}" srcOrd="2" destOrd="0" presId="urn:microsoft.com/office/officeart/2018/2/layout/IconVerticalSolidList"/>
    <dgm:cxn modelId="{A0FD1E0E-5C76-46BC-91AC-0FCDFA5BACA4}" type="presParOf" srcId="{2FB73CFE-0B0D-4925-91E8-8C8AC395684B}" destId="{46CEFA90-85F6-4AD7-8B58-BDE83673962F}" srcOrd="3" destOrd="0" presId="urn:microsoft.com/office/officeart/2018/2/layout/IconVerticalSolidList"/>
    <dgm:cxn modelId="{0B0EE5F2-251B-4DC1-A678-5592DFB7194D}" type="presParOf" srcId="{E178D21B-9BA8-44FB-8B4D-0E60E1B88C25}" destId="{C167C0A5-E11D-4641-91C7-C4F2348D52B5}" srcOrd="3" destOrd="0" presId="urn:microsoft.com/office/officeart/2018/2/layout/IconVerticalSolidList"/>
    <dgm:cxn modelId="{B1B19820-2F6B-420C-A314-BA84940EDC9E}" type="presParOf" srcId="{E178D21B-9BA8-44FB-8B4D-0E60E1B88C25}" destId="{F2BB2200-A6B6-46E6-9EBD-722DCB89FE6D}" srcOrd="4" destOrd="0" presId="urn:microsoft.com/office/officeart/2018/2/layout/IconVerticalSolidList"/>
    <dgm:cxn modelId="{C3F4E934-ED50-41A0-AC44-1FCE40A62107}" type="presParOf" srcId="{F2BB2200-A6B6-46E6-9EBD-722DCB89FE6D}" destId="{5932DC3A-9A68-40D6-A2F1-F5271FF2BBFB}" srcOrd="0" destOrd="0" presId="urn:microsoft.com/office/officeart/2018/2/layout/IconVerticalSolidList"/>
    <dgm:cxn modelId="{7A2D441B-8F39-46D1-9883-922690CD49F4}" type="presParOf" srcId="{F2BB2200-A6B6-46E6-9EBD-722DCB89FE6D}" destId="{69E90626-B9F0-47B3-B689-B412249BB10F}" srcOrd="1" destOrd="0" presId="urn:microsoft.com/office/officeart/2018/2/layout/IconVerticalSolidList"/>
    <dgm:cxn modelId="{FB5FF6DA-E496-4231-B35E-B2D97E655B4F}" type="presParOf" srcId="{F2BB2200-A6B6-46E6-9EBD-722DCB89FE6D}" destId="{B0FB66C1-B8A2-4C88-A64E-FC0FB778C61D}" srcOrd="2" destOrd="0" presId="urn:microsoft.com/office/officeart/2018/2/layout/IconVerticalSolidList"/>
    <dgm:cxn modelId="{D4076429-09FB-47D9-BC11-DF865A26EDB7}" type="presParOf" srcId="{F2BB2200-A6B6-46E6-9EBD-722DCB89FE6D}" destId="{6D5F3CF8-DD85-4C2A-93EF-7D35FF859960}" srcOrd="3" destOrd="0" presId="urn:microsoft.com/office/officeart/2018/2/layout/IconVerticalSolidList"/>
    <dgm:cxn modelId="{0534E053-0556-4D74-BF61-9D6C78CBD0DF}" type="presParOf" srcId="{E178D21B-9BA8-44FB-8B4D-0E60E1B88C25}" destId="{CFF525E5-6763-4DC3-A1F1-AF23D25E8EB1}" srcOrd="5" destOrd="0" presId="urn:microsoft.com/office/officeart/2018/2/layout/IconVerticalSolidList"/>
    <dgm:cxn modelId="{6920A03E-0B4B-4F70-B8C6-79C2C7442374}" type="presParOf" srcId="{E178D21B-9BA8-44FB-8B4D-0E60E1B88C25}" destId="{B0EEDE1A-82D7-45B1-A950-92BEA330DA36}" srcOrd="6" destOrd="0" presId="urn:microsoft.com/office/officeart/2018/2/layout/IconVerticalSolidList"/>
    <dgm:cxn modelId="{C6D12EDA-5E93-4EB7-AA4D-51091B771AAA}" type="presParOf" srcId="{B0EEDE1A-82D7-45B1-A950-92BEA330DA36}" destId="{AF027757-EC45-4F0F-9112-28907D4BD6FC}" srcOrd="0" destOrd="0" presId="urn:microsoft.com/office/officeart/2018/2/layout/IconVerticalSolidList"/>
    <dgm:cxn modelId="{985406D9-B14D-4DD6-A2B0-64E9E53A13D5}" type="presParOf" srcId="{B0EEDE1A-82D7-45B1-A950-92BEA330DA36}" destId="{ECEE8121-DB2B-454D-878C-E58A73CCDA94}" srcOrd="1" destOrd="0" presId="urn:microsoft.com/office/officeart/2018/2/layout/IconVerticalSolidList"/>
    <dgm:cxn modelId="{EEECCED7-903C-4C16-8536-0EB9F232D3A9}" type="presParOf" srcId="{B0EEDE1A-82D7-45B1-A950-92BEA330DA36}" destId="{E07BFFAA-F15B-4F9C-ACEA-B19082C9D8BA}" srcOrd="2" destOrd="0" presId="urn:microsoft.com/office/officeart/2018/2/layout/IconVerticalSolidList"/>
    <dgm:cxn modelId="{F0849ACE-356C-4943-8B8D-FB37CBE1AED1}" type="presParOf" srcId="{B0EEDE1A-82D7-45B1-A950-92BEA330DA36}" destId="{E396F48A-6717-45A7-BE33-80F3A4D918BE}" srcOrd="3" destOrd="0" presId="urn:microsoft.com/office/officeart/2018/2/layout/IconVerticalSolidList"/>
    <dgm:cxn modelId="{D9E3F5C4-2FF3-4803-BC20-0F868FF73AE7}" type="presParOf" srcId="{E178D21B-9BA8-44FB-8B4D-0E60E1B88C25}" destId="{912B3782-F5FE-4BD5-8D60-92929A95EFAA}" srcOrd="7" destOrd="0" presId="urn:microsoft.com/office/officeart/2018/2/layout/IconVerticalSolidList"/>
    <dgm:cxn modelId="{5F0988AF-7591-46B7-A55F-031279ED354D}" type="presParOf" srcId="{E178D21B-9BA8-44FB-8B4D-0E60E1B88C25}" destId="{08344720-02A2-4251-A453-83EA39BAACCE}" srcOrd="8" destOrd="0" presId="urn:microsoft.com/office/officeart/2018/2/layout/IconVerticalSolidList"/>
    <dgm:cxn modelId="{B3742AE8-6899-4811-ABBB-93E561189CEB}" type="presParOf" srcId="{08344720-02A2-4251-A453-83EA39BAACCE}" destId="{4ED5DECF-6137-452B-B367-0A9EDA1AFC3A}" srcOrd="0" destOrd="0" presId="urn:microsoft.com/office/officeart/2018/2/layout/IconVerticalSolidList"/>
    <dgm:cxn modelId="{CEB49F6E-17A0-408A-8F09-5F2900F27EB8}" type="presParOf" srcId="{08344720-02A2-4251-A453-83EA39BAACCE}" destId="{D9D4B561-30A0-4E9B-9383-80625A9A9366}" srcOrd="1" destOrd="0" presId="urn:microsoft.com/office/officeart/2018/2/layout/IconVerticalSolidList"/>
    <dgm:cxn modelId="{C674CC3D-CFF5-43A0-82D4-0F8380C830C6}" type="presParOf" srcId="{08344720-02A2-4251-A453-83EA39BAACCE}" destId="{87F69C6F-CD8C-443A-AD59-66FE4AE08DF7}" srcOrd="2" destOrd="0" presId="urn:microsoft.com/office/officeart/2018/2/layout/IconVerticalSolidList"/>
    <dgm:cxn modelId="{476C6094-141A-45EE-B467-49D08EA388FC}" type="presParOf" srcId="{08344720-02A2-4251-A453-83EA39BAACCE}" destId="{1A1C60CE-1043-4A69-911E-8D425C95924B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A3F1A-B8B1-4199-BA33-7C0CACC93144}">
      <dsp:nvSpPr>
        <dsp:cNvPr id="0" name=""/>
        <dsp:cNvSpPr/>
      </dsp:nvSpPr>
      <dsp:spPr>
        <a:xfrm>
          <a:off x="0" y="4450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3C03D-6630-4A92-B2A6-AB656BA9EE2F}">
      <dsp:nvSpPr>
        <dsp:cNvPr id="0" name=""/>
        <dsp:cNvSpPr/>
      </dsp:nvSpPr>
      <dsp:spPr>
        <a:xfrm>
          <a:off x="286760" y="217743"/>
          <a:ext cx="521382" cy="52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579B0-54DB-41E8-AE27-9C2D14879BCB}">
      <dsp:nvSpPr>
        <dsp:cNvPr id="0" name=""/>
        <dsp:cNvSpPr/>
      </dsp:nvSpPr>
      <dsp:spPr>
        <a:xfrm>
          <a:off x="1094903" y="4450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Java</a:t>
          </a:r>
          <a:endParaRPr lang="en-US" sz="1900" kern="1200"/>
        </a:p>
      </dsp:txBody>
      <dsp:txXfrm>
        <a:off x="1094903" y="4450"/>
        <a:ext cx="5022432" cy="947968"/>
      </dsp:txXfrm>
    </dsp:sp>
    <dsp:sp modelId="{B7300CD0-61DA-40C8-BA70-5C0C40E28675}">
      <dsp:nvSpPr>
        <dsp:cNvPr id="0" name=""/>
        <dsp:cNvSpPr/>
      </dsp:nvSpPr>
      <dsp:spPr>
        <a:xfrm>
          <a:off x="0" y="118941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AE2D8-1195-4581-BCFC-DEA93FE73C27}">
      <dsp:nvSpPr>
        <dsp:cNvPr id="0" name=""/>
        <dsp:cNvSpPr/>
      </dsp:nvSpPr>
      <dsp:spPr>
        <a:xfrm>
          <a:off x="286760" y="1402704"/>
          <a:ext cx="521382" cy="52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EFA90-85F6-4AD7-8B58-BDE83673962F}">
      <dsp:nvSpPr>
        <dsp:cNvPr id="0" name=""/>
        <dsp:cNvSpPr/>
      </dsp:nvSpPr>
      <dsp:spPr>
        <a:xfrm>
          <a:off x="1094903" y="118941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Enigma</a:t>
          </a:r>
          <a:endParaRPr lang="en-US" sz="1900" kern="1200"/>
        </a:p>
      </dsp:txBody>
      <dsp:txXfrm>
        <a:off x="1094903" y="1189411"/>
        <a:ext cx="5022432" cy="947968"/>
      </dsp:txXfrm>
    </dsp:sp>
    <dsp:sp modelId="{5932DC3A-9A68-40D6-A2F1-F5271FF2BBFB}">
      <dsp:nvSpPr>
        <dsp:cNvPr id="0" name=""/>
        <dsp:cNvSpPr/>
      </dsp:nvSpPr>
      <dsp:spPr>
        <a:xfrm>
          <a:off x="0" y="237437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90626-B9F0-47B3-B689-B412249BB10F}">
      <dsp:nvSpPr>
        <dsp:cNvPr id="0" name=""/>
        <dsp:cNvSpPr/>
      </dsp:nvSpPr>
      <dsp:spPr>
        <a:xfrm>
          <a:off x="286760" y="2587664"/>
          <a:ext cx="521382" cy="52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3CF8-DD85-4C2A-93EF-7D35FF859960}">
      <dsp:nvSpPr>
        <dsp:cNvPr id="0" name=""/>
        <dsp:cNvSpPr/>
      </dsp:nvSpPr>
      <dsp:spPr>
        <a:xfrm>
          <a:off x="1094903" y="237437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Classes</a:t>
          </a:r>
          <a:endParaRPr lang="en-US" sz="1900" kern="1200"/>
        </a:p>
      </dsp:txBody>
      <dsp:txXfrm>
        <a:off x="1094903" y="2374371"/>
        <a:ext cx="5022432" cy="947968"/>
      </dsp:txXfrm>
    </dsp:sp>
    <dsp:sp modelId="{AF027757-EC45-4F0F-9112-28907D4BD6FC}">
      <dsp:nvSpPr>
        <dsp:cNvPr id="0" name=""/>
        <dsp:cNvSpPr/>
      </dsp:nvSpPr>
      <dsp:spPr>
        <a:xfrm>
          <a:off x="0" y="355933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E8121-DB2B-454D-878C-E58A73CCDA94}">
      <dsp:nvSpPr>
        <dsp:cNvPr id="0" name=""/>
        <dsp:cNvSpPr/>
      </dsp:nvSpPr>
      <dsp:spPr>
        <a:xfrm>
          <a:off x="286760" y="3772625"/>
          <a:ext cx="521382" cy="521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6F48A-6717-45A7-BE33-80F3A4D918BE}">
      <dsp:nvSpPr>
        <dsp:cNvPr id="0" name=""/>
        <dsp:cNvSpPr/>
      </dsp:nvSpPr>
      <dsp:spPr>
        <a:xfrm>
          <a:off x="1094903" y="355933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Functions/Procedures</a:t>
          </a:r>
          <a:endParaRPr lang="en-US" sz="1900" kern="1200"/>
        </a:p>
      </dsp:txBody>
      <dsp:txXfrm>
        <a:off x="1094903" y="3559332"/>
        <a:ext cx="5022432" cy="947968"/>
      </dsp:txXfrm>
    </dsp:sp>
    <dsp:sp modelId="{4ED5DECF-6137-452B-B367-0A9EDA1AFC3A}">
      <dsp:nvSpPr>
        <dsp:cNvPr id="0" name=""/>
        <dsp:cNvSpPr/>
      </dsp:nvSpPr>
      <dsp:spPr>
        <a:xfrm>
          <a:off x="0" y="474429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4B561-30A0-4E9B-9383-80625A9A9366}">
      <dsp:nvSpPr>
        <dsp:cNvPr id="0" name=""/>
        <dsp:cNvSpPr/>
      </dsp:nvSpPr>
      <dsp:spPr>
        <a:xfrm>
          <a:off x="286760" y="4957585"/>
          <a:ext cx="521382" cy="5213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C60CE-1043-4A69-911E-8D425C95924B}">
      <dsp:nvSpPr>
        <dsp:cNvPr id="0" name=""/>
        <dsp:cNvSpPr/>
      </dsp:nvSpPr>
      <dsp:spPr>
        <a:xfrm>
          <a:off x="1094903" y="474429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Team-Work</a:t>
          </a:r>
          <a:endParaRPr lang="en-US" sz="1900" kern="1200"/>
        </a:p>
      </dsp:txBody>
      <dsp:txXfrm>
        <a:off x="1094903" y="4744292"/>
        <a:ext cx="5022432" cy="94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72D2-8269-479B-A212-ECD990BB9576}" type="datetimeFigureOut">
              <a:rPr lang="tr-TR" smtClean="0"/>
              <a:t>22.04.2022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C5792-0E08-41B2-9539-1E40CA8831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040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C5792-0E08-41B2-9539-1E40CA88317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72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C5792-0E08-41B2-9539-1E40CA883177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184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64BA-48A4-4B5D-BB25-2344BB1D0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5D109-630E-4173-BC56-633B938F3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8D2E-CDE5-45AA-9B05-BC7B0729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00B-4FF2-47CD-A0AA-EC6E42D302CE}" type="datetimeFigureOut">
              <a:rPr lang="tr-TR" smtClean="0"/>
              <a:t>22.04.2022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DFF8-0FB2-4B8F-A9AA-ADB19D34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BAE2-903B-407F-972A-0D3E2F9F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1E78-D173-493E-A4FC-E43EE11048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632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0227-525E-4CBE-A01C-F602616E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725D-11AF-4F75-9FE5-85F0AEB91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781E-0041-41B3-9753-35422368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00B-4FF2-47CD-A0AA-EC6E42D302CE}" type="datetimeFigureOut">
              <a:rPr lang="tr-TR" smtClean="0"/>
              <a:t>22.04.2022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A45E-3DF2-4553-9350-EC84A40C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928FA-0462-4537-A962-B1D9610E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1E78-D173-493E-A4FC-E43EE11048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682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33AD2-E19B-44F7-B15B-49DD3EF7F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9B2F5-3BE9-44DC-9024-1AFCEC8D6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7B00-0281-4870-8F77-E2283576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00B-4FF2-47CD-A0AA-EC6E42D302CE}" type="datetimeFigureOut">
              <a:rPr lang="tr-TR" smtClean="0"/>
              <a:t>22.04.2022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9AB9-6EB4-4FCB-B447-41035F45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1154-2142-4A74-8C18-C5014DF5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1E78-D173-493E-A4FC-E43EE11048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3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1030-9D3D-4654-86B1-1F30E904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35E7-F2FC-40B8-9B9A-CE6C700A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EC5B5-C10E-444A-A481-DB9FBD31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00B-4FF2-47CD-A0AA-EC6E42D302CE}" type="datetimeFigureOut">
              <a:rPr lang="tr-TR" smtClean="0"/>
              <a:t>22.04.2022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3177-75B4-4477-8E42-9A5AA9AB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484CF-1203-4B07-B4C2-3E1468EE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1E78-D173-493E-A4FC-E43EE11048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83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264D-2B74-4415-8802-2734C686F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0A759-4D20-4A48-A4A2-45761181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2E63F-96A0-4274-BB60-AE320990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00B-4FF2-47CD-A0AA-EC6E42D302CE}" type="datetimeFigureOut">
              <a:rPr lang="tr-TR" smtClean="0"/>
              <a:t>22.04.2022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8987-E289-4B93-B26B-7EB9E588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B22C-06E7-456F-AE76-4068824A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1E78-D173-493E-A4FC-E43EE11048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44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1D79-0603-4000-A9D9-EF8532FD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6257-3FEF-4A5C-80BC-99D2B8811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13703-73CF-437C-AA60-D092A1750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CF731-A91D-4A8D-B4CE-E8B11AF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00B-4FF2-47CD-A0AA-EC6E42D302CE}" type="datetimeFigureOut">
              <a:rPr lang="tr-TR" smtClean="0"/>
              <a:t>22.04.2022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8408-EA49-4CB6-BAC8-DC3CF84A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86C08-7508-4F4B-A81B-B3A15C1A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1E78-D173-493E-A4FC-E43EE11048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807A-2716-4725-AF3A-9987C1BE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2B423-CADF-4679-942B-FC32D3179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63187-B439-456D-A684-A31B82FC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A8FBF-0A73-4922-98B3-5B2CFEB82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EAF86-8A6C-4457-AD5C-B68DED09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151B5-80EE-4BC2-82B9-26F31A68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00B-4FF2-47CD-A0AA-EC6E42D302CE}" type="datetimeFigureOut">
              <a:rPr lang="tr-TR" smtClean="0"/>
              <a:t>22.04.2022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C2B4-3383-4736-ABEF-6EB8094E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31313-820C-4A5D-BA4E-C98EE603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1E78-D173-493E-A4FC-E43EE11048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58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CA5F-D97C-495B-A035-FE73BAA3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35717-3C70-4AD5-8467-C9F67748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00B-4FF2-47CD-A0AA-EC6E42D302CE}" type="datetimeFigureOut">
              <a:rPr lang="tr-TR" smtClean="0"/>
              <a:t>22.04.2022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74CD9-74A5-4A7A-8753-5C90A2C8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5B739-82DE-486A-96DF-C85011C1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1E78-D173-493E-A4FC-E43EE11048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45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60903-6DD9-432C-A6B8-5DDD10C3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00B-4FF2-47CD-A0AA-EC6E42D302CE}" type="datetimeFigureOut">
              <a:rPr lang="tr-TR" smtClean="0"/>
              <a:t>22.04.2022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61A86-1ADF-4D54-8A40-2B7A066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566FF-3817-4D63-8EAC-5E04526E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1E78-D173-493E-A4FC-E43EE11048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85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A426-F21D-4FB9-9FFC-91582D1F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0215-0541-40FE-B8D4-BA61123D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5AD87-6919-41F8-AD41-7F504B285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42870-9841-4DE4-9A01-321F429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00B-4FF2-47CD-A0AA-EC6E42D302CE}" type="datetimeFigureOut">
              <a:rPr lang="tr-TR" smtClean="0"/>
              <a:t>22.04.2022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55928-4318-4C2D-9227-3B30AB28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0567D-42F1-452F-849E-7D0E2827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1E78-D173-493E-A4FC-E43EE11048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702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9200-7579-4586-A396-7D26F832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662ED-61DA-45FD-A4EB-4AAE467A0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45D77-3FAC-4C89-91F7-17DA1B51D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034C1-B944-4BA6-AFE2-583A3FA3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00B-4FF2-47CD-A0AA-EC6E42D302CE}" type="datetimeFigureOut">
              <a:rPr lang="tr-TR" smtClean="0"/>
              <a:t>22.04.2022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4CD18-F370-4907-A71F-DB36E6D5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DFA07-541C-4B26-8056-F8F53DFE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1E78-D173-493E-A4FC-E43EE11048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676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B2D41-26C2-4014-91C4-EC2B5343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5318F-106A-4541-832F-6FA2A2142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F219-790D-4768-8EF5-5373B889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A00B-4FF2-47CD-A0AA-EC6E42D302CE}" type="datetimeFigureOut">
              <a:rPr lang="tr-TR" smtClean="0"/>
              <a:t>22.04.2022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CA36-90F7-42D4-BC09-EFFD9EC5A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4AF3-A5E8-4552-B539-512274BAC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1E78-D173-493E-A4FC-E43EE11048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4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Universe-Cosmos-Space-Wallpaper-Dark-Star-Desktop-358422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Universe-Cosmos-Space-Wallpaper-Dark-Star-Desktop-358422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www.maxpixel.net/Universe-Cosmos-Space-Wallpaper-Dark-Star-Desktop-358422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event_onkeypress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xpixel.net/Universe-Cosmos-Space-Wallpaper-Dark-Star-Desktop-358422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Universe-Cosmos-Space-Wallpaper-Dark-Star-Desktop-358422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maxpixel.net/Universe-Cosmos-Space-Wallpaper-Dark-Star-Desktop-3584226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view of the earth from space&#10;&#10;Description automatically generated with low confidence">
            <a:extLst>
              <a:ext uri="{FF2B5EF4-FFF2-40B4-BE49-F238E27FC236}">
                <a16:creationId xmlns:a16="http://schemas.microsoft.com/office/drawing/2014/main" id="{70773E2D-0B5E-4A88-BD2F-CFC8A33E77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7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F83F2-667E-46F6-8130-5033EDFF5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bg1"/>
                </a:solidFill>
                <a:latin typeface="Berlin Sans FB Demi" panose="020E0802020502020306" pitchFamily="34" charset="0"/>
              </a:rPr>
              <a:t>Project-II</a:t>
            </a:r>
            <a:br>
              <a:rPr lang="tr-TR" dirty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tr-TR" dirty="0">
                <a:solidFill>
                  <a:schemeClr val="bg1"/>
                </a:solidFill>
                <a:latin typeface="Berlin Sans FB Demi" panose="020E0802020502020306" pitchFamily="34" charset="0"/>
              </a:rPr>
              <a:t>STAR TREK WARP WARS </a:t>
            </a:r>
            <a:br>
              <a:rPr lang="tr-TR" dirty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tr-TR" dirty="0">
                <a:solidFill>
                  <a:schemeClr val="bg1"/>
                </a:solidFill>
                <a:latin typeface="Berlin Sans FB Demi" panose="020E0802020502020306" pitchFamily="34" charset="0"/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8C32-1066-446E-886F-3F4B539FD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91094"/>
            <a:ext cx="9144000" cy="1655762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22.04.2022 </a:t>
            </a:r>
          </a:p>
          <a:p>
            <a:r>
              <a:rPr lang="tr-TR" dirty="0">
                <a:solidFill>
                  <a:schemeClr val="bg1"/>
                </a:solidFill>
              </a:rPr>
              <a:t>2022 / Izmir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50B7A-3800-47D2-B270-9D337AB781C2}"/>
              </a:ext>
            </a:extLst>
          </p:cNvPr>
          <p:cNvSpPr txBox="1"/>
          <p:nvPr/>
        </p:nvSpPr>
        <p:spPr>
          <a:xfrm>
            <a:off x="1131216" y="4326903"/>
            <a:ext cx="2444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Gürkan BIYIK</a:t>
            </a:r>
          </a:p>
          <a:p>
            <a:r>
              <a:rPr lang="tr-TR" dirty="0">
                <a:solidFill>
                  <a:schemeClr val="bg1"/>
                </a:solidFill>
              </a:rPr>
              <a:t>Mustafa İzzet YUMUŞAK</a:t>
            </a:r>
          </a:p>
          <a:p>
            <a:r>
              <a:rPr lang="tr-TR" dirty="0">
                <a:solidFill>
                  <a:schemeClr val="bg1"/>
                </a:solidFill>
              </a:rPr>
              <a:t>Eren ÇİÇEK</a:t>
            </a:r>
          </a:p>
          <a:p>
            <a:r>
              <a:rPr lang="tr-TR" dirty="0">
                <a:solidFill>
                  <a:schemeClr val="bg1"/>
                </a:solidFill>
              </a:rPr>
              <a:t>Abdulkadir ÖKSÜZ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F0F66-6C1B-4118-9879-D7A76CF3E5F5}"/>
              </a:ext>
            </a:extLst>
          </p:cNvPr>
          <p:cNvSpPr txBox="1"/>
          <p:nvPr/>
        </p:nvSpPr>
        <p:spPr>
          <a:xfrm>
            <a:off x="3457944" y="4326903"/>
            <a:ext cx="13548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2020510019</a:t>
            </a:r>
          </a:p>
          <a:p>
            <a:r>
              <a:rPr lang="tr-TR" dirty="0">
                <a:solidFill>
                  <a:schemeClr val="bg1"/>
                </a:solidFill>
              </a:rPr>
              <a:t>2020510075</a:t>
            </a:r>
          </a:p>
          <a:p>
            <a:r>
              <a:rPr lang="tr-TR" dirty="0">
                <a:solidFill>
                  <a:schemeClr val="bg1"/>
                </a:solidFill>
              </a:rPr>
              <a:t>2020510082</a:t>
            </a:r>
          </a:p>
          <a:p>
            <a:r>
              <a:rPr lang="tr-TR" dirty="0">
                <a:solidFill>
                  <a:schemeClr val="bg1"/>
                </a:solidFill>
              </a:rPr>
              <a:t>2020510083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6A368-3470-4A99-80B0-093B907C2FE2}"/>
              </a:ext>
            </a:extLst>
          </p:cNvPr>
          <p:cNvSpPr txBox="1"/>
          <p:nvPr/>
        </p:nvSpPr>
        <p:spPr>
          <a:xfrm>
            <a:off x="8719794" y="4603902"/>
            <a:ext cx="2637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Lecturers;</a:t>
            </a:r>
          </a:p>
          <a:p>
            <a:r>
              <a:rPr lang="tr-TR" dirty="0">
                <a:solidFill>
                  <a:schemeClr val="bg1"/>
                </a:solidFill>
              </a:rPr>
              <a:t>Assoc.Prof.Dr Semih UTKU</a:t>
            </a:r>
          </a:p>
          <a:p>
            <a:r>
              <a:rPr lang="tr-TR" dirty="0">
                <a:solidFill>
                  <a:schemeClr val="bg1"/>
                </a:solidFill>
              </a:rPr>
              <a:t>Res.Asst. Fatih DİLMAÇ</a:t>
            </a:r>
          </a:p>
        </p:txBody>
      </p:sp>
      <p:pic>
        <p:nvPicPr>
          <p:cNvPr id="8" name="Resim 5">
            <a:extLst>
              <a:ext uri="{FF2B5EF4-FFF2-40B4-BE49-F238E27FC236}">
                <a16:creationId xmlns:a16="http://schemas.microsoft.com/office/drawing/2014/main" id="{BFAFA28B-9256-4E3C-80BA-34FF2E3D58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387627" y="352857"/>
            <a:ext cx="1676400" cy="1381125"/>
          </a:xfrm>
          <a:prstGeom prst="rect">
            <a:avLst/>
          </a:prstGeom>
        </p:spPr>
      </p:pic>
      <p:pic>
        <p:nvPicPr>
          <p:cNvPr id="9" name="Resim 16">
            <a:extLst>
              <a:ext uri="{FF2B5EF4-FFF2-40B4-BE49-F238E27FC236}">
                <a16:creationId xmlns:a16="http://schemas.microsoft.com/office/drawing/2014/main" id="{1BD96E75-4E98-47F5-B8AA-154747EC7BB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59" y="188674"/>
            <a:ext cx="1643101" cy="1377245"/>
          </a:xfrm>
          <a:prstGeom prst="rect">
            <a:avLst/>
          </a:prstGeom>
        </p:spPr>
      </p:pic>
      <p:pic>
        <p:nvPicPr>
          <p:cNvPr id="11" name="Resim 17">
            <a:extLst>
              <a:ext uri="{FF2B5EF4-FFF2-40B4-BE49-F238E27FC236}">
                <a16:creationId xmlns:a16="http://schemas.microsoft.com/office/drawing/2014/main" id="{FDE735D2-3B8D-4439-821A-991933944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859" y="5527232"/>
            <a:ext cx="2379700" cy="800859"/>
          </a:xfrm>
          <a:prstGeom prst="rect">
            <a:avLst/>
          </a:prstGeom>
          <a:effectLst>
            <a:glow rad="381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2557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BE181-535C-4F94-8BDC-45BF5C42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Algorithms and Solution Strategies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D7ED47-9DFD-4722-800C-6F3F0865E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5096E5"/>
                </a:solidFill>
                <a:latin typeface="+mn-lt"/>
                <a:ea typeface="+mn-ea"/>
                <a:cs typeface="+mn-cs"/>
              </a:rPr>
              <a:t>Trap</a:t>
            </a:r>
            <a:r>
              <a:rPr lang="tr-TR" sz="2000" kern="1200" dirty="0">
                <a:solidFill>
                  <a:srgbClr val="5096E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5096E5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tr-TR" sz="2000" kern="1200" dirty="0">
                <a:solidFill>
                  <a:srgbClr val="5096E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5096E5"/>
                </a:solidFill>
                <a:latin typeface="+mn-lt"/>
                <a:ea typeface="+mn-ea"/>
                <a:cs typeface="+mn-cs"/>
              </a:rPr>
              <a:t>Warp Devices (Releasement </a:t>
            </a:r>
            <a:r>
              <a:rPr lang="tr-TR" sz="2000" kern="1200" dirty="0">
                <a:solidFill>
                  <a:srgbClr val="5096E5"/>
                </a:solidFill>
                <a:latin typeface="+mn-lt"/>
                <a:ea typeface="+mn-ea"/>
                <a:cs typeface="+mn-cs"/>
              </a:rPr>
              <a:t>procedure</a:t>
            </a:r>
            <a:r>
              <a:rPr lang="en-US" sz="2000" kern="1200" dirty="0">
                <a:solidFill>
                  <a:srgbClr val="5096E5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55040B1-ABC0-45A4-8503-712EB047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23" y="2427541"/>
            <a:ext cx="913745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9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BE181-535C-4F94-8BDC-45BF5C42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Algorithms and Solution Strategies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D7ED47-9DFD-4722-800C-6F3F0865E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5096E5"/>
                </a:solidFill>
                <a:latin typeface="+mn-lt"/>
                <a:ea typeface="+mn-ea"/>
                <a:cs typeface="+mn-cs"/>
              </a:rPr>
              <a:t>Backpack</a:t>
            </a:r>
            <a:endParaRPr lang="en-US" sz="2000" kern="1200" dirty="0">
              <a:solidFill>
                <a:srgbClr val="5096E5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94BB7B9-8334-48FE-A26D-63B623DA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485"/>
            <a:ext cx="12192000" cy="23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331CF-45EC-4768-9D58-09AFEC16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tr-TR" sz="4000"/>
              <a:t>Problems Encountered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F9CB15BB-FA7F-3F12-5567-EFDF00D6D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B5E9DC3C-387B-4762-8DD4-D5170624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tr-T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Errors such as teleporting computers from one point to another were seen during computer movements.</a:t>
            </a:r>
          </a:p>
          <a:p>
            <a:endParaRPr lang="tr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excessive static variables.</a:t>
            </a:r>
            <a:endParaRPr lang="tr-TR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ew of the earth from space&#10;&#10;Description automatically generated with low confidence">
            <a:extLst>
              <a:ext uri="{FF2B5EF4-FFF2-40B4-BE49-F238E27FC236}">
                <a16:creationId xmlns:a16="http://schemas.microsoft.com/office/drawing/2014/main" id="{D1D4B4A1-AE29-44CB-8918-FE649B8E6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1" t="9091" r="16539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F23E1-7220-48D7-9136-4D6B386E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Screenshots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EF48249-3AD6-4333-A237-778C97B2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535" y="999583"/>
            <a:ext cx="7956929" cy="550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1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ew of the earth from space&#10;&#10;Description automatically generated with low confidence">
            <a:extLst>
              <a:ext uri="{FF2B5EF4-FFF2-40B4-BE49-F238E27FC236}">
                <a16:creationId xmlns:a16="http://schemas.microsoft.com/office/drawing/2014/main" id="{D1D4B4A1-AE29-44CB-8918-FE649B8E62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41" t="9091" r="16539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F23E1-7220-48D7-9136-4D6B386E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Screenshots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B0FF770-2759-4BEB-BA0D-737C3B753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22" y="911768"/>
            <a:ext cx="7540355" cy="586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287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30F13-3930-474B-8D7C-167D6073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8768-8CF9-4512-82FF-33C000C33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 have</a:t>
            </a:r>
            <a:r>
              <a:rPr lang="tr-TR" sz="2000" dirty="0"/>
              <a:t> </a:t>
            </a:r>
            <a:r>
              <a:rPr lang="en-US" sz="2000" dirty="0"/>
              <a:t>completed what was asked of us within a five-week timeframe.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7775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7479F-60E1-4C23-A000-CF674ED7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7A30-18EA-4425-B637-DD9C30604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tr-TR" sz="2000" dirty="0">
                <a:hlinkClick r:id="rId2"/>
              </a:rPr>
              <a:t>W3 schools,  https://www.w3schools.com/jsref/event_onkeypress.asp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    (2022)</a:t>
            </a:r>
          </a:p>
          <a:p>
            <a:endParaRPr lang="tr-TR" sz="2000" dirty="0"/>
          </a:p>
          <a:p>
            <a:r>
              <a:rPr lang="tr-TR" sz="2000" dirty="0"/>
              <a:t>Tanzer Onurgil, https://online.deu.edu.tr/portal </a:t>
            </a:r>
          </a:p>
          <a:p>
            <a:pPr marL="0" indent="0">
              <a:buNone/>
            </a:pPr>
            <a:r>
              <a:rPr lang="tr-TR" sz="2000" dirty="0"/>
              <a:t>    Mouse &amp; Keyboard Standart Code  (25.02.2022)</a:t>
            </a:r>
          </a:p>
        </p:txBody>
      </p:sp>
    </p:spTree>
    <p:extLst>
      <p:ext uri="{BB962C8B-B14F-4D97-AF65-F5344CB8AC3E}">
        <p14:creationId xmlns:p14="http://schemas.microsoft.com/office/powerpoint/2010/main" val="380658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Yellow question mark">
            <a:extLst>
              <a:ext uri="{FF2B5EF4-FFF2-40B4-BE49-F238E27FC236}">
                <a16:creationId xmlns:a16="http://schemas.microsoft.com/office/drawing/2014/main" id="{5EBFDF81-9EC9-5C71-32C5-32F0B4939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C5D1660-9E2B-40C2-9F43-C1479C15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BAF9C2B-58A7-4137-9635-09A726C9C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41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view of the earth from space&#10;&#10;Description automatically generated with low confidence">
            <a:extLst>
              <a:ext uri="{FF2B5EF4-FFF2-40B4-BE49-F238E27FC236}">
                <a16:creationId xmlns:a16="http://schemas.microsoft.com/office/drawing/2014/main" id="{FA0A2C05-469A-4C20-8A4F-91C147444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2414"/>
          <a:stretch/>
        </p:blipFill>
        <p:spPr>
          <a:xfrm>
            <a:off x="0" y="0"/>
            <a:ext cx="12191999" cy="6857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97AB8-7A0A-4F07-B1E1-6F568A41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Outline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67C5-2CB3-4DB8-A23D-EAFF3C4B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tr-TR" sz="2000">
                <a:solidFill>
                  <a:srgbClr val="FFFFFF"/>
                </a:solidFill>
              </a:rPr>
              <a:t>Introduction</a:t>
            </a:r>
          </a:p>
          <a:p>
            <a:r>
              <a:rPr lang="tr-TR" sz="2000">
                <a:solidFill>
                  <a:srgbClr val="FFFFFF"/>
                </a:solidFill>
              </a:rPr>
              <a:t>Requirements</a:t>
            </a:r>
          </a:p>
          <a:p>
            <a:r>
              <a:rPr lang="tr-TR" sz="2000">
                <a:solidFill>
                  <a:srgbClr val="FFFFFF"/>
                </a:solidFill>
              </a:rPr>
              <a:t>Task Sharing</a:t>
            </a:r>
          </a:p>
          <a:p>
            <a:r>
              <a:rPr lang="tr-TR" sz="2000">
                <a:solidFill>
                  <a:srgbClr val="FFFFFF"/>
                </a:solidFill>
              </a:rPr>
              <a:t>Weekly Schedule</a:t>
            </a:r>
          </a:p>
          <a:p>
            <a:r>
              <a:rPr lang="tr-TR" sz="2000">
                <a:solidFill>
                  <a:srgbClr val="FFFFFF"/>
                </a:solidFill>
              </a:rPr>
              <a:t>Algorithms &amp; Solution Strategies</a:t>
            </a:r>
          </a:p>
          <a:p>
            <a:r>
              <a:rPr lang="tr-TR" sz="2000">
                <a:solidFill>
                  <a:srgbClr val="FFFFFF"/>
                </a:solidFill>
              </a:rPr>
              <a:t>Problems Encountered</a:t>
            </a:r>
          </a:p>
          <a:p>
            <a:r>
              <a:rPr lang="tr-TR" sz="2000">
                <a:solidFill>
                  <a:srgbClr val="FFFFFF"/>
                </a:solidFill>
              </a:rPr>
              <a:t>Screenshots</a:t>
            </a:r>
          </a:p>
          <a:p>
            <a:r>
              <a:rPr lang="tr-TR" sz="2000">
                <a:solidFill>
                  <a:srgbClr val="FFFFFF"/>
                </a:solidFill>
              </a:rPr>
              <a:t>Conclusion</a:t>
            </a:r>
          </a:p>
          <a:p>
            <a:r>
              <a:rPr lang="tr-TR" sz="2000">
                <a:solidFill>
                  <a:srgbClr val="FFFFFF"/>
                </a:solidFill>
              </a:rPr>
              <a:t>References</a:t>
            </a:r>
          </a:p>
          <a:p>
            <a:r>
              <a:rPr lang="tr-TR" sz="20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4929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iew of the earth from space&#10;&#10;Description automatically generated with low confidence">
            <a:extLst>
              <a:ext uri="{FF2B5EF4-FFF2-40B4-BE49-F238E27FC236}">
                <a16:creationId xmlns:a16="http://schemas.microsoft.com/office/drawing/2014/main" id="{489BC059-37B8-4D99-9AE1-B0E0BA311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1" t="9091" r="165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970F4-E98B-4072-951B-AF456F98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46" y="317754"/>
            <a:ext cx="3438144" cy="1124712"/>
          </a:xfrm>
        </p:spPr>
        <p:txBody>
          <a:bodyPr anchor="b">
            <a:normAutofit/>
          </a:bodyPr>
          <a:lstStyle/>
          <a:p>
            <a:r>
              <a:rPr lang="tr-TR" sz="2800" dirty="0"/>
              <a:t>Introduction</a:t>
            </a:r>
            <a:br>
              <a:rPr lang="tr-TR" sz="2800" dirty="0"/>
            </a:br>
            <a:endParaRPr lang="tr-TR" sz="2800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7534-311B-4660-B3FD-8D04BA6A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43" y="1543269"/>
            <a:ext cx="8179519" cy="3207258"/>
          </a:xfrm>
        </p:spPr>
        <p:txBody>
          <a:bodyPr anchor="t">
            <a:noAutofit/>
          </a:bodyPr>
          <a:lstStyle/>
          <a:p>
            <a:r>
              <a:rPr lang="tr-TR" dirty="0"/>
              <a:t>T</a:t>
            </a:r>
            <a:r>
              <a:rPr lang="en-US" dirty="0"/>
              <a:t>he project aims to develop a software application for the «Star Trek Warp Wars» game.</a:t>
            </a:r>
            <a:endParaRPr lang="tr-TR" dirty="0"/>
          </a:p>
          <a:p>
            <a:endParaRPr lang="tr-TR" dirty="0"/>
          </a:p>
          <a:p>
            <a:r>
              <a:rPr lang="en-US" dirty="0"/>
              <a:t>Players aim to collect scores as much as possible by eating elements on the 23*55 </a:t>
            </a:r>
            <a:r>
              <a:rPr lang="tr-TR" dirty="0"/>
              <a:t>space maze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Computers in the game field chases the player to get his/her lives. </a:t>
            </a:r>
          </a:p>
          <a:p>
            <a:endParaRPr lang="tr-TR" dirty="0"/>
          </a:p>
          <a:p>
            <a:r>
              <a:rPr lang="tr-TR" dirty="0"/>
              <a:t>The game ends if the player loses all five lives.</a:t>
            </a:r>
          </a:p>
        </p:txBody>
      </p:sp>
    </p:spTree>
    <p:extLst>
      <p:ext uri="{BB962C8B-B14F-4D97-AF65-F5344CB8AC3E}">
        <p14:creationId xmlns:p14="http://schemas.microsoft.com/office/powerpoint/2010/main" val="244755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view of the earth from space&#10;&#10;Description automatically generated with low confidence">
            <a:extLst>
              <a:ext uri="{FF2B5EF4-FFF2-40B4-BE49-F238E27FC236}">
                <a16:creationId xmlns:a16="http://schemas.microsoft.com/office/drawing/2014/main" id="{35031CD2-D01A-483F-BE44-9EAB88351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1" t="9091" r="16539"/>
          <a:stretch/>
        </p:blipFill>
        <p:spPr>
          <a:xfrm>
            <a:off x="0" y="-87128"/>
            <a:ext cx="12192000" cy="69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22902-B106-46BE-AAC1-BD8F7194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tr-TR" sz="5000" b="1" dirty="0">
                <a:solidFill>
                  <a:schemeClr val="bg1"/>
                </a:solidFill>
              </a:rPr>
              <a:t>Requirements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A6C855-3B94-27D7-E624-B2AEDB417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466323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257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1697E-3D36-4BC6-8478-D937F7B2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tr-TR" sz="3200">
                <a:solidFill>
                  <a:schemeClr val="bg1"/>
                </a:solidFill>
              </a:rPr>
              <a:t>Task Sharing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66D5B6-6DF2-42E1-91FA-3590CC7F2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58142"/>
              </p:ext>
            </p:extLst>
          </p:nvPr>
        </p:nvGraphicFramePr>
        <p:xfrm>
          <a:off x="774159" y="1809499"/>
          <a:ext cx="10643681" cy="716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3566">
                  <a:extLst>
                    <a:ext uri="{9D8B030D-6E8A-4147-A177-3AD203B41FA5}">
                      <a16:colId xmlns:a16="http://schemas.microsoft.com/office/drawing/2014/main" val="1369645525"/>
                    </a:ext>
                  </a:extLst>
                </a:gridCol>
                <a:gridCol w="2846420">
                  <a:extLst>
                    <a:ext uri="{9D8B030D-6E8A-4147-A177-3AD203B41FA5}">
                      <a16:colId xmlns:a16="http://schemas.microsoft.com/office/drawing/2014/main" val="543125656"/>
                    </a:ext>
                  </a:extLst>
                </a:gridCol>
                <a:gridCol w="2475420">
                  <a:extLst>
                    <a:ext uri="{9D8B030D-6E8A-4147-A177-3AD203B41FA5}">
                      <a16:colId xmlns:a16="http://schemas.microsoft.com/office/drawing/2014/main" val="1712877745"/>
                    </a:ext>
                  </a:extLst>
                </a:gridCol>
                <a:gridCol w="3018275">
                  <a:extLst>
                    <a:ext uri="{9D8B030D-6E8A-4147-A177-3AD203B41FA5}">
                      <a16:colId xmlns:a16="http://schemas.microsoft.com/office/drawing/2014/main" val="1721466747"/>
                    </a:ext>
                  </a:extLst>
                </a:gridCol>
              </a:tblGrid>
              <a:tr h="656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Gürkan BIYIK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Mustafa İzzet YUMUŞAK</a:t>
                      </a:r>
                    </a:p>
                    <a:p>
                      <a:endParaRPr lang="tr-TR" sz="18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Eren ÇİÇEK</a:t>
                      </a:r>
                    </a:p>
                    <a:p>
                      <a:endParaRPr lang="tr-TR" sz="18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Abdulkadir ÖKSÜZ</a:t>
                      </a:r>
                    </a:p>
                    <a:p>
                      <a:endParaRPr lang="tr-TR" sz="18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958508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F46D30-EB22-41E9-9B25-078DED06EFA7}"/>
              </a:ext>
            </a:extLst>
          </p:cNvPr>
          <p:cNvSpPr txBox="1"/>
          <p:nvPr/>
        </p:nvSpPr>
        <p:spPr>
          <a:xfrm>
            <a:off x="774159" y="2828835"/>
            <a:ext cx="2383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>
                <a:effectLst/>
                <a:ea typeface="Times New Roman" panose="02020603050405020304" pitchFamily="18" charset="0"/>
              </a:rPr>
              <a:t>Designing public variables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en-US" sz="1600" dirty="0">
                <a:effectLst/>
                <a:ea typeface="Times New Roman" panose="02020603050405020304" pitchFamily="18" charset="0"/>
              </a:rPr>
              <a:t>Design of classes</a:t>
            </a:r>
            <a:r>
              <a:rPr lang="tr-TR" sz="1600" dirty="0">
                <a:effectLst/>
                <a:ea typeface="Times New Roman" panose="02020603050405020304" pitchFamily="18" charset="0"/>
              </a:rPr>
              <a:t> &amp; variables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>
                <a:ea typeface="Times New Roman" panose="02020603050405020304" pitchFamily="18" charset="0"/>
              </a:rPr>
              <a:t>Printing Screen</a:t>
            </a:r>
            <a:endParaRPr lang="tr-TR" sz="1600" dirty="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tr-TR" sz="1600" dirty="0">
                <a:ea typeface="Times New Roman" panose="02020603050405020304" pitchFamily="18" charset="0"/>
              </a:rPr>
              <a:t> </a:t>
            </a:r>
            <a:r>
              <a:rPr lang="tr-TR" sz="1600" dirty="0">
                <a:effectLst/>
                <a:ea typeface="Times New Roman" panose="02020603050405020304" pitchFamily="18" charset="0"/>
              </a:rPr>
              <a:t>General Functions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>
                <a:ea typeface="Times New Roman" panose="02020603050405020304" pitchFamily="18" charset="0"/>
              </a:rPr>
              <a:t>Timer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>
                <a:ea typeface="Times New Roman" panose="02020603050405020304" pitchFamily="18" charset="0"/>
              </a:rPr>
              <a:t>Backpack 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/>
              <a:t>Testing &amp; Debugging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1E7D6-BA10-4B3E-81FB-10B4A8166B45}"/>
              </a:ext>
            </a:extLst>
          </p:cNvPr>
          <p:cNvSpPr txBox="1"/>
          <p:nvPr/>
        </p:nvSpPr>
        <p:spPr>
          <a:xfrm>
            <a:off x="3157978" y="2834647"/>
            <a:ext cx="2383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>
                <a:ea typeface="Times New Roman" panose="02020603050405020304" pitchFamily="18" charset="0"/>
              </a:rPr>
              <a:t>Game Field Filling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>
                <a:ea typeface="Times New Roman" panose="02020603050405020304" pitchFamily="18" charset="0"/>
              </a:rPr>
              <a:t>Printing Screen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>
                <a:ea typeface="Times New Roman" panose="02020603050405020304" pitchFamily="18" charset="0"/>
              </a:rPr>
              <a:t>Player movement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en-US" sz="1600" dirty="0">
                <a:effectLst/>
                <a:ea typeface="Times New Roman" panose="02020603050405020304" pitchFamily="18" charset="0"/>
              </a:rPr>
              <a:t>Design of</a:t>
            </a:r>
            <a:r>
              <a:rPr lang="tr-TR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classes</a:t>
            </a:r>
            <a:endParaRPr lang="tr-TR" sz="1600" dirty="0"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>
                <a:effectLst/>
                <a:ea typeface="Times New Roman" panose="02020603050405020304" pitchFamily="18" charset="0"/>
              </a:rPr>
              <a:t>General Functions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/>
              <a:t>Computer movement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DA5F2-D547-4E7E-8A10-8336F71B433E}"/>
              </a:ext>
            </a:extLst>
          </p:cNvPr>
          <p:cNvSpPr txBox="1"/>
          <p:nvPr/>
        </p:nvSpPr>
        <p:spPr>
          <a:xfrm>
            <a:off x="6095999" y="2828835"/>
            <a:ext cx="2383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/>
              <a:t>Element inserting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/>
              <a:t>Design of classes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/>
              <a:t>File operations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/>
              <a:t>Backpack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/>
              <a:t>Computer movement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18453-AF88-47E8-A426-277736B4ADF6}"/>
              </a:ext>
            </a:extLst>
          </p:cNvPr>
          <p:cNvSpPr txBox="1"/>
          <p:nvPr/>
        </p:nvSpPr>
        <p:spPr>
          <a:xfrm>
            <a:off x="8479818" y="2828835"/>
            <a:ext cx="2383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/>
              <a:t>Design of class attributes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/>
              <a:t>Game Speed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/>
              <a:t>Filling the queue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/>
              <a:t>Updating Game Info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/>
              <a:t>Movement of 4&amp;5</a:t>
            </a:r>
          </a:p>
          <a:p>
            <a:pPr marL="342900" indent="-342900">
              <a:buFont typeface="Arial" panose="020B0502040204020203" pitchFamily="34" charset="0"/>
              <a:buChar char="•"/>
            </a:pPr>
            <a:r>
              <a:rPr lang="tr-TR" sz="1600" dirty="0"/>
              <a:t>Trap&amp;Warp devices</a:t>
            </a:r>
          </a:p>
        </p:txBody>
      </p:sp>
    </p:spTree>
    <p:extLst>
      <p:ext uri="{BB962C8B-B14F-4D97-AF65-F5344CB8AC3E}">
        <p14:creationId xmlns:p14="http://schemas.microsoft.com/office/powerpoint/2010/main" val="206924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153A-E20F-4C7A-8A34-FBE086B9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tr-TR" sz="3200">
                <a:solidFill>
                  <a:schemeClr val="bg1"/>
                </a:solidFill>
              </a:rPr>
              <a:t>Weekly Schedule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D67011-D4A5-4D94-84B7-FA19A5470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727423"/>
              </p:ext>
            </p:extLst>
          </p:nvPr>
        </p:nvGraphicFramePr>
        <p:xfrm>
          <a:off x="838200" y="2362229"/>
          <a:ext cx="10515603" cy="30669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6747">
                  <a:extLst>
                    <a:ext uri="{9D8B030D-6E8A-4147-A177-3AD203B41FA5}">
                      <a16:colId xmlns:a16="http://schemas.microsoft.com/office/drawing/2014/main" val="932105583"/>
                    </a:ext>
                  </a:extLst>
                </a:gridCol>
                <a:gridCol w="2074731">
                  <a:extLst>
                    <a:ext uri="{9D8B030D-6E8A-4147-A177-3AD203B41FA5}">
                      <a16:colId xmlns:a16="http://schemas.microsoft.com/office/drawing/2014/main" val="2820835969"/>
                    </a:ext>
                  </a:extLst>
                </a:gridCol>
                <a:gridCol w="2154663">
                  <a:extLst>
                    <a:ext uri="{9D8B030D-6E8A-4147-A177-3AD203B41FA5}">
                      <a16:colId xmlns:a16="http://schemas.microsoft.com/office/drawing/2014/main" val="3545893675"/>
                    </a:ext>
                  </a:extLst>
                </a:gridCol>
                <a:gridCol w="2074731">
                  <a:extLst>
                    <a:ext uri="{9D8B030D-6E8A-4147-A177-3AD203B41FA5}">
                      <a16:colId xmlns:a16="http://schemas.microsoft.com/office/drawing/2014/main" val="3386623354"/>
                    </a:ext>
                  </a:extLst>
                </a:gridCol>
                <a:gridCol w="2074731">
                  <a:extLst>
                    <a:ext uri="{9D8B030D-6E8A-4147-A177-3AD203B41FA5}">
                      <a16:colId xmlns:a16="http://schemas.microsoft.com/office/drawing/2014/main" val="4192763370"/>
                    </a:ext>
                  </a:extLst>
                </a:gridCol>
              </a:tblGrid>
              <a:tr h="396905">
                <a:tc>
                  <a:txBody>
                    <a:bodyPr/>
                    <a:lstStyle/>
                    <a:p>
                      <a:r>
                        <a:rPr lang="tr-TR" sz="1800"/>
                        <a:t>Week-1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Week-2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Week-3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Week-4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Week-5</a:t>
                      </a:r>
                    </a:p>
                  </a:txBody>
                  <a:tcPr marL="90206" marR="90206" marT="45103" marB="45103"/>
                </a:tc>
                <a:extLst>
                  <a:ext uri="{0D108BD9-81ED-4DB2-BD59-A6C34878D82A}">
                    <a16:rowId xmlns:a16="http://schemas.microsoft.com/office/drawing/2014/main" val="2805310490"/>
                  </a:ext>
                </a:extLst>
              </a:tr>
              <a:tr h="667522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Design of classes</a:t>
                      </a:r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Player movements</a:t>
                      </a:r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Input queue implementation</a:t>
                      </a:r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Computer movements</a:t>
                      </a:r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Remaining parts of the game</a:t>
                      </a:r>
                      <a:endParaRPr lang="tr-TR" sz="1800"/>
                    </a:p>
                  </a:txBody>
                  <a:tcPr marL="90206" marR="90206" marT="45103" marB="45103"/>
                </a:tc>
                <a:extLst>
                  <a:ext uri="{0D108BD9-81ED-4DB2-BD59-A6C34878D82A}">
                    <a16:rowId xmlns:a16="http://schemas.microsoft.com/office/drawing/2014/main" val="4005180487"/>
                  </a:ext>
                </a:extLst>
              </a:tr>
              <a:tr h="667522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Design of data structures</a:t>
                      </a:r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Timing</a:t>
                      </a:r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Static numbers (1-3)</a:t>
                      </a:r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Trap device</a:t>
                      </a:r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debugging/testing.</a:t>
                      </a:r>
                      <a:endParaRPr lang="tr-TR" sz="1800"/>
                    </a:p>
                  </a:txBody>
                  <a:tcPr marL="90206" marR="90206" marT="45103" marB="45103"/>
                </a:tc>
                <a:extLst>
                  <a:ext uri="{0D108BD9-81ED-4DB2-BD59-A6C34878D82A}">
                    <a16:rowId xmlns:a16="http://schemas.microsoft.com/office/drawing/2014/main" val="3851664051"/>
                  </a:ext>
                </a:extLst>
              </a:tr>
              <a:tr h="667522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Design of</a:t>
                      </a:r>
                      <a:r>
                        <a:rPr lang="tr-TR" sz="1800" kern="120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menu and screen </a:t>
                      </a:r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tr-TR" sz="1800" kern="1200">
                          <a:solidFill>
                            <a:schemeClr val="dk1"/>
                          </a:solidFill>
                          <a:effectLst/>
                        </a:rPr>
                        <a:t>B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ackpack implementation</a:t>
                      </a:r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Random moving numbers (4-5)</a:t>
                      </a:r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Warp device</a:t>
                      </a:r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endParaRPr lang="tr-TR" sz="1800"/>
                    </a:p>
                  </a:txBody>
                  <a:tcPr marL="90206" marR="90206" marT="45103" marB="45103"/>
                </a:tc>
                <a:extLst>
                  <a:ext uri="{0D108BD9-81ED-4DB2-BD59-A6C34878D82A}">
                    <a16:rowId xmlns:a16="http://schemas.microsoft.com/office/drawing/2014/main" val="3097253146"/>
                  </a:ext>
                </a:extLst>
              </a:tr>
              <a:tr h="667522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Design of </a:t>
                      </a:r>
                      <a:r>
                        <a:rPr lang="tr-TR" sz="1800" kern="1200">
                          <a:solidFill>
                            <a:schemeClr val="dk1"/>
                          </a:solidFill>
                          <a:effectLst/>
                        </a:rPr>
                        <a:t>l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oad operations</a:t>
                      </a:r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endParaRPr lang="tr-TR" sz="1800"/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endParaRPr lang="tr-TR" sz="1800"/>
                    </a:p>
                  </a:txBody>
                  <a:tcPr marL="90206" marR="90206" marT="45103" marB="45103"/>
                </a:tc>
                <a:extLst>
                  <a:ext uri="{0D108BD9-81ED-4DB2-BD59-A6C34878D82A}">
                    <a16:rowId xmlns:a16="http://schemas.microsoft.com/office/drawing/2014/main" val="137042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4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42865-3EAE-4EB2-BD3F-A4FDD2C0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Algorithms and Solution Strategies</a:t>
            </a:r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F2DB6532-EB42-CBD7-0F8B-9D5706FEE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55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BE181-535C-4F94-8BDC-45BF5C42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Algorithms and Solution Strategies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D7ED47-9DFD-4722-800C-6F3F0865E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57D0EA"/>
                </a:solidFill>
                <a:latin typeface="+mn-lt"/>
                <a:ea typeface="+mn-ea"/>
                <a:cs typeface="+mn-cs"/>
              </a:rPr>
              <a:t>Computer Movement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073661-B338-4106-9754-C65F0527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9" y="2491767"/>
            <a:ext cx="9351200" cy="3997637"/>
          </a:xfrm>
          <a:prstGeom prst="rect">
            <a:avLst/>
          </a:prstGeom>
        </p:spPr>
      </p:pic>
      <p:pic>
        <p:nvPicPr>
          <p:cNvPr id="12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D3617D99-D31B-4F59-B806-820DC48AE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074" y="2252540"/>
            <a:ext cx="1649847" cy="2022758"/>
          </a:xfrm>
          <a:prstGeom prst="rect">
            <a:avLst/>
          </a:prstGeom>
        </p:spPr>
      </p:pic>
      <p:pic>
        <p:nvPicPr>
          <p:cNvPr id="14" name="Resim 5" descr="Calendar&#10;&#10;Description automatically generated">
            <a:extLst>
              <a:ext uri="{FF2B5EF4-FFF2-40B4-BE49-F238E27FC236}">
                <a16:creationId xmlns:a16="http://schemas.microsoft.com/office/drawing/2014/main" id="{ACE340EE-5776-4E6B-A4C8-447D63E2E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074" y="4372550"/>
            <a:ext cx="1649847" cy="18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5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BE181-535C-4F94-8BDC-45BF5C42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Algorithms and Solution Strategies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D7ED47-9DFD-4722-800C-6F3F0865E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46BDDE"/>
                </a:solidFill>
                <a:latin typeface="+mn-lt"/>
                <a:ea typeface="+mn-ea"/>
                <a:cs typeface="+mn-cs"/>
              </a:rPr>
              <a:t>Trap</a:t>
            </a:r>
            <a:r>
              <a:rPr lang="tr-TR" sz="2000" kern="1200" dirty="0">
                <a:solidFill>
                  <a:srgbClr val="46BDDE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46BDDE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tr-TR" sz="2000" kern="1200" dirty="0">
                <a:solidFill>
                  <a:srgbClr val="46BDDE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46BDDE"/>
                </a:solidFill>
                <a:latin typeface="+mn-lt"/>
                <a:ea typeface="+mn-ea"/>
                <a:cs typeface="+mn-cs"/>
              </a:rPr>
              <a:t>Warp Devices</a:t>
            </a:r>
            <a:r>
              <a:rPr lang="tr-TR" sz="2000" kern="1200" dirty="0">
                <a:solidFill>
                  <a:srgbClr val="46BDDE"/>
                </a:solidFill>
                <a:latin typeface="+mn-lt"/>
                <a:ea typeface="+mn-ea"/>
                <a:cs typeface="+mn-cs"/>
              </a:rPr>
              <a:t> (Trapping procedure)</a:t>
            </a:r>
            <a:endParaRPr lang="en-US" sz="2000" kern="1200" dirty="0">
              <a:solidFill>
                <a:srgbClr val="46BDDE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36A5A4-734A-4CCA-BCA7-6A3477BD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13" y="2509911"/>
            <a:ext cx="799527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445</TotalTime>
  <Words>390</Words>
  <Application>Microsoft Office PowerPoint</Application>
  <PresentationFormat>Widescreen</PresentationFormat>
  <Paragraphs>114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Berlin Sans FB Demi</vt:lpstr>
      <vt:lpstr>Calibri</vt:lpstr>
      <vt:lpstr>Calibri Light</vt:lpstr>
      <vt:lpstr>Times New Roman</vt:lpstr>
      <vt:lpstr>Office Theme</vt:lpstr>
      <vt:lpstr>Project-II STAR TREK WARP WARS  PRESENTATION</vt:lpstr>
      <vt:lpstr>Outline</vt:lpstr>
      <vt:lpstr>Introduction </vt:lpstr>
      <vt:lpstr>Requirements</vt:lpstr>
      <vt:lpstr>Task Sharing</vt:lpstr>
      <vt:lpstr>Weekly Schedule</vt:lpstr>
      <vt:lpstr>Algorithms and Solution Strategies</vt:lpstr>
      <vt:lpstr>Algorithms and Solution Strategies</vt:lpstr>
      <vt:lpstr>Algorithms and Solution Strategies</vt:lpstr>
      <vt:lpstr>Algorithms and Solution Strategies</vt:lpstr>
      <vt:lpstr>Algorithms and Solution Strategies</vt:lpstr>
      <vt:lpstr>Problems Encountered</vt:lpstr>
      <vt:lpstr>Screenshots</vt:lpstr>
      <vt:lpstr>Screenshots</vt:lpstr>
      <vt:lpstr>Conclusion</vt:lpstr>
      <vt:lpstr>References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Project-II STAR TREK WARP WARS  PRESENTATION</dc:title>
  <dc:creator>Abdulkadir Öksüz</dc:creator>
  <cp:lastModifiedBy>Abdulkadir Öksüz</cp:lastModifiedBy>
  <cp:revision>36</cp:revision>
  <dcterms:created xsi:type="dcterms:W3CDTF">2022-04-20T15:28:09Z</dcterms:created>
  <dcterms:modified xsi:type="dcterms:W3CDTF">2022-04-21T21:41:36Z</dcterms:modified>
</cp:coreProperties>
</file>