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09:25:33.71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0,'1008'0,"-993"0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36:12.2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0 24575,'2'89'0,"-5"96"0,-9-118 0,7-50 0,2 0 0,-3 21 0,5 96-1365,1-110-5461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36:13.4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24575,'24'0'0,"-9"-1"0,0 1 0,1 0 0,-1 1 0,1 0 0,-1 2 0,0 0 0,0 0 0,0 2 0,17 6 0,6 7 0,-26-14 0,0 1 0,0 1 0,0 0 0,-1 1 0,0 0 0,0 1 0,11 10 0,-20-16 0,0 0 0,0 1 0,0-1 0,0 1 0,-1 0 0,1-1 0,-1 1 0,0 0 0,1 0 0,-1 0 0,0 0 0,-1 0 0,1 0 0,-1 0 0,1 1 0,-1-1 0,0 0 0,0 0 0,0 0 0,0 0 0,-1 0 0,1 1 0,-1-1 0,-1 3 0,0-2 0,0 1 0,-1-1 0,1 0 0,-1 0 0,0 0 0,0 0 0,0 0 0,-1-1 0,1 0 0,-1 1 0,0-1 0,0-1 0,0 1 0,-8 4 0,-5 0-136,0-1-1,0 0 1,-1-1-1,0-1 1,0-1-1,-1 0 1,1-1-1,0-1 0,-35-3 1,30 1-6690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36:14.9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266 4 24575,'-33'-1'0,"25"0"0,0 0 0,0 0 0,0 1 0,-1 1 0,1-1 0,0 1 0,0 1 0,0-1 0,0 1 0,0 1 0,0-1 0,-9 6 0,14-6 0,-16 11 0,-32 28 0,46-36 0,1-1 0,-1 1 0,1 0 0,0 0 0,1 1 0,-1-1 0,1 1 0,0 0 0,0 0 0,1 0 0,-3 9 0,5-12 0,0-1 0,0 1 0,0 0 0,0-1 0,1 1 0,-1-1 0,1 1 0,0-1 0,0 1 0,0-1 0,0 1 0,0-1 0,0 1 0,1-1 0,-1 0 0,1 0 0,-1 0 0,1 0 0,0 0 0,3 2 0,49 40 0,-37-32 0,71 61 0,-82-66 0,-1-1 0,1 1 0,-2 0 0,1 1 0,-1-1 0,0 1 0,0 0 0,-1 0 0,0 0 0,-1 0 0,3 13 0,-2-4 0,-1 0 0,0 0 0,-2 0 0,-2 31 0,2-44 8,-2 1-1,1 0 1,0-1-1,-1 1 1,0-1-1,0 0 1,0 1-1,-1-1 1,1 0-1,-1 0 1,0-1-1,0 1 1,0 0-1,-1-1 1,-4 4-1,2-2-172,-1 0 0,1-1 0,-1 0 0,1 0 0,-1-1 0,0 0 0,0 0 0,-13 3 0,0-2-6661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36:15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 1 24575,'0'439'0,"-1"-422"0,0 0 0,-2 0 0,-5 20 0,3-17 0,-3 36 0,5-33 60,-8 35 0,6-35-803,-4 36 1,8-37-6084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36:16.7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82 24575,'24'-27'0,"-20"22"0,-1 1 0,0 0 0,1 0 0,-1 0 0,1 1 0,0-1 0,1 1 0,-1 0 0,0 0 0,1 0 0,0 1 0,0 0 0,0-1 0,0 2 0,0-1 0,0 1 0,7-2 0,-4 3 0,0-1 0,1 2 0,-1-1 0,1 1 0,-1 0 0,0 1 0,0 0 0,0 0 0,0 1 0,0 0 0,0 0 0,0 1 0,-1 0 0,0 0 0,0 1 0,0 0 0,0 0 0,-1 0 0,0 1 0,0 0 0,-1 1 0,1-1 0,4 8 0,-5-7 0,0 1 0,0-1 0,-1 1 0,0 0 0,0 0 0,-1 0 0,0 0 0,-1 1 0,1-1 0,-2 1 0,1 0 0,-1 0 0,-1 0 0,1-1 0,-1 1 0,-1 0 0,0 0 0,0 0 0,-1-1 0,0 1 0,-6 15 0,7-21 0,-1 0 0,0 0 0,1-1 0,-1 1-1,-1-1 1,1 1 0,0-1 0,-1 0 0,1 0 0,-1 0-1,1 0 1,-1 0 0,0-1 0,0 1 0,0-1 0,0 0-1,0 0 1,0 0 0,-5 1 0,-7 1 13,0-1 0,-1-1 1,-16-1-1,20 0-367,-1 1 0,0 0 1,-14 3-1,9 1-6472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36:17.3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24575,'5'0'0,"6"0"0,5 0 0,6 0 0,3 0 0,2 0 0,1 0 0,-4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41:04.8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548 3 24575,'-24'0'0,"-1"1"0,1 1 0,-1 2 0,1 0 0,0 2 0,-39 14 0,41-13 0,16-5 0,0 0 0,0 0 0,1 0 0,-1 1 0,0-1 0,1 2 0,0-1 0,0 0 0,0 1 0,0 0 0,-4 5 0,-2 3 0,-5 3 0,1 2 0,0 0 0,2 0 0,0 1 0,1 1 0,0 0 0,-16 40 0,-13 40 0,2-6 0,31-70 0,2 0 0,0 0 0,2 0 0,0 1 0,0 46 0,3-50 0,2 1 0,1-1 0,0 0 0,9 34 0,-9-46 0,1 0 0,0-1 0,1 1 0,0 0 0,0-1 0,0 0 0,1 0 0,0 0 0,1-1 0,0 1 0,0-1 0,0-1 0,0 1 0,8 4 0,7 5 0,1-1 0,0-1 0,0-1 0,44 17 0,23 1 0,52 15 0,-107-39 0,0-2 0,1 0 0,-1-3 0,61-4 0,-9 0 0,-77 3 0,-1-1 0,0 0 0,1 0 0,-1-1 0,0 0 0,0 0 0,0-1 0,0 0 0,-1 0 0,1-1 0,8-6 0,91-46 0,-81 40 0,-2-1 0,0-2 0,-1 0 0,31-34 0,-27 30 0,-23 20 0,0 0 0,1-1 0,-1 0 0,0 1 0,-1-1 0,1-1 0,-1 1 0,0 0 0,4-6 0,10-26 0,21-63 0,-34 91 0,0 0 0,0 0 0,0 0 0,1 1 0,1-1 0,8-9 0,-6 8 0,-1 0 0,0-1 0,7-14 0,-7 9 0,0-1 0,-1 0 0,-1-1 0,-1 1 0,-1-1 0,0 0 0,-1 0 0,0 0 0,-2 0 0,-1-25 0,0 37 0,0 0 0,0 0 0,-1 0 0,0 0 0,0 0 0,0 0 0,0 0 0,-1 1 0,0-1 0,0 1 0,0-1 0,0 1 0,-5-5 0,-8-5 0,1 0 0,-21-13 0,-7-6 0,27 21 0,0 1 0,-1 0 0,0 1 0,0 1 0,-1 1 0,-23-8 0,-38-17 0,62 23 0,-2 1 0,1 1 0,-1 1 0,0 1 0,0 0 0,0 2 0,-1 0 0,-38-2 0,-134 8-1365,169-2-5461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41:04.8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142 1 24575,'-6'0'0,"0"1"0,0 0 0,0 0 0,0 0 0,0 1 0,0 0 0,1 0 0,-1 0 0,1 1 0,0 0 0,0 0 0,0 0 0,0 0 0,0 1 0,0 0 0,1 0 0,0 0 0,0 1 0,0-1 0,0 1 0,1 0 0,0 0 0,-5 10 0,5-8 0,0 0 0,0 1 0,0-1 0,1 1 0,0-1 0,1 1 0,0 0 0,0-1 0,0 1 0,1 0 0,0 0 0,1 0 0,0-1 0,0 1 0,0 0 0,1-1 0,1 1 0,2 8 0,-1-10 0,0 0 0,0 0 0,0-1 0,1 1 0,0-1 0,0 0 0,0 0 0,1-1 0,-1 0 0,12 7 0,8 3 0,33 13 0,-46-22 0,2-1 0,-1-1 0,0 0 0,1 0 0,-1-2 0,20 1 0,4-2 0,41-5 0,-73 4 0,1 1 0,-1-2 0,0 1 0,1 0 0,-1-1 0,0 0 0,0 0 0,0-1 0,-1 1 0,1-1 0,0 0 0,-1 0 0,0-1 0,0 1 0,0-1 0,0 0 0,0 0 0,-1-1 0,0 1 0,0 0 0,0-1 0,0 0 0,-1 0 0,0 0 0,0 0 0,0 0 0,-1 0 0,1-1 0,-1 1 0,0-10 0,1 3 0,-2 1 0,0-1 0,0 1 0,-1-1 0,0 1 0,-1 0 0,-1-1 0,1 1 0,-2 0 0,0 0 0,0 1 0,-1-1 0,-11-18 0,13 25 0,0 1 0,0 0 0,-1 0 0,1 0 0,-1 0 0,1 1 0,-1-1 0,0 1 0,0 0 0,0 0 0,0 0 0,-5-1 0,-58-13 0,49 13 0,-55-5-1365,50 7-5461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41:04.8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248 2 24575,'-7'-1'0,"0"1"0,0 0 0,0 0 0,1 1 0,-1 0 0,0 0 0,0 0 0,1 1 0,-1 0 0,1 1 0,0-1 0,0 1 0,0 0 0,-8 6 0,1-1 0,0 2 0,0 0 0,1 0 0,0 1 0,1 1 0,-14 18 0,19-22 0,1 1 0,0-1 0,1 1 0,-1 1 0,2-1 0,0 0 0,0 1 0,0 0 0,1-1 0,1 1 0,-1 16 0,2 181 0,2-84 0,-2-113 0,1-1 0,0 1 0,1 0 0,0 0 0,1-1 0,0 1 0,0-1 0,1 0 0,0 0 0,1 0 0,-1-1 0,2 1 0,-1-1 0,2 0 0,-1-1 0,12 12 0,-1-4 0,1 0 0,0-1 0,1-1 0,1-1 0,0-1 0,22 9 0,23 18 0,-56-31 0,1-1 0,0 0 0,0 0 0,0-1 0,1 0 0,-1-1 0,1 0 0,0-1 0,15 3 0,63 6 0,-35-4 0,75 1 0,254-10 0,-373 0 0,-1 0 0,0 0 0,1-1 0,-1 0 0,0-1 0,0 0 0,0 0 0,-1-1 0,1 0 0,-1 0 0,0-1 0,0 0 0,8-7 0,-3 1 0,0-1 0,0 0 0,-1-1 0,-1 0 0,-1-1 0,13-20 0,-17 20 0,0 0 0,0-1 0,-2 0 0,1 0 0,1-16 0,-2 10 0,1-9 0,-1 1 0,-2-1 0,-1 0 0,-4-48 0,2 70 0,0 0 0,-1 0 0,0 0 0,0 0 0,0 1 0,-1-1 0,-1 1 0,1 0 0,-1 0 0,0 0 0,-9-12 0,-3 2 0,0 1 0,-31-26 0,37 34 0,-13-12 0,16 13 0,0 1 0,-1-1 0,0 1 0,0 1 0,-1 0 0,-15-8 0,13 8 0,1-1 0,0-1 0,0 1 0,0-2 0,-15-14 0,-2-1 0,16 13 0,-1 0 0,-1 1 0,0 1 0,0 0 0,-1 1 0,-23-9 0,-33-11 0,48 17 0,0 2 0,-1 0 0,0 1 0,0 1 0,0 2 0,-42-4 0,-290 10-1365,331-2-5461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41:04.8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272 3 24575,'-32'-1'0,"22"0"0,-1 0 0,0 1 0,1 0 0,-1 1 0,1 0 0,-1 1 0,1 0 0,-1 0 0,1 1 0,0 1 0,-12 5 0,13-3 0,-3 0 0,1 2 0,0-1 0,0 2 0,0-1 0,-9 11 0,18-17 0,1 0 0,-1 0 0,1 0 0,-1 0 0,1 0 0,-1 0 0,1 0 0,0 1 0,0-1 0,0 0 0,1 1 0,-1-1 0,0 1 0,1-1 0,0 1 0,-1-1 0,1 1 0,0-1 0,0 1 0,1-1 0,-1 1 0,0-1 0,1 0 0,-1 1 0,1-1 0,0 1 0,0-1 0,0 0 0,0 0 0,0 1 0,1-1 0,-1 0 0,1 0 0,3 3 0,-1-1 0,1 0 0,0 0 0,0-1 0,0 0 0,0 0 0,1 0 0,7 3 0,14 7 0,13 9 0,-27-16 0,0 1 0,0 1 0,22 17 0,-31-21 0,-1-1 0,1 1 0,-1 0 0,0 0 0,0 0 0,0 1 0,-1-1 0,1 1 0,-1-1 0,0 1 0,-1 0 0,1 0 0,-1 0 0,0 0 0,1 7 0,0 5 0,-1 0 0,-1 0 0,0 0 0,-2 0 0,1 0 0,-8 29 0,7-39 0,-1 0 0,1-1 0,-1 1 0,0 0 0,-1-1 0,1 0 0,-1 0 0,0 0 0,-1 0 0,0-1 0,0 1 0,0-1 0,0 0 0,-1-1 0,1 1 0,-1-1 0,-1 0 0,-7 3 0,-61 26-1365,57-27-5461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09:25:39.38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0,'1049'0,"-1032"0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41:04.8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0 24575,'2'89'0,"-5"96"0,-9-118 0,7-50 0,2 0 0,-3 21 0,5 96-1365,1-110-5461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41:04.8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24575,'24'0'0,"-9"-1"0,0 1 0,1 0 0,-1 1 0,1 0 0,-1 2 0,0 0 0,0 0 0,0 2 0,17 6 0,6 7 0,-26-14 0,0 1 0,0 1 0,0 0 0,-1 1 0,0 0 0,0 1 0,11 10 0,-20-16 0,0 0 0,0 1 0,0-1 0,0 1 0,-1 0 0,1-1 0,-1 1 0,0 0 0,1 0 0,-1 0 0,0 0 0,-1 0 0,1 0 0,-1 0 0,1 1 0,-1-1 0,0 0 0,0 0 0,0 0 0,0 0 0,-1 0 0,1 1 0,-1-1 0,-1 3 0,0-2 0,0 1 0,-1-1 0,1 0 0,-1 0 0,0 0 0,0 0 0,0 0 0,-1-1 0,1 0 0,-1 1 0,0-1 0,0-1 0,0 1 0,-8 4 0,-5 0-136,0-1-1,0 0 1,-1-1-1,0-1 1,0-1-1,-1 0 1,1-1-1,0-1 0,-35-3 1,30 1-6690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41:04.8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266 4 24575,'-33'-1'0,"25"0"0,0 0 0,0 0 0,0 1 0,-1 1 0,1-1 0,0 1 0,0 1 0,0-1 0,0 1 0,0 1 0,0-1 0,-9 6 0,14-6 0,-16 11 0,-32 28 0,46-36 0,1-1 0,-1 1 0,1 0 0,0 0 0,1 1 0,-1-1 0,1 1 0,0 0 0,0 0 0,1 0 0,-3 9 0,5-12 0,0-1 0,0 1 0,0 0 0,0-1 0,1 1 0,-1-1 0,1 1 0,0-1 0,0 1 0,0-1 0,0 1 0,0-1 0,0 1 0,1-1 0,-1 0 0,1 0 0,-1 0 0,1 0 0,0 0 0,3 2 0,49 40 0,-37-32 0,71 61 0,-82-66 0,-1-1 0,1 1 0,-2 0 0,1 1 0,-1-1 0,0 1 0,0 0 0,-1 0 0,0 0 0,-1 0 0,3 13 0,-2-4 0,-1 0 0,0 0 0,-2 0 0,-2 31 0,2-44 8,-2 1-1,1 0 1,0-1-1,-1 1 1,0-1-1,0 0 1,0 1-1,-1-1 1,1 0-1,-1 0 1,0-1-1,0 1 1,0 0-1,-1-1 1,-4 4-1,2-2-172,-1 0 0,1-1 0,-1 0 0,1 0 0,-1-1 0,0 0 0,0 0 0,-13 3 0,0-2-6661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41:04.8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 1 24575,'0'439'0,"-1"-422"0,0 0 0,-2 0 0,-5 20 0,3-17 0,-3 36 0,5-33 60,-8 35 0,6-35-803,-4 36 1,8-37-6084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41:04.8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82 24575,'24'-27'0,"-20"22"0,-1 1 0,0 0 0,1 0 0,-1 0 0,1 1 0,0-1 0,1 1 0,-1 0 0,0 0 0,1 0 0,0 1 0,0 0 0,0-1 0,0 2 0,0-1 0,0 1 0,7-2 0,-4 3 0,0-1 0,1 2 0,-1-1 0,1 1 0,-1 0 0,0 1 0,0 0 0,0 0 0,0 1 0,0 0 0,0 0 0,0 1 0,-1 0 0,0 0 0,0 1 0,0 0 0,0 0 0,-1 0 0,0 1 0,0 0 0,-1 1 0,1-1 0,4 8 0,-5-7 0,0 1 0,0-1 0,-1 1 0,0 0 0,0 0 0,-1 0 0,0 0 0,-1 1 0,1-1 0,-2 1 0,1 0 0,-1 0 0,-1 0 0,1-1 0,-1 1 0,-1 0 0,0 0 0,0 0 0,-1-1 0,0 1 0,-6 15 0,7-21 0,-1 0 0,0 0 0,1-1 0,-1 1-1,-1-1 1,1 1 0,0-1 0,-1 0 0,1 0 0,-1 0-1,1 0 1,-1 0 0,0-1 0,0 1 0,0-1 0,0 0-1,0 0 1,0 0 0,-5 1 0,-7 1 13,0-1 0,-1-1 1,-16-1-1,20 0-367,-1 1 0,0 0 1,-14 3-1,9 1-6472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41:04.8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24575,'5'0'0,"6"0"0,5 0 0,6 0 0,3 0 0,2 0 0,1 0 0,-4 0-8191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41:17.8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1 292 24575,'0'-2'0,"1"0"0,0 1 0,0-1 0,0 1 0,0 0 0,0-1 0,0 1 0,1 0 0,-1 0 0,0 0 0,1-1 0,-1 1 0,1 1 0,-1-1 0,1 0 0,-1 0 0,1 0 0,-1 1 0,1-1 0,0 1 0,0 0 0,2-1 0,12-5 0,104-73 0,96-58 0,-211 134 0,45-27 0,-46 28 0,-1 1 0,0-1 0,1 1 0,-1-1 0,1 1 0,0 0 0,-1 0 0,1 1 0,0-1 0,0 1 0,-1 0 0,5 0 0,-6 1 0,0-1 0,-1 1 0,1 0 0,-1 0 0,1 0 0,-1 0 0,1 0 0,-1 0 0,0 1 0,0-1 0,1 0 0,-1 1 0,0-1 0,0 1 0,0-1 0,0 1 0,-1-1 0,1 1 0,0 0 0,-1-1 0,1 1 0,-1 0 0,1 0 0,-1 2 0,4 48 0,-4-46 0,1 21 0,-2-1 0,-1 0 0,0 0 0,-2 0 0,-1 0 0,-1-1 0,-14 36 0,9-33 0,2 0 0,1 1 0,1 0 0,-6 57 0,-7 23-1365,17-85-5461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43:17.8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104 1 24575,'-5'0'0,"1"0"0,-1 1 0,1 0 0,0 0 0,0 0 0,0 0 0,-1 1 0,1 0 0,0 0 0,1 0 0,-1 0 0,0 0 0,1 1 0,-1-1 0,1 1 0,0 0 0,0 0 0,0 1 0,0-1 0,0 1 0,1-1 0,-1 1 0,-2 7 0,2-6 0,1 0 0,0 1 0,0-1 0,0 1 0,1-1 0,0 1 0,0-1 0,1 1 0,-1 0 0,1-1 0,0 1 0,1 0 0,-1 0 0,1-1 0,0 1 0,1-1 0,-1 1 0,4 6 0,-3-8 0,1 0 0,0 1 0,0-1 0,1 0 0,-1 0 0,1-1 0,0 1 0,0-1 0,0 0 0,8 5 0,6 2 0,25 10 0,-34-17 0,1 0 0,-1 0 0,1-1 0,0 0 0,0-1 0,14 0 0,3-1 0,30-3 0,-53 2 0,0 0 0,0 1 0,0-1 0,-1 0 0,1-1 0,0 1 0,0-1 0,-1 0 0,1 1 0,-1-2 0,0 1 0,1 0 0,-1-1 0,0 1 0,-1-1 0,1 0 0,0 0 0,-1 0 0,1 0 0,-1-1 0,0 1 0,0 0 0,0-1 0,-1 0 0,1 1 0,-1-1 0,0 0 0,0 0 0,0 0 0,0-7 0,0 3 0,-1-1 0,0 1 0,0-1 0,-1 1 0,0 0 0,0-1 0,-1 1 0,0 0 0,0 0 0,-1 0 0,0 0 0,-1 0 0,-8-13 0,10 18 0,0 1 0,0 0 0,-1-1 0,1 1 0,-1 0 0,0 0 0,1 1 0,-1-1 0,0 1 0,0-1 0,0 1 0,-4-1 0,-42-10 0,36 9 0,-40-2-1365,36 4-5461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43:17.8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181 1 24575,'-5'0'0,"0"-1"0,0 2 0,0-1 0,0 0 0,0 1 0,0 0 0,1 0 0,-1 0 0,0 1 0,0-1 0,1 1 0,-1 1 0,1-1 0,-6 4 0,0 0 0,1 1 0,-1 0 0,2 1 0,-1 0 0,1 1 0,-11 13 0,15-16 0,0 0 0,1 0 0,-1 1 0,2 0 0,-1 0 0,0-1 0,1 1 0,1 1 0,-1-1 0,1 0 0,0 12 0,1 132 0,1-61 0,-1-83 0,1 1 0,0-1 0,0 0 0,1 0 0,-1 0 0,2 0 0,-1 0 0,1-1 0,0 1 0,0-1 0,1 1 0,0-1 0,0 0 0,0-1 0,1 1 0,8 7 0,0-1 0,0-2 0,0 0 0,1 0 0,1-1 0,0-1 0,15 7 0,18 13 0,-41-23 0,0-1 0,0 1 0,0-1 0,1 0 0,-1-1 0,1 0 0,0 0 0,0-1 0,11 3 0,46 3 0,-25-2 0,54 1 0,186-8 0,-273 0 0,0 1 0,0-1 0,0 0 0,0-1 0,-1 0 0,1 0 0,-1 0 0,1-1 0,-1 0 0,0 0 0,0-1 0,0 0 0,5-5 0,-1 1 0,0 0 0,-1-1 0,-1-1 0,0 1 0,0-1 0,9-15 0,-13 15 0,1-1 0,-1 0 0,-1 1 0,0-2 0,2-11 0,-2 8 0,1-6 0,-2-1 0,0 0 0,-1 0 0,-4-35 0,3 51 0,-1 0 0,0 0 0,-1 1 0,1-1 0,-1 1 0,0-1 0,-1 1 0,1-1 0,-1 1 0,0 0 0,-7-8 0,-1 0 0,-1 1 0,-23-18 0,28 24 0,-9-9 0,10 10 0,1 0 0,-1 1 0,0-1 0,0 1 0,0 0 0,-11-5 0,9 5 0,0 0 0,1-1 0,-1 0 0,1 0 0,-11-11 0,-2-1 0,12 9 0,-1 2 0,0-1 0,-1 1 0,1 0 0,-1 1 0,-18-7 0,-23-8 0,35 13 0,0 1 0,-1 0 0,1 1 0,-1 1 0,0 1 0,-31-3 0,-212 7-1365,243-1-5461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43:17.8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199 2 24575,'-23'0'0,"15"-1"0,0 0 0,1 1 0,-1 0 0,0 1 0,0 0 0,1 0 0,-1 0 0,0 1 0,1 0 0,0 1 0,-10 4 0,11-3 0,-3 1 0,1 0 0,0 1 0,0 0 0,0 0 0,-7 8 0,14-13 0,0 1 0,0-1 0,-1 0 0,1 1 0,0 0 0,0-1 0,1 1 0,-1-1 0,0 1 0,0 0 0,1 0 0,-1-1 0,1 1 0,0 0 0,-1 0 0,1 0 0,0-1 0,0 1 0,0 0 0,0 0 0,1 0 0,-1-1 0,0 1 0,1 0 0,-1 0 0,1 0 0,0-1 0,-1 1 0,1-1 0,0 1 0,0 0 0,0-1 0,0 1 0,3 2 0,-1-2 0,1 1 0,-1 0 0,1 0 0,0-1 0,0 0 0,-1 0 0,7 2 0,10 6 0,10 6 0,-21-11 0,1 0 0,-1 0 0,16 14 0,-22-17 0,0 1 0,-1 0 0,1 0 0,-1 0 0,0 0 0,0 0 0,0 0 0,0 0 0,-1 1 0,1-1 0,-1 1 0,0-1 0,0 1 0,0 0 0,0 5 0,0 3 0,0 1 0,-1-1 0,0 1 0,-1-1 0,0 1 0,-6 20 0,6-28 0,-1 0 0,0 0 0,0 0 0,0 0 0,-1-1 0,1 1 0,-1-1 0,0 1 0,-1-1 0,1 0 0,-1 0 0,1 0 0,-1-1 0,-1 0 0,1 1 0,0-1 0,-1-1 0,-5 4 0,-45 18-1365,42-20-5461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35:30.3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4942 2002 24575,'3'0'0,"1"1"0,-1 0 0,1 0 0,-1 0 0,1 0 0,-1 1 0,3 1 0,21 8 0,-11-8 0,0-1 0,0 0 0,0-1 0,1-1 0,-1 0 0,0-1 0,0-1 0,0-1 0,0 0 0,0-1 0,0-1 0,-1 0 0,0-1 0,0 0 0,20-14 0,8-4 0,-28 16 0,0 0 0,-1-1 0,0-1 0,0 0 0,19-20 0,5-4 0,-30 29 0,-1-2 0,0 1 0,0-1 0,10-13 0,48-53 0,34-78 0,-87 130 0,3-8 0,-2 0 0,-2-2 0,0 1 0,11-59 0,-16 46 0,-1-1 0,-2 0 0,-5-83 0,-1 29 0,5-17 0,-5-125 0,3 229 0,-2-1 0,0 1 0,0-1 0,-1 1 0,0 0 0,-1 0 0,0 0 0,-1 0 0,0 1 0,-1 0 0,0 0 0,-1 0 0,0 1 0,0 0 0,-1 0 0,0 1 0,0 0 0,-1 0 0,0 1 0,-1 0 0,-11-7 0,-21-15 0,35 23 0,1 1 0,-1 0 0,0 0 0,0 1 0,0-1 0,-1 2 0,0-1 0,1 1 0,-1 0 0,-16-3 0,4 3 0,1-2 0,-1 0 0,-23-10 0,-2-1 0,29 12 0,0 1 0,-26-2 0,-25-6 0,2-8 0,25 6 0,-1 2 0,0 2 0,-1 1 0,-68-3 0,91 11 0,-14 0 0,0 0 0,1-3 0,-54-9 0,45 5 0,-1 2 0,0 2 0,1 2 0,-47 4 0,-2-1 0,-1986-2 0,2055-1 0,1-1 0,-37-9 0,35 6 0,0 1 0,-26-1 0,-511 4 0,270 3 0,-257-2 0,519 1 0,0 2 0,-32 7 0,29-5 0,-45 4 0,44-9 0,0 2 0,-55 12 0,73-11 0,0 0 0,-1-1 0,1-1 0,-26 0 0,37-1 0,-1 0 0,1 0 0,-1 0 0,1 0 0,0-1 0,-1 0 0,1 1 0,-1-1 0,1 0 0,0 0 0,0 0 0,-1 0 0,1 0 0,0-1 0,0 1 0,0-1 0,0 1 0,1-1 0,-1 0 0,0 0 0,1 0 0,-1 0 0,1 0 0,-1 0 0,1 0 0,0 0 0,0-1 0,0 1 0,0 0 0,1-1 0,-1 1 0,1 0 0,-1-4 0,1 1 0,1 0 0,0 0 0,0 1 0,0-1 0,0 1 0,1-1 0,0 1 0,0 0 0,0-1 0,0 1 0,1 0 0,5-7 0,0 1 0,0 1 0,0-1 0,18-14 0,12-5 0,-60 57 0,-1-1 0,-2-1 0,0-2 0,-52 39 0,65-53 0,6-4-124,-1 0 0,1 0 0,0 1 0,1 0 0,0 0 0,0 0-1,1 0 1,-1 1 0,1 0 0,-2 9 0,0 1-6702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43:17.8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0 24575,'1'65'0,"-3"71"0,-7-88 0,5-35 0,2 0 0,-2 14 0,3 71-1365,1-80-5461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43:17.8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24575,'17'-1'0,"-5"1"0,-1-1 0,0 2 0,0-1 0,1 2 0,-1-1 0,0 1 0,0 1 0,0 0 0,12 6 0,5 3 0,-19-8 0,0 0 0,-1 0 0,1 0 0,-1 1 0,0 0 0,0 1 0,8 7 0,-14-11 0,-1 0 0,1-1 0,-1 1 0,0 0 0,1 0 0,-1 0 0,0 0 0,0 0 0,0 0 0,-1 1 0,1-1 0,0 0 0,-1 0 0,0 1 0,1-1 0,-1 0 0,0 1 0,0-1 0,0 0 0,0 0 0,-1 1 0,1-1 0,-1 0 0,0 3 0,-1-2 0,1 0 0,-1 0 0,0 1 0,0-2 0,0 1 0,0 0 0,-1 0 0,1-1 0,-1 1 0,0-1 0,1 0 0,-1 0 0,0 0 0,-6 3 0,-3 0-136,-1 0-1,0-1 1,0 0-1,0-1 1,0-1-1,-1 0 1,1-1-1,0 0 0,-26-2 1,22 1-6690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24575,'6'0'0,"0"1"0,0 0 0,0 0 0,0 1 0,0 0 0,0 0 0,0 0 0,-1 0 0,1 1 0,-1 0 0,1 1 0,-1-1 0,0 1 0,-1 0 0,1 0 0,5 6 0,9 11 0,-1 1 0,21 34 0,-4-5 0,3 1 0,-20-26 0,1-1 0,28 29 0,23 22 0,-50-53 0,1 1 0,1-2 0,46 35 0,101 82 0,-37-42 0,-121-90 0,1 1 0,-1 1 0,0 0 0,-1 1 0,0 0 0,16 22 0,-19-24 0,-1-1 0,1 0 0,0 0 0,12 8 0,-11-9 0,-1 0 0,1 1 0,-1 0 0,8 11 0,-4-5 0,0-1 0,23 21 0,-21-22 0,-1 1 0,19 23 0,-22-25 0,1-1 0,0 0 0,1-1 0,-1 0 0,2-1 0,-1 0 0,19 8 0,4 4 0,-32-17 0,1-1 0,-1 1 0,1-1 0,0 1 0,-1-1 0,1 0 0,0 0 0,0 0 0,0-1 0,0 1 0,0-1 0,0 1 0,0-1 0,0 0 0,0 0 0,0 0 0,0-1 0,0 1 0,0-1 0,0 0 0,0 0 0,3-1 0,-2 0 0,-1-1 0,0 1 0,1-1 0,-1 0 0,0 0 0,0 0 0,0 0 0,-1-1 0,1 1 0,-1-1 0,0 1 0,0-1 0,2-4 0,1-6 0,-1 1 0,0-1 0,0 1 0,2-29 0,-6 143 0,-2 56 0,1-154 0,1 1 0,-1 0 0,0-1 0,0 1 0,0 0 0,0-1 0,0 1 0,-1-1 0,0 0 0,0 1 0,0-1 0,0 0 0,0 0 0,-1 0 0,1-1 0,-1 1 0,0 0 0,0-1 0,0 0 0,0 0 0,0 0 0,0 0 0,-6 2 0,-6 2 0,-1-1 0,0 0 0,0-1 0,-21 2 0,-27 7 0,41-8-273,-1-1 0,1-1 0,-1-1 0,-44-1 0,46-1-6553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127 1 24575,'-1'0'0,"-1"1"0,1-1 0,-1 1 0,1 0 0,0-1 0,-1 1 0,1 0 0,0 0 0,0 0 0,0 0 0,0 0 0,0 0 0,0 1 0,0-1 0,0 0 0,0 0 0,0 1 0,0-1 0,1 1 0,-2 1 0,-12 35 0,13-35 0,-27 98 0,19-64 0,-2 0 0,-15 35 0,24-67 0,0 0 0,0 0 0,0 0 0,1 0 0,-1 0 0,1 0 0,0 0 0,1 0 0,-1 1 0,1-1 0,0 0 0,1 0 0,-1 1 0,1-1 0,0 0 0,0 0 0,1 0 0,-1 0 0,1 0 0,0 0 0,1 0 0,-1-1 0,1 1 0,5 7 0,-2-6 0,1 0 0,-1 0 0,1-1 0,0 1 0,0-1 0,1-1 0,-1 1 0,1-2 0,0 1 0,0-1 0,0 0 0,1 0 0,-1-1 0,10 1 0,22 5-26,46 5-1313,-67-12-5487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 24575,'41'-1'0,"-10"0"0,1 2 0,0 0 0,54 11 0,-38 0 0,90 32 0,-116-37 0,0-1 0,1 0 0,0-2 0,32 2 0,-14-1 0,62 0 0,-77-6 0,0 2 0,1 1 0,33 7 0,-25-2-1365,-18-6-5461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65 1 24575,'0'2'0,"1"29"0,-1-1 0,-1 1 0,-2-1 0,-1 1 0,-2-1 0,-10 32 0,6-26 0,-11 67 0,16-11 0,5-103 0,0 0 0,1-1 0,1 1 0,-1 0 0,6-17 0,-5 23 0,-1 0 0,1 0 0,1 1 0,-1-1 0,1 1 0,-1 0 0,1-1 0,0 1 0,1 1 0,-1-1 0,1 0 0,0 1 0,0-1 0,0 1 0,0 0 0,8-4 0,-8 5 0,12-6 0,-1 1 0,1 1 0,1 0 0,26-6 0,-40 11 0,0 0 0,1 1 0,-1 0 0,1-1 0,-1 1 0,0 0 0,1 1 0,-1-1 0,1 1 0,-1-1 0,0 1 0,1 0 0,-1 0 0,0 0 0,0 1 0,0-1 0,0 1 0,0 0 0,0 0 0,0 0 0,-1 0 0,1 0 0,-1 1 0,1-1 0,-1 1 0,0-1 0,0 1 0,0 0 0,2 4 0,4 7-1365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148 1 24575,'-1'4'0,"-1"1"0,0-1 0,0 1 0,-1-1 0,1 0 0,-1 0 0,0 0 0,-7 7 0,-3 6 0,-4 10 0,1 1 0,2 1 0,-17 45 0,24-51 0,1 0 0,1 1 0,1 0 0,-2 43 0,6-65 0,0 1 0,1-1 0,0 0 0,-1 0 0,1 0 0,0 0 0,0 0 0,0 0 0,0 0 0,0 0 0,0 0 0,1-1 0,-1 1 0,0 0 0,1-1 0,0 1 0,-1-1 0,1 1 0,0-1 0,0 0 0,0 0 0,0 0 0,0 0 0,0 0 0,0 0 0,0 0 0,0-1 0,0 1 0,0-1 0,0 0 0,1 1 0,2-1 0,12 1 0,-1 0 0,1-1 0,23-3 0,-13 1 0,-19 2 0,1-1 0,-1 1 0,0-2 0,0 1 0,1-1 0,-1 0 0,0-1 0,0 0 0,-1 0 0,1-1 0,-1 0 0,0 0 0,1-1 0,-2 1 0,1-2 0,6-5 0,15-11 0,-1-2 0,0-1 0,-2-1 0,36-48 0,-6-18 0,-55 92 0,0-1 0,0 1 0,0 0 0,0 0 0,1-1 0,-1 1 0,0 0 0,0 0 0,0-1 0,0 1 0,1 0 0,-1 0 0,0-1 0,0 1 0,1 0 0,-1 0 0,0 0 0,0-1 0,1 1 0,-1 0 0,0 0 0,1 0 0,-1 0 0,0 0 0,0 0 0,1 0 0,-1-1 0,0 1 0,1 0 0,-1 0 0,0 0 0,1 0 0,-1 0 0,0 1 0,1-1 0,-1 0 0,0 0 0,0 0 0,1 0 0,-1 0 0,0 0 0,1 0 0,-1 1 0,0-1 0,0 0 0,1 0 0,5 19 0,-2 23 0,-3 20 0,-4 158 0,-7-149 68,5-44-784,-2 44-1,7-53-6109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0 176 24575,'5'1'0,"-1"0"0,1 0 0,-1 1 0,1-1 0,-1 1 0,0 0 0,6 4 0,12 5 0,6-1 0,1-2 0,45 9 0,-63-16 0,1 1 0,-1-2 0,0 0 0,1 0 0,-1-1 0,0 0 0,0-1 0,0 0 0,21-7 0,-28 7 0,0-1 0,-1 1 0,1-1 0,0 0 0,-1 0 0,0 0 0,1 0 0,-1-1 0,0 1 0,-1-1 0,1 0 0,-1 0 0,0 0 0,0 0 0,0 0 0,0 0 0,-1-1 0,1 1 0,-1 0 0,0-1 0,0-5 0,0 2 0,0 0 0,0-1 0,-1 1 0,0 0 0,0-1 0,-1 1 0,0 0 0,-1-1 0,0 1 0,-5-14 0,5 19 0,0 1 0,0-1 0,0 1 0,-1-1 0,1 1 0,-1 0 0,1-1 0,-1 1 0,0 1 0,0-1 0,0 0 0,0 1 0,0 0 0,0-1 0,-1 1 0,1 0 0,0 1 0,-1-1 0,1 1 0,0-1 0,-1 1 0,-3 0 0,-13 0 0,0 0 0,-27 5 0,44-5 0,-4 1 0,1 1 0,0 0 0,-1 0 0,1 0 0,0 1 0,0 0 0,1 0 0,-1 0 0,0 1 0,-9 8 0,5-2 0,0-1 0,0 2 0,1-1 0,-9 15 0,13-17 0,1 1 0,0 0 0,0 0 0,1 0 0,0 0 0,1 1 0,-2 11 0,-4 69 0,8-59 0,2 0 0,9 46 0,-1-5 0,-8-62 0,0 0 0,1 0 0,0 0 0,1-1 0,9 19 0,9 23 0,-12-20 0,1 0 0,2-1 0,1-1 0,2 0 0,0-1 0,2-1 0,1 0 0,41 43 0,-43-50 1,-15-17-106,0 0 0,0 0 0,0 0 0,0-1 0,1 1 0,-1-1 0,1 0-1,-1 0 1,1 0 0,0 0 0,0 0 0,3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1 24575,'1'1'0,"-1"0"0,1 1 0,-1-1 0,1 0 0,0 1 0,-1-1 0,1 0 0,0 0 0,0 0 0,0 0 0,0 0 0,0 0 0,0 0 0,0 0 0,0 0 0,0-1 0,1 1 0,1 1 0,28 14 0,-23-13 0,182 105 0,-148-83 0,6 3 0,-2 2 0,54 45 0,-72-52 0,50 32 0,-67-48 0,33 35 0,-11-9 0,-33-33 0,1 0 0,-1 0 0,1 1 0,-1-1 0,1 0 0,-1 1 0,1-1 0,-1 1 0,0-1 0,1 1 0,-1-1 0,1 0 0,-1 1 0,0-1 0,0 1 0,1 0 0,-1-1 0,0 1 0,0-1 0,0 1 0,1-1 0,-1 1 0,0 0 0,0-1 0,0 1 0,0-1 0,0 1 0,0 0 0,0-1 0,0 1 0,0-1 0,-1 1 0,1-1 0,0 2 0,-21 10 0,-30-1 0,12-6 0,-57 15 0,62-11 0,0-2 0,-46 3 0,-13 3 0,65-8 0,-54 3 0,0-10 0,-65 4 0,126 2-1365,5 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0 129 24575,'1'-1'0,"-1"0"0,0 0 0,1 0 0,-1 0 0,1 0 0,0 0 0,-1 0 0,1 0 0,0 0 0,0 0 0,-1 0 0,1 0 0,0 0 0,0 1 0,0-1 0,0 0 0,0 1 0,0-1 0,0 0 0,0 1 0,1-1 0,-1 1 0,0 0 0,0-1 0,0 1 0,0 0 0,3 0 0,37-5 0,-36 5 0,8-1 0,5 0 0,0 0 0,0-1 0,0 0 0,0-2 0,-1 0 0,1-1 0,19-9 0,-22 9 0,1 0 0,-1 0 0,1 2 0,30-3 0,14-4 0,-30 5 0,0 2 0,47 0 0,-48 3 0,-1-1 0,1-2 0,29-6 0,-27 4-76,0 1 0,0 2-1,55 2 1,-47 1-984,-17-1-5766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35:30.7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24575,'5'4'-3276,"6"3"-1,6-2 5373,0 5-2096,1-1 0,3-1 1366,2-2-1366,-2-2-5100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24575,'90'-2'0,"100"5"0,-121 9 0,-50-8 0,0 0 0,27 1 0,372-4 83,-201-3-1531,-195 2-5378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 24575,'13'1'0,"-1"1"0,1 1 0,0 0 0,-1 1 0,0 0 0,0 1 0,0 1 0,0-1 0,-1 2 0,13 9 0,26 12 0,25 5 0,-52-25 0,-1 2 0,0 0 0,-1 1 0,22 17 0,34 19 0,3 3 0,-64-40 0,0 0 0,1 0 0,26 9 0,-29-14 0,-1 1 0,0 0 0,-1 1 0,1 0 0,-2 1 0,1 1 0,14 12 0,-25-20 0,-1 0 0,1 0 0,0-1 0,-1 1 0,1 0 0,-1 0 0,1 0 0,-1 0 0,0-1 0,1 1 0,-1 0 0,0 0 0,1 0 0,-1 0 0,0 0 0,0 0 0,0 0 0,0 0 0,0 0 0,0 0 0,0 0 0,0 0 0,-1 0 0,1 0 0,0 0 0,-1-1 0,1 1 0,0 0 0,-1 0 0,1 0 0,-1 0 0,1-1 0,-1 1 0,1 0 0,-1 0 0,0-1 0,1 1 0,-1 0 0,0-1 0,0 1 0,0-1 0,1 1 0,-1-1 0,0 1 0,-2 0 0,-48 19 0,39-16 0,-204 64 0,196-62 0,0 0 0,1-1 0,-1-1 0,1 0 0,-30 1 0,29-3 0,-1 0 0,1 2 0,0 0 0,-25 9 0,25-6 0,0-2 0,0 0 0,0-1 0,-28 1 0,27-4-341,0 1 0,1 0-1,-30 8 1,33-6-6485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913 0 24575,'-891'0'-1365,"869"0"-5461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1302 57 24575,'-28'-1'0,"0"-2"0,0 0 0,0-2 0,-49-16 0,51 13 0,-6 2 0,0 2 0,-1 0 0,0 3 0,0 0 0,-36 5 0,-19-1 0,53-1 0,-64 12 0,31-3 0,2-1 0,40-4 0,0-2 0,-34 0 0,36-2 0,0 1 0,-35 8 0,12-2 0,19-3 0,-42 15 0,-10 3 0,41-13-1365,24-5-5461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0 476 24575,'4'-1'0,"0"0"0,0 0 0,0 0 0,0 0 0,0-1 0,0 0 0,0 0 0,-1 0 0,1 0 0,-1 0 0,6-6 0,40-36 0,-37 33 0,6-6 0,-1 0 0,-1-1 0,0-1 0,-1-1 0,-2 0 0,0 0 0,15-31 0,-23 41 0,0 1 0,1 0 0,1 0 0,8-9 0,-8 10 0,1-1 0,-2 0 0,0 0 0,7-13 0,-9 12 0,0 1 0,1 1 0,-1-1 0,2 1 0,-1 0 0,1 0 0,0 0 0,1 1 0,0 0 0,10-9 0,-16 16 0,-1 0 0,0-1 0,1 1 0,-1 0 0,1-1 0,-1 1 0,1 0 0,-1 0 0,1 0 0,-1-1 0,1 1 0,-1 0 0,1 0 0,0 0 0,-1 0 0,1 0 0,-1 0 0,1 0 0,-1 0 0,1 0 0,-1 0 0,1 0 0,-1 1 0,1-1 0,-1 0 0,1 0 0,-1 0 0,1 1 0,-1-1 0,1 0 0,-1 1 0,1-1 0,-1 0 0,1 1 0,8 22 0,-7 35 0,-2-54 0,-2 869-1365,2-855-5461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0 381 24575,'1'-5'0,"1"1"0,-1-1 0,1 1 0,-1 0 0,1-1 0,1 1 0,-1 0 0,1 0 0,-1 0 0,1 1 0,0-1 0,1 1 0,4-5 0,16-22 0,-13 10 0,13-22 0,57-75 0,22 11 0,-103 105 0,1 1 0,-1 0 0,0 0 0,0-1 0,0 1 0,0 0 0,1 0 0,-1 0 0,0-1 0,0 1 0,1 0 0,-1 0 0,0 0 0,0 0 0,1-1 0,-1 1 0,0 0 0,0 0 0,1 0 0,-1 0 0,0 0 0,0 0 0,1 0 0,-1 0 0,0 0 0,1 0 0,-1 0 0,0 0 0,0 0 0,1 0 0,-1 0 0,0 0 0,1 0 0,-1 0 0,0 0 0,0 0 0,1 1 0,-1-1 0,0 0 0,0 0 0,1 0 0,-1 0 0,0 1 0,0-1 0,0 0 0,1 1 0,4 18 0,-4 33 0,-1-47 0,-3 666 24,4-385-1413,-1-268-5437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594 69 24575,'-53'-2'0,"21"1"0,1 1 0,-41 5 0,63-3 0,1-1 0,-1 1 0,0 1 0,1-1 0,-1 1 0,1 1 0,0 0 0,0 0 0,1 1 0,-1-1 0,1 2 0,-12 9 0,-74 79 0,-21 53 0,102-130 0,3-4 0,0 0 0,2 1 0,-1 0 0,2 0 0,0 1 0,0 0 0,2 0 0,0 0 0,0 0 0,1 1 0,0 18 0,3-31 0,1 0 0,-1 0 0,1 0 0,-1 0 0,1-1 0,0 1 0,0 0 0,1-1 0,-1 1 0,0-1 0,1 1 0,0-1 0,-1 0 0,1 0 0,0 1 0,0-1 0,0 0 0,1-1 0,-1 1 0,0 0 0,1-1 0,-1 1 0,1-1 0,-1 0 0,1 0 0,0 0 0,0 0 0,-1 0 0,1 0 0,5 0 0,10 1 0,0 0 0,-1-1 0,35-3 0,-27 1 0,-8 0 0,0 0 0,-1-1 0,1 0 0,-1-1 0,0-1 0,0-1 0,0 0 0,0-1 0,-1-1 0,0 0 0,0-1 0,-1-1 0,0 0 0,0-1 0,-1-1 0,22-22 0,-10 9 0,-18 17 0,1 0 0,-1-1 0,0 0 0,0 0 0,-1 0 0,0-1 0,7-15 0,57-118 0,-64 128 0,0-1 0,-2 0 0,1 0 0,-2 0 0,0-1 0,-1 1 0,-1-1 0,0 1 0,-1-1 0,-1 0 0,0 1 0,-1-1 0,0 1 0,-9-27 0,2 26 0,6 18 0,3 1 0,0-1 0,1 1 0,-1 0 0,1-1 0,-1 1 0,1 0 0,0-1 0,0 1 0,1-1 0,1 4 0,22 32 0,-17-28 0,0 1 0,-1 0 0,-1 0 0,8 18 0,1 11 0,-1 0 0,-2 0 0,-2 1 0,-2 1 0,-1-1 0,2 84 0,-8-12 0,-3 91 0,-5-161 0,-1-1 0,-16 46 0,20-71 0,-1-1 0,0-1 0,-2 1 0,0-1 0,-1 0 0,0-1 0,-1 0 0,0 0 0,-2-1 0,1 0 0,-2 0 0,1-2 0,-26 21 0,-11 4 0,26-19 0,-43 27 0,46-34 0,10-4 0,0-1 0,0 0 0,-1-1 0,0 0 0,-10 3 0,-5-1-92,9-2-333,0 0 1,-32 3 0,31-6-6402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2036 24575,'0'-21'0,"1"1"0,0 0 0,2-1 0,0 1 0,1 0 0,12-31 0,19-71 0,-25 80 0,28-72 0,-18 55 0,-18 47 0,2 1 0,-1 0 0,2 0 0,-1 0 0,2 0 0,-1 0 0,14-17 0,-2 6 0,0-2 0,17-31 0,-21 32 0,1 2 0,0-1 0,25-26 0,1 8 0,-6 6 0,58-74 0,-65 74 0,1 1 0,2 1 0,59-48 0,-15 13 0,-43 42 0,1 2 0,0 0 0,2 3 0,1 1 0,57-24 0,-29 14 0,254-90 0,-278 106 0,283-93 0,-156 58 0,11-5 0,-143 42 0,62-12 0,-61 16 0,62-22 0,-79 24 0,-1 1 0,0 0 0,35-3 0,0 0 0,181-23 0,-103 10 0,-86 12 0,0 1 0,54 0 0,63-4 0,6 1 0,83-6 0,-26-5 0,-125 14 0,145 7 0,-95 3 0,170-20-810,137 10 638,-261 10-701,1462-3 268,-1490 12 418,-61-2 90,71 8 142,51 3-276,-181-20-270,69 1-1226,170 26 0,-75-3 1725,-154-19 2,99 1 0,16 2 0,300 21 538,-300-18 1755,-64-2-2258,-2-1 602,74 2 779,-66-13-1486,149 4 109,-160 8 872,61 1-724,-76-10-187,91 11 0,-72-4 266,154-8 0,27 1 103,-189 9-369,57 1 0,102 5 0,-176-10 0,115-7 0,25 1 0,-46 22 0,-107-16 0,184 8 0,-213-12 0,0 1 0,58 14 0,-58-9 0,-1-2 0,64 2 0,37 2 0,-2 0 0,-85-8 0,81 12 0,80 4 0,-39-6 0,-87-1 0,25 3 0,120-1 0,-179-10 0,0 2 0,61 13 0,-22-2 0,-68-13 0,35 6 0,82 2 0,-91-9 0,86 17 0,-85-11 0,77 4 0,-62-8 0,73 14 0,-77-8 0,90 2 0,-79-9-55,80 14 0,-83-7 66,94 1-1,-130-9 27,-1 1 0,58 13 1,-57-8-46,0-2 1,54 2-1,94 5 8,-104-5 0,-41-3 0,40 10 0,-46-7 0,-1-2 0,40 2 0,-36-5 0,67 15 0,-69-11 0,-1-1 0,50 3 0,-46-7 0,-1 2 0,45 11 0,-45-8 0,1-1 0,44 2 0,-42-5 0,0 1 0,41 10 0,-42-6 0,-1-2 0,57 2 0,36 3 0,-44-1 0,51 11 0,-8 0 0,-28-7 0,102 26 0,-9-11 0,-172-27 0,-5 1 0,1 0 0,31 12 0,16 4 0,125 29 0,-61-13 0,0 7 145,-19-5-876,-8-5 1024,115 53 0,140 82-293,-155-51 0,99 90 0,-259-170 0,-1 1 0,40 50 0,-54-57 0,-17-18 0,1-1 0,0 0 0,1 0 0,17 12 0,-15-12 0,-1-1 0,20 24 0,11 10 0,122 122 0,-137-139 0,37 46 0,4 5 0,-52-58 0,-1 0 0,-1 1 0,-1 1 0,-1 0 0,15 36 0,26 43 0,-38-71 0,0 1 0,17 53 0,-13-34 0,1 10 0,17 79 0,-4-12 0,-25-92 0,-1 0 0,-2 1 0,3 63 0,-9 113 0,-3-87 0,4-68 0,0-22 0,-1 0 0,-1 1 0,-13 63 0,14-98 0,-31 158 0,4-23 0,14-79 0,9-45 0,0 1 0,0-1 0,-2-1 0,-6 13 0,-10 21 0,5-7 0,-2 0 0,-34 48 0,11-19 0,17-33 0,-1 0 0,-2-2 0,-2-1 0,-1-1 0,-38 28 0,33-29 0,-1-2 0,-2-2 0,-80 39 0,74-44 0,-2-3 0,-67 17 0,49-16 0,34-10 0,-1-1 0,-48 3 0,64-8 0,13-1 0,0-1 0,1 1 0,-1-1 0,0 0 0,0 0 0,0 0 0,1 0 0,-1 0 0,0-1 0,0 1 0,-4-2 0,6 0 0,-1 1 0,1 0 0,0-1 0,-1 0 0,1 1 0,0-1 0,0 0 0,1 0 0,-1 1 0,0-1 0,0 0 0,1 0 0,-1 0 0,1 0 0,0 0 0,0 0 0,-1 0 0,1 0 0,0 0 0,1-3 0,1-24 0,1 0 0,1 1 0,1 0 0,2 0 0,18-49 0,-21 63 0,2-2-1365,-2 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24575,'2'13'0,"1"0"0,0-1 0,1 1 0,0-1 0,1 1 0,0-1 0,1 0 0,14 20 0,5 14 0,0 16 0,-20-47 0,0-1 0,1 1 0,1-1 0,17 27 0,-16-29-1365,-1 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 24575,'4'0'0,"4"0"0,5 0 0,4 0 0,2 0 0,2 0 0,1 0 0,0 0 0,0 0 0,-4-4 0,-1-1 0,0 1 0,1 0 0,1 2 0,0 0 0,1 1 0,1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35:51.9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1 292 24575,'0'-2'0,"1"0"0,0 1 0,0-1 0,0 1 0,0 0 0,0-1 0,0 1 0,1 0 0,-1 0 0,0 0 0,1-1 0,-1 1 0,1 1 0,-1-1 0,1 0 0,-1 0 0,1 0 0,-1 1 0,1-1 0,0 1 0,0 0 0,2-1 0,12-5 0,104-73 0,96-58 0,-211 134 0,45-27 0,-46 28 0,-1 1 0,0-1 0,1 1 0,-1-1 0,1 1 0,0 0 0,-1 0 0,1 1 0,0-1 0,0 1 0,-1 0 0,5 0 0,-6 1 0,0-1 0,-1 1 0,1 0 0,-1 0 0,1 0 0,-1 0 0,1 0 0,-1 0 0,0 1 0,0-1 0,1 0 0,-1 1 0,0-1 0,0 1 0,0-1 0,0 1 0,-1-1 0,1 1 0,0 0 0,-1-1 0,1 1 0,-1 0 0,1 0 0,-1 2 0,4 48 0,-4-46 0,1 21 0,-2-1 0,-1 0 0,0 0 0,-2 0 0,-1 0 0,-1-1 0,-14 36 0,9-33 0,2 0 0,1 1 0,1 0 0,-6 57 0,-7 23-1365,17-85-5461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24575,'4'0'0,"0"0"0,0 0 0,0 1 0,0-1 0,0 1 0,0 0 0,0 0 0,-1 1 0,1-1 0,0 1 0,-1-1 0,1 1 0,-1 1 0,1-1 0,-1 0 0,0 1 0,0-1 0,4 6 0,1 2 0,-1 1 0,-1-1 0,0 1 0,8 18 0,5 11 0,-11-21 0,-1 0 0,0 0 0,-2 0 0,0 1 0,-2 0 0,0 0 0,-1 0 0,0 0 0,-2 0 0,-1 0 0,-3 23 0,3-40 0,1 1 0,-1-1 0,0 0 0,-1 0 0,1 0 0,0 0 0,-1 0 0,0 0 0,0 0 0,0-1 0,0 1 0,0-1 0,0 1 0,-1-1 0,1 0 0,-1 0 0,1 0 0,-1 0 0,0 0 0,0 0 0,0-1 0,0 0 0,0 1 0,0-1 0,-1 0 0,1-1 0,-6 2 0,6-1 0,0-1 0,0 0 0,0 1 0,1-1 0,-1 0 0,0 0 0,0-1 0,0 1 0,1 0 0,-1-1 0,0 0 0,0 1 0,1-1 0,-1 0 0,1-1 0,-1 1 0,1 0 0,-1-1 0,1 1 0,0-1 0,0 0 0,-1 0 0,1 0 0,1 0 0,-1 0 0,0 0 0,0-1 0,1 1 0,-1 0 0,1-1 0,0 1 0,-2-6 0,0-4 0,1 0 0,1 0 0,-1 0 0,2-1 0,0 1 0,0 0 0,1-1 0,1 1 0,5-21 0,-6 31 0,1 0 0,-1 0 0,1 0 0,0-1 0,0 2 0,0-1 0,0 0 0,0 0 0,0 1 0,0-1 0,1 1 0,-1-1 0,1 1 0,-1 0 0,1 0 0,-1 0 0,1 1 0,0-1 0,-1 0 0,1 1 0,0 0 0,4 0 0,74 2 0,-53 1 0,19-1-103,-25 0-78,0-1 1,0 0 0,1-2 0,-1-1-1,0 0 1,23-7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24575,'15'1'0,"1"1"0,-1 1 0,0 0 0,-1 1 0,26 11 0,15 3 0,-27-12 0,0-1 0,1-2 0,0-1 0,42-2 0,40 2 0,-24 17-1365,-71-18-5461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126 1 24575,'2'124'0,"-4"133"0,-2-232 0,-2 0 0,0-1 0,-1 1 0,-16 34 0,11-29 0,-15 59 0,-11 82-1365,35-155-5461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 1 24575,'7'-1'0,"0"1"0,0 1 0,-1-1 0,1 1 0,0 0 0,-1 1 0,1 0 0,0 0 0,6 3 0,-9-3 0,0 1 0,0 0 0,0 0 0,-1 0 0,1 1 0,-1-1 0,0 1 0,1 0 0,-2 0 0,1 0 0,0 0 0,-1 1 0,3 5 0,1 5 0,0 1 0,-2 0 0,1 0 0,-2 0 0,0 0 0,1 32 0,-3-2 0,-7 56 0,2-88 0,0 0 0,0-1 0,-1 0 0,-1 0 0,0 0 0,-15 22 0,19-32 0,-3 6 0,-1-1 0,1-1 0,-1 1 0,-1-1 0,0 0 0,0-1 0,0 1 0,0-1 0,-1-1 0,-12 7 0,18-10 0,-1-1 0,0 1 0,0-1 0,0 0 0,-1 0 0,1 0 0,0-1 0,0 1 0,-1-1 0,1 1 0,0-1 0,0 0 0,-1 0 0,1-1 0,0 1 0,0-1 0,-1 1 0,1-1 0,0 0 0,0 0 0,0-1 0,0 1 0,0-1 0,0 1 0,0-1 0,1 0 0,-1 0 0,1 0 0,-1 0 0,1-1 0,0 1 0,0-1 0,-3-3 0,2 1 0,0-1 0,1 1 0,-1-1 0,1 1 0,1-1 0,-1 0 0,1 0 0,0 0 0,0 0 0,0 0 0,1-6 0,5-68 0,-5 77 0,1 0 0,-1-1 0,1 1 0,0 0 0,0 0 0,1 0 0,-1 0 0,1 0 0,-1 0 0,1 0 0,0 0 0,0 1 0,0-1 0,0 1 0,1-1 0,-1 1 0,1 0 0,-1 0 0,1 0 0,0 0 0,0 1 0,0-1 0,0 1 0,0 0 0,0 0 0,0 0 0,0 0 0,1 0 0,-1 0 0,0 1 0,1 0 0,-1 0 0,7 0 0,11 1 0,0 0 0,0 2 0,0 0 0,23 7 0,-23-5 0,-9-3 0,17 5 0,0-1 0,0-2 0,41 1 0,-64-5-105,1 0 0,-1 0 0,0 1 0,-1 0 0,1 0 0,0 1 0,0 0 0,0 0 0,-1 0 0,1 1 0,-1-1 0,7 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70 24575,'68'-1'0,"98"-15"0,-70 10 0,-71 6 0,0-1 0,49-9 0,-17-2 0,1 3 0,82-2 0,120 11 0,-106 3 0,-101-6 0,-38 2 0,0-1 0,0 2 0,1 0 0,-1 1 0,0 0 0,1 2 0,27 7 0,-41-9 0,0 1 0,1-1 0,-1 1 0,0 0 0,0 0 0,0 0 0,0 0 0,0 0 0,-1 0 0,1 1 0,-1-1 0,1 0 0,-1 1 0,0 0 0,0-1 0,0 1 0,0 0 0,0-1 0,-1 1 0,1 0 0,-1 0 0,0 3 0,1 10 0,0 1 0,-4 27 0,1-17 0,-1 752 0,5-414 0,-1-347 0,1 1 0,7 28 0,-5-28 0,-1 0 0,1 27 0,-4-33 0,2 16 0,-2 0 0,-1 0 0,-1-1 0,-2 1 0,0 0 0,-18 53 0,19-72 0,1 0 0,0-1 0,0 1 0,1 10 0,0-11 0,0-1 0,0 1 0,-1-1 0,1 0 0,-7 14 0,7-19 0,0-1 0,0 0 0,-1 0 0,1 0 0,-1 0 0,0 0 0,0 0 0,1 0 0,-1 0 0,-1-1 0,1 1 0,0-1 0,0 1 0,0-1 0,-1 0 0,1 0 0,-1 0 0,1 0 0,-1 0 0,1-1 0,-1 1 0,-4-1 0,-9 3 0,1 0 0,0 1 0,-16 7 0,19-7 0,-1 0 0,0 0 0,1-1 0,-1-1 0,-17 2 0,-41-4 0,41-1 0,1 1 0,0 1 0,-55 10 0,46-5 0,0-1 0,-1-2 0,0-2 0,-45-5 0,-8 2 0,-4 0 0,-104 4 0,145 9 0,48-8 0,-1-1 0,0 0 0,1 0 0,-1-1 0,0 0 0,0 0 0,0-1 0,0 0 0,1 0 0,-1-1 0,0 0 0,-9-3 0,15 3 0,0 0 0,0-1 0,0 1 0,0-1 0,0 1 0,1-1 0,-1 0 0,0 0 0,1 0 0,-1 0 0,1 0 0,0 0 0,0 0 0,-1 0 0,2-1 0,-1 1 0,0 0 0,0-1 0,1 1 0,-1 0 0,1-1 0,0 1 0,-1-3 0,3-67 0,-1 50 0,4-802 0,-8 440 0,3-187-1365,0 553-5461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256 1 24575,'-7'0'0,"1"0"0,-1 0 0,0 0 0,1 1 0,-1 0 0,1 1 0,-1 0 0,1 0 0,0 0 0,-1 0 0,1 1 0,0 0 0,1 1 0,-1-1 0,0 1 0,1 0 0,0 0 0,0 1 0,0 0 0,1 0 0,-1 0 0,1 0 0,0 0 0,-3 9 0,-7 4 0,1 2 0,1 0 0,1 0 0,0 1 0,2 1 0,1 0 0,0 0 0,2 0 0,0 1 0,2 0 0,0 0 0,0 42 0,4-58 0,0 0 0,0 0 0,1 0 0,-1-1 0,2 1 0,-1 0 0,1-1 0,0 1 0,4 7 0,-4-10 0,1-1 0,-1 0 0,1 1 0,0-1 0,0 0 0,1-1 0,-1 1 0,1 0 0,-1-1 0,1 0 0,0 0 0,0 0 0,0 0 0,0-1 0,7 2 0,11 2 0,0-1 0,0-1 0,0-1 0,0 0 0,0-2 0,0-1 0,1-1 0,23-5 0,-39 5 0,-1 0 0,1-1 0,-1 0 0,0 0 0,0-1 0,0 1 0,0-1 0,0-1 0,-1 1 0,0-1 0,0 0 0,0 0 0,4-6 0,0-1 0,-1 0 0,1 0 0,-2-1 0,0 0 0,7-18 0,-6 5 0,-2-1 0,0 0 0,-2 0 0,-1-1 0,0-41 0,-3 67 0,1-8 0,-1 1 0,-1-1 0,0 0 0,0 0 0,0 1 0,-4-10 0,4 15 0,-1 1 0,1 0 0,-1 0 0,0 0 0,0 1 0,0-1 0,0 0 0,-1 1 0,1-1 0,-1 1 0,0 0 0,1 0 0,-1 0 0,0 0 0,0 1 0,0-1 0,0 1 0,-1-1 0,1 1 0,-5-1 0,-10-4-341,1 2 0,-1 0-1,-34-4 1,35 8-6485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0 262 24575,'1'-4'0,"0"0"0,0 0 0,0 0 0,0 0 0,1 0 0,0 1 0,-1-1 0,1 1 0,1-1 0,3-5 0,29-32 0,-34 39 0,62-82 0,-8 8 0,-54 76 0,-1-1 0,1 0 0,-1 0 0,0 1 0,1-1 0,-1 0 0,1 1 0,0-1 0,-1 1 0,1-1 0,-1 1 0,1-1 0,0 1 0,-1-1 0,1 1 0,0 0 0,0-1 0,-1 1 0,1 0 0,0-1 0,0 1 0,0 0 0,-1 0 0,1 0 0,0 0 0,0 0 0,0 0 0,-1 0 0,1 0 0,0 0 0,0 0 0,1 1 0,-1 0 0,0 1 0,1-1 0,-1 1 0,0-1 0,-1 1 0,1-1 0,0 1 0,0 0 0,-1-1 0,1 1 0,-1 0 0,1 0 0,-1-1 0,0 3 0,3 73 0,-3-71 0,-2 421 0,3-415 33,0-1-1,1 1 0,5 17 0,2 15-1526,-7-28-5332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24575,'40'-1'0,"50"2"0,-82-1 0,0 1 0,0 1 0,0-1 0,0 1 0,0 1 0,0 0 0,0 0 0,9 5 0,-11-3 0,1-1 0,-1 1 0,-1 0 0,1 1 0,-1 0 0,0 0 0,0 0 0,-1 0 0,1 1 0,-1-1 0,-1 1 0,1 0 0,-1 1 0,-1-1 0,1 0 0,-1 1 0,1 11 0,2 12 0,-2 0 0,-2 0 0,-2 33 0,0-30 0,1-29 0,0 0 0,0 0 0,-1 0 0,0 0 0,0 0 0,0 0 0,-1-1 0,0 1 0,0 0 0,0-1 0,0 0 0,-1 1 0,1-1 0,-1 0 0,0 0 0,0 0 0,-1-1 0,1 1 0,-8 5 0,8-7 0,0-1 0,-1 1 0,1 0 0,0-1 0,-1 0 0,1 0 0,-1 0 0,1 0 0,-1-1 0,0 1 0,1-1 0,-1 0 0,1 0 0,-1 0 0,0 0 0,1-1 0,-1 0 0,1 1 0,-1-1 0,1 0 0,-1-1 0,1 1 0,0-1 0,-1 1 0,1-1 0,0 0 0,0 0 0,-3-3 0,4 2 0,-1 1 0,1-1 0,0 1 0,0-1 0,0 0 0,0 0 0,0 0 0,1 0 0,-1 0 0,1 0 0,0-1 0,0 1 0,0 0 0,0-1 0,0 1 0,1-1 0,0 1 0,0-1 0,0 1 0,0-1 0,1-3 0,-1 5 0,0-1 0,0 0 0,1 1 0,0-1 0,-1 0 0,1 1 0,0-1 0,0 1 0,0-1 0,1 1 0,-1 0 0,1-1 0,-1 1 0,1 0 0,0 0 0,-1 0 0,1 0 0,0 1 0,1-1 0,-1 0 0,0 1 0,0-1 0,1 1 0,-1 0 0,0 0 0,1 0 0,2-1 0,22-1 0,-1 1 0,1 1 0,50 4 0,2 1 0,47-4-1365,-108 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24575,'12'0'0,"13"-1"0,1 1 0,-1 2 0,1 0 0,-1 2 0,29 7 0,-48-9 0,-1 0 0,1 0 0,0 1 0,-1 0 0,1 0 0,-1 0 0,0 0 0,0 1 0,0 0 0,-1 0 0,1 0 0,-1 1 0,0-1 0,0 1 0,-1 0 0,1 0 0,-1 0 0,0 1 0,-1-1 0,1 1 0,-1 0 0,0 0 0,0-1 0,-1 1 0,0 0 0,0 1 0,0 5 0,0-1 0,0-1 0,-1 1 0,0-1 0,-1 1 0,0-1 0,-1 0 0,0 0 0,-1 1 0,0-1 0,0-1 0,-5 11 0,4-14 0,1-1 0,0 0 0,-1 0 0,0 0 0,-1 0 0,1-1 0,-1 1 0,0-1 0,0 0 0,0-1 0,0 1 0,-1-1 0,1 0 0,-1 0 0,0-1 0,0 0 0,0 0 0,0 0 0,-11 1 0,-9-3 0,26 0 0,0 0 0,-1 0 0,1 0 0,-1 1 0,1-1 0,-1 0 0,1 0 0,-1 0 0,0 0 0,1 0 0,-1 0 0,1 0 0,-1 0 0,1 0 0,-1 0 0,1 0 0,-1-1 0,1 1 0,-1 0 0,1 0 0,0 0 0,-1-1 0,1 1 0,-1 0 0,1-1 0,-1 1 0,1 0 0,0-1 0,-1 1 0,1 0 0,0-1 0,-1 1 0,1-1 0,0 1 0,0-1 0,-1 1 0,1 0 0,0-2 0,3 2 0,0 0 0,0 0 0,1 0 0,-1 0 0,0 1 0,0-1 0,0 1 0,0 0 0,0 0 0,0 0 0,0 0 0,0 1 0,0-1 0,3 3 0,1-1 0,1 0 0,1 0 0,-1 1 0,-1 0 0,1 0 0,0 0 0,-1 1 0,0 1 0,0-1 0,-1 1 0,1 0 0,-1 0 0,-1 1 0,1 0 0,-1 0 0,0 0 0,0 0 0,-1 1 0,0 0 0,-1 0 0,0 0 0,0 0 0,0 1 0,-1-1 0,-1 1 0,1 0 0,-1 10 0,0-9 0,-1-1 0,-1 1 0,0 0 0,0 0 0,-1 0 0,0-1 0,0 1 0,-1-1 0,-1 1 0,1-1 0,-2 0 0,1-1 0,-1 1 0,-11 14 0,5-8 20,0 0 0,-1-1 0,-1 0 0,-1-1 0,-22 18 0,28-25-134,-1-1 0,1 0-1,-1-1 1,1 0 0,-1 0 0,0-1-1,-1 0 1,1-1 0,0 0 0,-1 0-1,1-1 1,-15 0 0,6-1-6712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130 1 24575,'-5'0'0,"1"1"0,-1 0 0,1 0 0,-1 0 0,0 0 0,1 1 0,0 0 0,-1 0 0,1 0 0,0 0 0,0 1 0,0-1 0,0 1 0,1 0 0,-1 0 0,1 1 0,0-1 0,0 1 0,0-1 0,0 1 0,0 0 0,1 0 0,0 1 0,-2 4 0,-2 5 0,0-1 0,1 1 0,1 0 0,0 1 0,1-1 0,-1 23 0,0 17 0,8 104 0,-3-152 0,0 0 0,0 0 0,0-1 0,1 1 0,0 0 0,0-1 0,1 1 0,-1-1 0,1 0 0,0 0 0,1 0 0,-1 0 0,1-1 0,0 0 0,0 1 0,0-1 0,1 0 0,-1-1 0,1 1 0,0-1 0,0 0 0,0 0 0,1-1 0,-1 0 0,1 1 0,9 1 0,0 0 0,0-1 0,1-1 0,-1 0 0,1-1 0,-1 0 0,1-2 0,0 1 0,-1-2 0,17-3 0,-21 1 0,0 0 0,-1-1 0,1 0 0,-1-1 0,0 0 0,0 0 0,-1-1 0,16-15 0,9-4 0,-13 6 0,-18 17 0,0 0 0,0 0 0,0 0 0,1 0 0,-1 0 0,1 1 0,-1 0 0,8-4 0,-9 6 0,-1 0 0,1 0 0,0 0 0,-1 0 0,1 0 0,-1 0 0,1 1 0,-1-1 0,1 0 0,-1 1 0,1-1 0,-1 1 0,1 0 0,-1-1 0,1 1 0,-1 0 0,0 0 0,1 0 0,-1 0 0,0 0 0,0 0 0,0 1 0,0-1 0,0 0 0,0 0 0,0 1 0,0-1 0,-1 1 0,2 2 0,3 6 0,-1 0 0,-1 1 0,0-1 0,0 1 0,-1 0 0,0 0 0,0 15 0,2 12 0,3 20-3,-3 1-1,-6 84 1,0-43-1352,2-82-5471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35:55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548 3 24575,'-24'0'0,"-1"1"0,1 1 0,-1 2 0,1 0 0,0 2 0,-39 14 0,41-13 0,16-5 0,0 0 0,0 0 0,1 0 0,-1 1 0,0-1 0,1 2 0,0-1 0,0 0 0,0 1 0,0 0 0,-4 5 0,-2 3 0,-5 3 0,1 2 0,0 0 0,2 0 0,0 1 0,1 1 0,0 0 0,-16 40 0,-13 40 0,2-6 0,31-70 0,2 0 0,0 0 0,2 0 0,0 1 0,0 46 0,3-50 0,2 1 0,1-1 0,0 0 0,9 34 0,-9-46 0,1 0 0,0-1 0,1 1 0,0 0 0,0-1 0,0 0 0,1 0 0,0 0 0,1-1 0,0 1 0,0-1 0,0-1 0,0 1 0,8 4 0,7 5 0,1-1 0,0-1 0,0-1 0,44 17 0,23 1 0,52 15 0,-107-39 0,0-2 0,1 0 0,-1-3 0,61-4 0,-9 0 0,-77 3 0,-1-1 0,0 0 0,1 0 0,-1-1 0,0 0 0,0 0 0,0-1 0,0 0 0,-1 0 0,1-1 0,8-6 0,91-46 0,-81 40 0,-2-1 0,0-2 0,-1 0 0,31-34 0,-27 30 0,-23 20 0,0 0 0,1-1 0,-1 0 0,0 1 0,-1-1 0,1-1 0,-1 1 0,0 0 0,4-6 0,10-26 0,21-63 0,-34 91 0,0 0 0,0 0 0,0 0 0,1 1 0,1-1 0,8-9 0,-6 8 0,-1 0 0,0-1 0,7-14 0,-7 9 0,0-1 0,-1 0 0,-1-1 0,-1 1 0,-1-1 0,0 0 0,-1 0 0,0 0 0,-2 0 0,-1-25 0,0 37 0,0 0 0,0 0 0,-1 0 0,0 0 0,0 0 0,0 0 0,0 0 0,-1 1 0,0-1 0,0 1 0,0-1 0,0 1 0,-5-5 0,-8-5 0,1 0 0,-21-13 0,-7-6 0,27 21 0,0 1 0,-1 0 0,0 1 0,0 1 0,-1 1 0,-23-8 0,-38-17 0,62 23 0,-2 1 0,1 1 0,-1 1 0,0 1 0,0 0 0,0 2 0,-1 0 0,-38-2 0,-134 8-1365,169-2-5461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442 124 24575,'-5'-1'0,"0"-1"0,-1 0 0,1 0 0,0 0 0,0 0 0,0-1 0,1 0 0,-6-3 0,-9-6 0,-36-17 0,30 15 0,0 1 0,-42-16 0,64 28 0,0 1 0,0-1 0,0 1 0,0-1 0,0 1 0,0 0 0,0 0 0,0 0 0,0 0 0,0 1 0,0-1 0,0 1 0,0 0 0,0 0 0,1 0 0,-1 0 0,0 0 0,1 1 0,-1-1 0,0 1 0,1 0 0,0-1 0,-1 1 0,1 0 0,0 1 0,0-1 0,0 0 0,-2 4 0,-6 9 0,2 0 0,-1 0 0,2 1 0,-7 18 0,-15 29 0,22-54 0,1 0 0,0 1 0,1-1 0,0 1 0,-7 21 0,11-28 0,1 0 0,-1 0 0,1 0 0,0-1 0,-1 1 0,1 0 0,0 0 0,1 0 0,-1 0 0,1 0 0,-1 0 0,1 0 0,0-1 0,0 1 0,0 0 0,0 0 0,0-1 0,1 1 0,-1-1 0,1 1 0,0-1 0,0 0 0,0 0 0,0 1 0,0-1 0,0-1 0,3 3 0,58 45 0,70 68 0,-124-108 0,10 10 0,0 1 0,28 38 0,-42-50 0,0 1 0,0 0 0,-1 0 0,0 0 0,0 1 0,-1-1 0,-1 1 0,1 0 0,-2 0 0,2 19 0,-2-16 0,-1 1 0,0-1 0,-1 0 0,-1 1 0,-4 21 0,4-29 0,-1 0 0,1-1 0,-1 1 0,0-1 0,0 1 0,-1-1 0,1 0 0,-1-1 0,0 1 0,0 0 0,-1-1 0,1 0 0,-1 0 0,-9 5 0,-120 68 0,127-74-151,1 0-1,-1 0 0,0-1 0,1 0 1,-1 0-1,0-1 0,0 0 1,-11 0-1,1 0-6674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345 2 24575,'-32'-1'0,"-40"2"0,67 0 0,1 0 0,-1 0 0,0 0 0,1 0 0,0 1 0,-1 0 0,1 0 0,0 0 0,0 0 0,0 0 0,0 1 0,-7 6 0,-7 9 0,0 1 0,2 1 0,0 0 0,-26 44 0,37-56 0,-3 5 0,1 0 0,0 1 0,0-1 0,1 1 0,1 1 0,1-1 0,0 1 0,0 0 0,2-1 0,-2 28 0,2-2 0,0-26 0,1 1 0,1 0 0,1-1 0,0 1 0,0 0 0,7 23 0,-4-29 0,1-1 0,0 1 0,1-1 0,0 0 0,1 0 0,-1-1 0,1 0 0,1 0 0,-1-1 0,18 11 0,8 5 0,47 21 0,-47-27 0,0-1 0,1-1 0,1-2 0,0-1 0,0-2 0,1-2 0,0-1 0,0-1 0,40-1 0,14-3 0,75-4 0,-159 2 0,0-1 0,0 0 0,0 0 0,0 0 0,0-1 0,-1 1 0,1-2 0,-1 1 0,0-1 0,0 1 0,0-1 0,0-1 0,-1 1 0,1-1 0,-1 1 0,6-10 0,-3 4 0,0 0 0,-1-1 0,-1 1 0,1-1 0,-1-1 0,-1 1 0,6-23 0,-10 31 0,1 0 0,-1 0 0,0 0 0,0-1 0,0 1 0,0 0 0,0 0 0,0 0 0,-1 0 0,0 0 0,1 0 0,-1 0 0,-1 0 0,1 0 0,0 0 0,-1 0 0,1 0 0,-1 1 0,0-1 0,0 1 0,0-1 0,0 1 0,0 0 0,0 0 0,-1 0 0,-2-2 0,-7-3 0,0 1 0,0 0 0,0 0 0,0 2 0,-14-4 0,-18-8 0,21 9 0,0 0 0,0 2 0,-34-4 0,45 7 0,0-1 0,1 1 0,-1 1 0,0 0 0,0 1 0,0 0 0,1 0 0,-1 2 0,0-1 0,1 1 0,-1 1 0,1 0 0,-1 1 0,1 0 0,1 1 0,-1 0 0,-14 10 0,-31 18 0,41-25 0,-1 1 0,2 1 0,0 0 0,-23 22 0,3-3 0,25-21 0,0 0 0,0 0 0,-15 19 0,14-12-151,0-1-1,0 1 0,2 1 0,0-1 1,0 2-1,2-1 0,0 1 1,-4 20-1,7-21-6674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24575,'24'0'-1213,"-3"-1"1265,1 2-1,38 5 0,-53-5 37,1 1 0,-1 1 1,0-1-1,0 1 0,0 0 0,0 1 1,0-1-1,-1 1 0,1 1 1,-1-1-1,9 10 0,25 22-88,-25-23 0,0 0 0,16 20 0,-5-2 0,-18-24 0,-1 1 0,-1 0 0,1 0 0,-2 1 0,1 0 0,7 16 0,-7-11 0,5 10 0,0 2 0,-2-1 0,-1 1 0,0 1 0,-2-1 0,-2 1 0,4 54 0,-10-33 0,-14 79 0,14-112 24,-1 0 0,-1 0 0,0 0 0,-11 26 0,11-35-138,1 0 0,-1 0-1,0-1 1,-1 1 0,1-1 0,-1 0-1,0 0 1,-1 0 0,1-1 0,-1 1-1,0-1 1,-11 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24575,'467'0'0,"-448"2"0,-1 1 0,1 1 0,-1 1 0,0 0 0,-1 2 0,1 0 0,27 15 0,-12-6 0,8 5-1365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0 312 24575,'4'-1'0,"0"1"0,0-1 0,0 0 0,-1-1 0,1 1 0,0-1 0,-1 1 0,1-1 0,-1 0 0,1 0 0,-1 0 0,3-4 0,41-36 0,-34 29 0,31-28 0,-14 15 0,-1-1 0,-2-1 0,-1-2 0,26-37 0,-39 53 0,-3 17 0,2 33 0,-6 0 0,-2 1 0,-2 0 0,-1-1 0,-4 44 0,0 10 0,3 142-1365,0-214-5461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0 183 24575,'49'-70'0,"-1"11"0,-16 18 0,-32 40 0,0 0 0,1 0 0,-1 1 0,1-1 0,-1 0 0,1 0 0,0 1 0,-1-1 0,1 1 0,0-1 0,-1 0 0,1 1 0,0-1 0,0 1 0,-1 0 0,1-1 0,0 1 0,0 0 0,0-1 0,0 1 0,0 0 0,-1 0 0,1 0 0,0 0 0,0 0 0,0 0 0,0 0 0,0 0 0,0 0 0,0 0 0,1 1 0,-1 0 0,0 0 0,0 0 0,0 1 0,0-1 0,0 1 0,0-1 0,0 1 0,0-1 0,-1 1 0,1-1 0,0 1 0,-1 0 0,0-1 0,1 4 0,4 62 0,-5-42 0,1 8 0,-2 0 0,-2 0 0,-9 47 0,8-56-120,1 0 1,1 0-1,2 42 0,1-44-766,-1-4-5940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 24575,'138'-3'0,"148"6"0,-160 18-1365,-108-20-5461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24575,'8'0'0,"0"1"0,-1-1 0,1 2 0,-1-1 0,1 1 0,-1 0 0,0 1 0,1 0 0,-1 0 0,-1 0 0,1 1 0,8 6 0,4 4 0,-1 1 0,26 30 0,-20-20 0,-17-17 0,-1 0 0,1 1 0,-1 0 0,-1 0 0,0 1 0,0 0 0,-1 0 0,0 0 0,-1 0 0,0 0 0,0 1 0,1 15 0,0 16 0,-2 77 0,-3-87 0,3 49 0,-4 71 0,1-148-124,1 0 0,-1 0 0,0 0 0,0 0 0,0 0 0,0 0-1,-1-1 1,1 1 0,-1 0 0,-3 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24575,'96'-2'0,"105"4"0,-150 10-1365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24575,'4'0'0,"4"0"0,5 0 0,4 0 0,2 0 0,2 0 0,1 0 0,0 0 0,0 0 0,0 0 0,0 0 0,-1 0 0,-3-4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35:44.1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142 1 24575,'-6'0'0,"0"1"0,0 0 0,0 0 0,0 0 0,0 1 0,0 0 0,1 0 0,-1 0 0,1 1 0,0 0 0,0 0 0,0 0 0,0 0 0,0 1 0,0 0 0,1 0 0,0 0 0,0 1 0,0-1 0,0 1 0,1 0 0,0 0 0,-5 10 0,5-8 0,0 0 0,0 1 0,0-1 0,1 1 0,0-1 0,1 1 0,0 0 0,0-1 0,0 1 0,1 0 0,0 0 0,1 0 0,0-1 0,0 1 0,0 0 0,1-1 0,1 1 0,2 8 0,-1-10 0,0 0 0,0 0 0,0-1 0,1 1 0,0-1 0,0 0 0,0 0 0,1-1 0,-1 0 0,12 7 0,8 3 0,33 13 0,-46-22 0,2-1 0,-1-1 0,0 0 0,1 0 0,-1-2 0,20 1 0,4-2 0,41-5 0,-73 4 0,1 1 0,-1-2 0,0 1 0,1 0 0,-1-1 0,0 0 0,0 0 0,0-1 0,-1 1 0,1-1 0,0 0 0,-1 0 0,0-1 0,0 1 0,0-1 0,0 0 0,0 0 0,-1-1 0,0 1 0,0 0 0,0-1 0,0 0 0,-1 0 0,0 0 0,0 0 0,0 0 0,-1 0 0,1-1 0,-1 1 0,0-10 0,1 3 0,-2 1 0,0-1 0,0 1 0,-1-1 0,0 1 0,-1 0 0,-1-1 0,1 1 0,-2 0 0,0 0 0,0 1 0,-1-1 0,-11-18 0,13 25 0,0 1 0,0 0 0,-1 0 0,1 0 0,-1 0 0,1 1 0,-1-1 0,0 1 0,0 0 0,0 0 0,0 0 0,-5-1 0,-58-13 0,49 13 0,-55-5-1365,50 7-5461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24575,'89'-2'0,"98"4"0,-111 9 0,-46-6 0,55 2 0,-22-8-1365,-45 1-5461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128 1 24575,'-7'0'0,"1"0"0,-1 0 0,0 1 0,1 0 0,-1 0 0,0 1 0,1-1 0,-1 2 0,1-1 0,0 1 0,-11 6 0,13-6 0,1-1 0,0 1 0,0 0 0,1 0 0,-1 0 0,1 0 0,-1 1 0,1-1 0,0 1 0,0-1 0,0 1 0,1 0 0,0 0 0,-1 0 0,1 0 0,0 0 0,1 0 0,-1 0 0,1 0 0,0 0 0,0 5 0,0-4 0,0-1 0,1 1 0,-1-1 0,1 1 0,0-1 0,0 0 0,1 1 0,-1-1 0,1 0 0,0 0 0,0 0 0,1 0 0,-1 0 0,1-1 0,-1 1 0,1-1 0,0 1 0,1-1 0,-1 0 0,0 0 0,1-1 0,0 1 0,0-1 0,-1 1 0,1-1 0,1-1 0,-1 1 0,0 0 0,0-1 0,1 0 0,-1 0 0,6 0 0,13 3 0,0-2 0,0-1 0,0-1 0,45-6 0,-62 5 0,0 0 0,0-1 0,-1 0 0,1 0 0,-1 0 0,1-1 0,-1 0 0,0 0 0,0 0 0,0-1 0,0 0 0,4-5 0,37-22 0,-45 30 0,-1 1 0,1 0 0,-1-1 0,1 1 0,0 0 0,-1 0 0,1 0 0,0 0 0,-1-1 0,1 1 0,0 0 0,-1 0 0,1 0 0,0 0 0,0 0 0,-1 1 0,1-1 0,0 0 0,-1 0 0,1 0 0,-1 1 0,1-1 0,0 0 0,-1 0 0,1 1 0,-1-1 0,1 1 0,0 0 0,9 21 0,-8 35 0,-3-50 0,-1 378-1365,2-367-5461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 24575,'-2'89'0,"5"98"0,-3-185 3,-1 0 0,1 1-1,1-1 1,-1 1 0,0-1-1,0 0 1,1 1 0,0-1-1,-1 0 1,1 0 0,0 1-1,0-1 1,0 0-1,0 0 1,0 0 0,1 0-1,-1 0 1,1-1 0,-1 1-1,1 0 1,0 0 0,-1-1-1,1 0 1,0 1 0,0-1-1,0 0 1,0 0 0,1 0-1,-1 0 1,0 0 0,0 0-1,0 0 1,1-1 0,-1 0-1,0 1 1,1-1 0,-1 0-1,0 0 1,1 0 0,-1 0-1,1 0 1,-1-1 0,0 1-1,4-2 1,4-1-152,-1 0 1,0-1-1,-1 0 1,1-1-1,-1 1 1,0-2-1,0 1 1,0-1-1,12-13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24575,'8'0'0,"-1"1"0,0 0 0,1 0 0,-1 1 0,0 0 0,0 0 0,0 1 0,0 0 0,0 0 0,7 5 0,63 48 0,-36-24 0,-30-22-1365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123 1 24575,'0'40'0,"-1"7"0,2 0 0,12 74 0,-9-98 0,0 0 0,-1 0 0,-2 0 0,0 0 0,-2 1 0,-6 45 0,6-66 6,0 1 0,0-1-1,0 0 1,-1 0 0,1 0-1,-1 0 1,1 0 0,-1 0 0,0 0-1,0 0 1,0 0 0,-1-1-1,1 1 1,-1-1 0,1 0-1,-1 0 1,0 0 0,0 0 0,0 0-1,-4 1 1,-1 0-192,1-1 1,-1 0-1,0 0 0,0-1 1,-1 0-1,1-1 1,-11 0-1,1 0-6640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24575,'16'0'0,"-1"0"0,1 1 0,0 1 0,-1 1 0,17 4 0,-24-4 0,-1 0 0,0 0 0,0 0 0,0 1 0,0 0 0,-1 0 0,1 1 0,-1 0 0,0 0 0,0 0 0,-1 1 0,6 7 0,10 14 0,35 58 0,-49-70 0,0 0 0,-1 0 0,0 1 0,-1-1 0,-1 1 0,2 21 0,0 3-106,1-1-524,1 72 1,-8-92-6197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24575,'0'424'-1365,"0"-406"-5461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0 339 24575,'1'-5'0,"0"1"0,0 0 0,0 0 0,1 0 0,-1 0 0,1 0 0,0 0 0,0 0 0,0 1 0,1-1 0,-1 1 0,1-1 0,0 1 0,0 0 0,0 0 0,0 0 0,1 1 0,-1-1 0,1 1 0,4-3 0,-1 1 0,-1-1 0,0 0 0,0 0 0,-1 0 0,9-10 0,-1-5 0,2 1 0,1 1 0,0 0 0,1 1 0,1 1 0,35-25 0,-24 16 0,12-7 0,6 16-1365,-32 14-5461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319 724 24575,'-3'-1'0,"0"1"0,0-1 0,0 0 0,0 0 0,0 0 0,0 0 0,0-1 0,0 1 0,0-1 0,1 1 0,-1-1 0,1 0 0,-1 0 0,1-1 0,0 1 0,-3-3 0,-36-49 0,24 30 0,-19-24 0,-44-74 0,67 97 0,0-1 0,2 0 0,0 0 0,2-1 0,-7-34 0,10 32 0,1 8 0,1-1 0,1 1 0,-1-26 0,4 42 0,0-1 0,0 1 0,0 0 0,1-1 0,0 1 0,0 0 0,1 0 0,-1 0 0,1 0 0,0 0 0,1 0 0,-1 0 0,1 1 0,0-1 0,0 1 0,0-1 0,1 1 0,4-4 0,-7 6 0,1 1 0,-1-1 0,1 1 0,0-1 0,0 1 0,0-1 0,0 1 0,0 0 0,0 0 0,0 0 0,0 0 0,0 0 0,0 1 0,1-1 0,-1 1 0,0-1 0,0 1 0,1 0 0,-1 0 0,0 0 0,1 0 0,-1 0 0,0 1 0,0-1 0,3 1 0,-2 1 0,0 0 0,-1 0 0,1 0 0,-1 0 0,1 1 0,-1-1 0,0 1 0,0-1 0,0 1 0,0 0 0,0 0 0,-1 0 0,0 0 0,1 0 0,0 4 0,3 10 0,0 0 0,-1 0 0,-1 1 0,-1 0 0,0 21 0,-1-18-273,-2 0 0,0 0 0,-2 0 0,-7 31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221 2 24575,'5'-1'0,"-1"1"0,1 0 0,-1 0 0,1 0 0,-1 1 0,1 0 0,-1-1 0,1 2 0,-1-1 0,0 0 0,0 1 0,1 0 0,-1 0 0,0 0 0,-1 0 0,1 1 0,0 0 0,-1-1 0,1 1 0,-1 1 0,0-1 0,0 0 0,0 1 0,0-1 0,-1 1 0,0 0 0,1 0 0,-1 0 0,-1 0 0,1 1 0,-1-1 0,2 8 0,2 9 0,0 0 0,-2 0 0,-1 1 0,-1-1 0,0 1 0,-6 41 0,5-60 0,0 0 0,-1 0 0,1-1 0,-1 1 0,0 0 0,0-1 0,0 1 0,0-1 0,0 1 0,0-1 0,-1 1 0,1-1 0,-1 0 0,0 0 0,1 1 0,-1-1 0,0-1 0,0 1 0,0 0 0,-1 0 0,1-1 0,0 1 0,-1-1 0,1 0 0,-1 0 0,1 0 0,-1 0 0,0 0 0,1 0 0,-1-1 0,0 1 0,0-1 0,-3 0 0,0 0 0,0 0 0,1 0 0,-1-1 0,1 0 0,-1 0 0,1 0 0,-1-1 0,1 0 0,0 0 0,0 0 0,0-1 0,0 1 0,0-1 0,1-1 0,-8-5 0,9 6 5,0 0 0,-1 0 0,0 1 0,0-1 0,1 1 0,-1 0 0,-1 0 0,1 0 0,0 1 0,0-1 0,-1 1 0,1 0 0,0 0 0,-1 0 0,1 1 0,-1 0 0,0 0 0,1 0 0,-1 0 0,1 1 0,-1-1 0,1 1 0,-6 2 0,4 0-98,0-1 0,0 1 1,0-1-1,0 2 0,0-1 0,1 1 0,0-1 0,0 2 1,0-1-1,0 0 0,1 1 0,-1 0 0,1 0 1,1 0-1,-6 10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35:45.9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248 2 24575,'-7'-1'0,"0"1"0,0 0 0,0 0 0,1 1 0,-1 0 0,0 0 0,0 0 0,1 1 0,-1 0 0,1 1 0,0-1 0,0 1 0,0 0 0,-8 6 0,1-1 0,0 2 0,0 0 0,1 0 0,0 1 0,1 1 0,-14 18 0,19-22 0,1 1 0,0-1 0,1 1 0,-1 1 0,2-1 0,0 0 0,0 1 0,0 0 0,1-1 0,1 1 0,-1 16 0,2 181 0,2-84 0,-2-113 0,1-1 0,0 1 0,1 0 0,0 0 0,1-1 0,0 1 0,0-1 0,1 0 0,0 0 0,1 0 0,-1-1 0,2 1 0,-1-1 0,2 0 0,-1-1 0,12 12 0,-1-4 0,1 0 0,0-1 0,1-1 0,1-1 0,0-1 0,22 9 0,23 18 0,-56-31 0,1-1 0,0 0 0,0 0 0,0-1 0,1 0 0,-1-1 0,1 0 0,0-1 0,15 3 0,63 6 0,-35-4 0,75 1 0,254-10 0,-373 0 0,-1 0 0,0 0 0,1-1 0,-1 0 0,0-1 0,0 0 0,0 0 0,-1-1 0,1 0 0,-1 0 0,0-1 0,0 0 0,8-7 0,-3 1 0,0-1 0,0 0 0,-1-1 0,-1 0 0,-1-1 0,13-20 0,-17 20 0,0 0 0,0-1 0,-2 0 0,1 0 0,1-16 0,-2 10 0,1-9 0,-1 1 0,-2-1 0,-1 0 0,-4-48 0,2 70 0,0 0 0,-1 0 0,0 0 0,0 0 0,0 1 0,-1-1 0,-1 1 0,1 0 0,-1 0 0,0 0 0,-9-12 0,-3 2 0,0 1 0,-31-26 0,37 34 0,-13-12 0,16 13 0,0 1 0,-1-1 0,0 1 0,0 1 0,-1 0 0,-15-8 0,13 8 0,1-1 0,0-1 0,0 1 0,0-2 0,-15-14 0,-2-1 0,16 13 0,-1 0 0,-1 1 0,0 1 0,0 0 0,-1 1 0,-23-9 0,-33-11 0,48 17 0,0 2 0,-1 0 0,0 1 0,0 1 0,0 2 0,-42-4 0,-290 10-1365,331-2-5461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107 1 24575,'-1'0'0,"-1"1"0,1-1 0,-1 1 0,1 0 0,0 0 0,-1-1 0,1 1 0,0 0 0,0 0 0,0 0 0,0 0 0,0 1 0,0-1 0,0 0 0,0 0 0,0 1 0,0-1 0,1 0 0,-1 1 0,0 2 0,-14 33 0,14-33 0,0-1-22,-16 45-314,2 0 0,2 0 1,-7 58-1,19-88-6490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24575,'7'0'0,"0"0"0,1 0 0,-1 1 0,0 0 0,0 0 0,0 1 0,0 0 0,-1 0 0,1 1 0,-1 0 0,1 0 0,10 7 0,-10-4 0,0 0 0,-1 1 0,1-1 0,-2 1 0,1 0 0,-1 1 0,0-1 0,0 1 0,5 15 0,3 9 0,-1 2 0,10 52 0,-7-25 0,-11-40 24,0 1 0,-2-1 0,-1 0 0,-1 32 1,-1-31-323,1-1 1,1 1 0,0-1 0,8 31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24575,'3'0'0,"0"1"0,0 0 0,0 1 0,0-1 0,0 0 0,0 1 0,0-1 0,-1 1 0,1 0 0,-1 0 0,1 0 0,-1 0 0,0 1 0,3 2 0,28 38 0,-25-31 0,4 5 0,0 0 0,-2 1 0,0 0 0,-1 1 0,0 0 0,-2 0 0,0 1 0,5 26 0,7 44 0,-13-65 0,0 0 0,-2 0 0,2 44 0,-6-6-1365,-1-45-5461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24575,'0'3'0,"0"6"0,4 0 0,0 3 0,1 3 0,-1 2 0,-2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127 1 24575,'-1'0'0,"-1"1"0,1-1 0,-1 1 0,1 0 0,0-1 0,-1 1 0,1 0 0,0 0 0,0 0 0,0 0 0,0 0 0,0 0 0,0 1 0,0-1 0,0 0 0,0 0 0,0 1 0,0-1 0,1 1 0,-2 1 0,-12 35 0,13-35 0,-27 98 0,19-64 0,-2 0 0,-15 35 0,24-67 0,0 0 0,0 0 0,0 0 0,1 0 0,-1 0 0,1 0 0,0 0 0,1 0 0,-1 1 0,1-1 0,0 0 0,1 0 0,-1 1 0,1-1 0,0 0 0,0 0 0,1 0 0,-1 0 0,1 0 0,0 0 0,1 0 0,-1-1 0,1 1 0,5 7 0,-2-6 0,1 0 0,-1 0 0,1-1 0,0 1 0,0-1 0,1-1 0,-1 1 0,1-2 0,0 1 0,0-1 0,0 0 0,1 0 0,-1-1 0,10 1 0,22 5-26,46 5-1313,-67-12-5487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 24575,'41'-1'0,"-10"0"0,1 2 0,0 0 0,54 11 0,-38 0 0,90 32 0,-116-37 0,0-1 0,1 0 0,0-2 0,32 2 0,-14-1 0,62 0 0,-77-6 0,0 2 0,1 1 0,33 7 0,-25-2-1365,-18-6-5461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65 1 24575,'0'2'0,"1"29"0,-1-1 0,-1 1 0,-2-1 0,-1 1 0,-2-1 0,-10 32 0,6-26 0,-11 67 0,16-11 0,5-103 0,0 0 0,1-1 0,1 1 0,-1 0 0,6-17 0,-5 23 0,-1 0 0,1 0 0,1 1 0,-1-1 0,1 1 0,-1 0 0,1-1 0,0 1 0,1 1 0,-1-1 0,1 0 0,0 1 0,0-1 0,0 1 0,0 0 0,8-4 0,-8 5 0,12-6 0,-1 1 0,1 1 0,1 0 0,26-6 0,-40 11 0,0 0 0,1 1 0,-1 0 0,1-1 0,-1 1 0,0 0 0,1 1 0,-1-1 0,1 1 0,-1-1 0,0 1 0,1 0 0,-1 0 0,0 0 0,0 1 0,0-1 0,0 1 0,0 0 0,0 0 0,0 0 0,-1 0 0,1 0 0,-1 1 0,1-1 0,-1 1 0,0-1 0,0 1 0,0 0 0,2 4 0,4 7-1365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148 1 24575,'-1'4'0,"-1"1"0,0-1 0,0 1 0,-1-1 0,1 0 0,-1 0 0,0 0 0,-7 7 0,-3 6 0,-4 10 0,1 1 0,2 1 0,-17 45 0,24-51 0,1 0 0,1 1 0,1 0 0,-2 43 0,6-65 0,0 1 0,1-1 0,0 0 0,-1 0 0,1 0 0,0 0 0,0 0 0,0 0 0,0 0 0,0 0 0,0 0 0,1-1 0,-1 1 0,0 0 0,1-1 0,0 1 0,-1-1 0,1 1 0,0-1 0,0 0 0,0 0 0,0 0 0,0 0 0,0 0 0,0 0 0,0 0 0,0-1 0,0 1 0,0-1 0,0 0 0,1 1 0,2-1 0,12 1 0,-1 0 0,1-1 0,23-3 0,-13 1 0,-19 2 0,1-1 0,-1 1 0,0-2 0,0 1 0,1-1 0,-1 0 0,0-1 0,0 0 0,-1 0 0,1-1 0,-1 0 0,0 0 0,1-1 0,-2 1 0,1-2 0,6-5 0,15-11 0,-1-2 0,0-1 0,-2-1 0,36-48 0,-6-18 0,-55 92 0,0-1 0,0 1 0,0 0 0,0 0 0,1-1 0,-1 1 0,0 0 0,0 0 0,0-1 0,0 1 0,1 0 0,-1 0 0,0-1 0,0 1 0,1 0 0,-1 0 0,0 0 0,0-1 0,1 1 0,-1 0 0,0 0 0,1 0 0,-1 0 0,0 0 0,0 0 0,1 0 0,-1-1 0,0 1 0,1 0 0,-1 0 0,0 0 0,1 0 0,-1 0 0,0 1 0,1-1 0,-1 0 0,0 0 0,0 0 0,1 0 0,-1 0 0,0 0 0,1 0 0,-1 1 0,0-1 0,0 0 0,1 0 0,5 19 0,-2 23 0,-3 20 0,-4 158 0,-7-149 68,5-44-784,-2 44-1,7-53-6109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0 176 24575,'5'1'0,"-1"0"0,1 0 0,-1 1 0,1-1 0,-1 1 0,0 0 0,6 4 0,12 5 0,6-1 0,1-2 0,45 9 0,-63-16 0,1 1 0,-1-2 0,0 0 0,1 0 0,-1-1 0,0 0 0,0-1 0,0 0 0,21-7 0,-28 7 0,0-1 0,-1 1 0,1-1 0,0 0 0,-1 0 0,0 0 0,1 0 0,-1-1 0,0 1 0,-1-1 0,1 0 0,-1 0 0,0 0 0,0 0 0,0 0 0,0 0 0,-1-1 0,1 1 0,-1 0 0,0-1 0,0-5 0,0 2 0,0 0 0,0-1 0,-1 1 0,0 0 0,0-1 0,-1 1 0,0 0 0,-1-1 0,0 1 0,-5-14 0,5 19 0,0 1 0,0-1 0,0 1 0,-1-1 0,1 1 0,-1 0 0,1-1 0,-1 1 0,0 1 0,0-1 0,0 0 0,0 1 0,0 0 0,0-1 0,-1 1 0,1 0 0,0 1 0,-1-1 0,1 1 0,0-1 0,-1 1 0,-3 0 0,-13 0 0,0 0 0,-27 5 0,44-5 0,-4 1 0,1 1 0,0 0 0,-1 0 0,1 0 0,0 1 0,0 0 0,1 0 0,-1 0 0,0 1 0,-9 8 0,5-2 0,0-1 0,0 2 0,1-1 0,-9 15 0,13-17 0,1 1 0,0 0 0,0 0 0,1 0 0,0 0 0,1 1 0,-2 11 0,-4 69 0,8-59 0,2 0 0,9 46 0,-1-5 0,-8-62 0,0 0 0,1 0 0,0 0 0,1-1 0,9 19 0,9 23 0,-12-20 0,1 0 0,2-1 0,1-1 0,2 0 0,0-1 0,2-1 0,1 0 0,41 43 0,-43-50 1,-15-17-106,0 0 0,0 0 0,0 0 0,0-1 0,1 1 0,-1-1 0,1 0-1,-1 0 1,1 0 0,0 0 0,0 0 0,3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3186 1 24575,'2'61'0,"0"-36"0,-2 1 0,0-1 0,-2 0 0,-4 27 0,0-34 0,-14 35 0,2-9 0,8-18 0,-2-2 0,-27 45 0,-7 12 0,36-58 0,-1 0 0,-1 0 0,-1-2 0,-1 1 0,-1-2 0,-1 0 0,-22 21 0,-35 30 0,52-47 0,11-13 0,1 0 0,-2-1 0,-19 15 0,-151 95 0,89-48 0,75-61 0,6-3 0,-1 0 0,0-1 0,-22 9 0,21-10 0,1 0 0,0 1 0,-22 16 0,22-15 0,0 0 0,0 0 0,-18 7 0,-99 49 0,69-32 0,44-22 0,0-1 0,-1-1 0,-17 7 0,8-5 0,0 2 0,1 1 0,-30 21 0,9-7 0,19-13 0,-33 13 0,-21 10 0,70-32 0,0 0 0,0-1 0,-15 4 0,17-6 0,1 0 0,-1 1 0,1 0 0,-1 1 0,1 0 0,0 0 0,-9 7 0,10-5 0,0 0 0,0-1 0,-1 0 0,1-1 0,-1 1 0,0-2 0,0 1 0,-1-1 0,-12 3 0,-50 19 0,55-19 0,0 0 0,0-1 0,-31 6 0,25-7 0,1 1 0,-1 1 0,1 0 0,0 2 0,1 0 0,-30 17 0,38-19 0,0-2 0,-1 0 0,1 0 0,-1-1 0,-14 2 0,13-3 0,1 0 0,-1 2 0,1-1 0,-20 10 0,18-7 0,-1 0 0,-1-1 0,1-1 0,-1 0 0,-22 1 0,18-2 0,1 1 0,0 0 0,-22 8 0,16-3 0,-1-2 0,-36 5 0,38-8 0,0 1 0,-48 17 0,38-7 0,22-8 0,-1-1 0,0 0 0,-1-2 0,1 1 0,-21 2 0,9-3 0,-1 2 0,-39 13 0,13-2 0,51-17 0,-1 1 0,1 0 0,0-1 0,0 1 0,0-1 0,-1 0 0,1 1 0,0-1 0,0 0 0,-1 0 0,1-1 0,0 1 0,0 0 0,-1-1 0,1 0 0,0 1 0,0-1 0,-3-1 0,4 0 0,0 1 0,0-1 0,0 1 0,0-1 0,0 1 0,0-1 0,1 1 0,-1-1 0,0 0 0,1 1 0,0-1 0,-1 0 0,1 1 0,0-1 0,0 0 0,0 0 0,0 0 0,0 1 0,0-1 0,0 0 0,1 1 0,-1-1 0,1 0 0,0-2 0,2-2 0,-1-1 0,2 1 0,-1 0 0,0 0 0,1 0 0,0 0 0,1 1 0,8-10 0,17-23 0,-16 15 0,1 0 0,19-22 0,-62 74 0,15-17 0,0 1 0,1 1 0,1 0 0,0 0 0,-10 19 0,8-6 0,4-11 0,0 1 0,2 0 0,-1 0 0,2 1 0,1-1 0,0 1 0,-4 36 0,0-10 0,7-38 0,0 0 0,1 1 0,0-1 0,0 1 0,0-1 0,1 1 0,0-1 0,1 9 0,0-13 0,-1 0 0,1 0 0,0 0 0,1-1 0,-1 1 0,0 0 0,0-1 0,1 1 0,-1-1 0,1 1 0,0-1 0,-1 0 0,1 0 0,0 0 0,-1 0 0,1 0 0,0 0 0,0 0 0,0 0 0,0-1 0,0 1 0,0-1 0,0 0 0,0 1 0,3-1 0,8 1 0,1 0 0,23-2 0,-24 1 0,255-4 0,-266 0 0,-10-4 0,-16-12 0,17 14 0,-1 0 0,-3-3 0,-1 0 0,1 0 0,1-1 0,0-1 0,0 0 0,1 0 0,1-1 0,0 0 0,-10-20 0,1-12 0,9 28 0,1-2 0,1 1 0,1-1 0,0 0 0,1 0 0,-1-20 0,4 2 0,1 27 0,1 26 0,-2-1 0,-1 0 0,0 1 0,-7 24 0,4-21 0,-3 36 0,6 81-1365,3-114-5461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9:36:11.5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272 3 24575,'-32'-1'0,"22"0"0,-1 0 0,0 1 0,1 0 0,-1 1 0,1 0 0,-1 1 0,1 0 0,-1 0 0,1 1 0,0 1 0,-12 5 0,13-3 0,-3 0 0,1 2 0,0-1 0,0 2 0,0-1 0,-9 11 0,18-17 0,1 0 0,-1 0 0,1 0 0,-1 0 0,1 0 0,-1 0 0,1 0 0,0 1 0,0-1 0,0 0 0,1 1 0,-1-1 0,0 1 0,1-1 0,0 1 0,-1-1 0,1 1 0,0-1 0,0 1 0,1-1 0,-1 1 0,0-1 0,1 0 0,-1 1 0,1-1 0,0 1 0,0-1 0,0 0 0,0 0 0,0 1 0,1-1 0,-1 0 0,1 0 0,3 3 0,-1-1 0,1 0 0,0 0 0,0-1 0,0 0 0,0 0 0,1 0 0,7 3 0,14 7 0,13 9 0,-27-16 0,0 1 0,0 1 0,22 17 0,-31-21 0,-1-1 0,1 1 0,-1 0 0,0 0 0,0 0 0,0 1 0,-1-1 0,1 1 0,-1-1 0,0 1 0,-1 0 0,1 0 0,-1 0 0,0 0 0,1 7 0,0 5 0,-1 0 0,-1 0 0,0 0 0,-2 0 0,1 0 0,-8 29 0,7-39 0,-1 0 0,1-1 0,-1 1 0,0 0 0,-1-1 0,1 0 0,-1 0 0,0 0 0,-1 0 0,0-1 0,0 1 0,0-1 0,0 0 0,-1-1 0,1 1 0,-1-1 0,-1 0 0,-7 3 0,-61 26-1365,57-27-5461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10:22:56.37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1499 0,'-1475'0,"1451"0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10:22:56.3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0,'1394'0,"-1372"0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10:22:56.3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0,'0'2103,"0"-2080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10:22:56.38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0,'0'2077,"0"-2054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24575,'0'5'0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0:22:56.3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24575,'0'0'-8191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4:58:34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544 1164 24575,'-4'-1'0,"-1"-1"0,0 1 0,1-1 0,-1 0 0,1 0 0,0-1 0,-7-4 0,1 0 0,0 0 0,1 0 0,0-1 0,0 0 0,1 0 0,0-1 0,1 0 0,0-1 0,0 1 0,1-1 0,0-1 0,0 1 0,1-1 0,1 0 0,0 0 0,-3-16 0,-2-5 0,-19-45 0,19 57 0,1-1 0,1 0 0,1 0 0,1 0 0,-5-39 0,9-227 0,3 137 0,-1 139 0,0 1 0,1 0 0,0-1 0,1 1 0,0 0 0,1 0 0,0 1 0,0-1 0,1 1 0,0 0 0,1 0 0,0 0 0,0 1 0,1 0 0,0 0 0,1 1 0,-1-1 0,1 2 0,1-1 0,-1 1 0,1 1 0,0-1 0,16-5 0,144-37 0,-167 47 0,0 0 0,0 0 0,0 0 0,0 1 0,0-1 0,0 1 0,0 0 0,0-1 0,0 1 0,0 0 0,0 0 0,0 0 0,0 0 0,0 1 0,0-1 0,0 1 0,0-1 0,0 1 0,0 0 0,0-1 0,0 1 0,2 2 0,-3-2 0,1 1 0,-1 0 0,0-1 0,0 1 0,0 0 0,0 0 0,0 0 0,-1 0 0,1 0 0,-1 0 0,1 0 0,-1 0 0,0 0 0,1 0 0,-1 0 0,0 0 0,0 0 0,-1 0 0,1 0 0,0 0 0,-1 0 0,0 4 0,-3 5 0,-1 0 0,0 0 0,0 0 0,-1-1 0,0 1 0,-1-1 0,0-1 0,-1 1 0,0-2 0,-15 15 0,-31 37 0,-82 114 0,51-76 0,69-78 0,0-1 0,-2-1 0,0 0 0,-31 22 0,-2 17 0,-3-1 0,45-47 0,0 0 0,1 1 0,0 0 0,0 1 0,1 0 0,1 0 0,0 0 0,0 1 0,1-1 0,0 2 0,1-1 0,1 0 0,0 1 0,1-1 0,-2 27 0,4-35 0,1 1 0,-1-1 0,1 1 0,0-1 0,1 0 0,-1 1 0,1-1 0,-1 0 0,1 0 0,1 0 0,-1 0 0,0 0 0,1-1 0,0 1 0,0-1 0,0 0 0,0 0 0,0 0 0,1 0 0,6 4 0,2 0 0,0 0 0,0 0 0,1-2 0,0 0 0,20 6 0,-28-10 0,-1 0 0,0 0 0,1 0 0,-1-1 0,0 0 0,1 0 0,-1 0 0,1 0 0,-1 0 0,0-1 0,1 0 0,-1 0 0,0 0 0,0-1 0,1 1 0,3-3 0,3-3 0,-1 0 0,0 0 0,-1-1 0,12-11 0,2-3 0,48-51 0,-66 68 0,2-4 0,-1-1 0,1 1 0,5-14 0,12-17 0,-6 15 0,-2 0 0,-1-1 0,-1-1 0,20-52 0,-33 75-53,4-10-134,-1 1-1,2-1 1,0 1-1,0 1 1,2-1-1,14-20 1,-10 22-6639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4:58:53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544 1164 24575,'-4'-1'0,"-1"-1"0,0 1 0,1-1 0,-1 0 0,1 0 0,0-1 0,-7-4 0,1 0 0,0 0 0,1 0 0,0-1 0,0 0 0,1 0 0,0-1 0,1 0 0,0-1 0,0 1 0,1-1 0,0-1 0,0 1 0,1-1 0,1 0 0,0 0 0,-3-16 0,-2-5 0,-19-45 0,19 57 0,1-1 0,1 0 0,1 0 0,1 0 0,-5-39 0,9-227 0,3 137 0,-1 139 0,0 1 0,1 0 0,0-1 0,1 1 0,0 0 0,1 0 0,0 1 0,0-1 0,1 1 0,0 0 0,1 0 0,0 0 0,0 1 0,1 0 0,0 0 0,1 1 0,-1-1 0,1 2 0,1-1 0,-1 1 0,1 1 0,0-1 0,16-5 0,144-37 0,-167 47 0,0 0 0,0 0 0,0 0 0,0 1 0,0-1 0,0 1 0,0 0 0,0-1 0,0 1 0,0 0 0,0 0 0,0 0 0,0 0 0,0 1 0,0-1 0,0 1 0,0-1 0,0 1 0,0 0 0,0-1 0,0 1 0,2 2 0,-3-2 0,1 1 0,-1 0 0,0-1 0,0 1 0,0 0 0,0 0 0,0 0 0,-1 0 0,1 0 0,-1 0 0,1 0 0,-1 0 0,0 0 0,1 0 0,-1 0 0,0 0 0,0 0 0,-1 0 0,1 0 0,0 0 0,-1 0 0,0 4 0,-3 5 0,-1 0 0,0 0 0,0 0 0,-1-1 0,0 1 0,-1-1 0,0-1 0,-1 1 0,0-2 0,-15 15 0,-31 37 0,-82 114 0,51-76 0,69-78 0,0-1 0,-2-1 0,0 0 0,-31 22 0,-2 17 0,-3-1 0,45-47 0,0 0 0,1 1 0,0 0 0,0 1 0,1 0 0,1 0 0,0 0 0,0 1 0,1-1 0,0 2 0,1-1 0,1 0 0,0 1 0,1-1 0,-2 27 0,4-35 0,1 1 0,-1-1 0,1 1 0,0-1 0,1 0 0,-1 1 0,1-1 0,-1 0 0,1 0 0,1 0 0,-1 0 0,0 0 0,1-1 0,0 1 0,0-1 0,0 0 0,0 0 0,0 0 0,1 0 0,6 4 0,2 0 0,0 0 0,0 0 0,1-2 0,0 0 0,20 6 0,-28-10 0,-1 0 0,0 0 0,1 0 0,-1-1 0,0 0 0,1 0 0,-1 0 0,1 0 0,-1 0 0,0-1 0,1 0 0,-1 0 0,0 0 0,0-1 0,1 1 0,3-3 0,3-3 0,-1 0 0,0 0 0,-1-1 0,12-11 0,2-3 0,48-51 0,-66 68 0,2-4 0,-1-1 0,1 1 0,5-14 0,12-17 0,-6 15 0,-2 0 0,-1-1 0,-1-1 0,20-52 0,-33 75-53,4-10-134,-1 1-1,2-1 1,0 1-1,0 1 1,2-1-1,14-20 1,-10 22-6639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4:58:59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544 1164 24575,'-4'-1'0,"-1"-1"0,0 1 0,1-1 0,-1 0 0,1 0 0,0-1 0,-7-4 0,1 0 0,0 0 0,1 0 0,0-1 0,0 0 0,1 0 0,0-1 0,1 0 0,0-1 0,0 1 0,1-1 0,0-1 0,0 1 0,1-1 0,1 0 0,0 0 0,-3-16 0,-2-5 0,-19-45 0,19 57 0,1-1 0,1 0 0,1 0 0,1 0 0,-5-39 0,9-227 0,3 137 0,-1 139 0,0 1 0,1 0 0,0-1 0,1 1 0,0 0 0,1 0 0,0 1 0,0-1 0,1 1 0,0 0 0,1 0 0,0 0 0,0 1 0,1 0 0,0 0 0,1 1 0,-1-1 0,1 2 0,1-1 0,-1 1 0,1 1 0,0-1 0,16-5 0,144-37 0,-167 47 0,0 0 0,0 0 0,0 0 0,0 1 0,0-1 0,0 1 0,0 0 0,0-1 0,0 1 0,0 0 0,0 0 0,0 0 0,0 0 0,0 1 0,0-1 0,0 1 0,0-1 0,0 1 0,0 0 0,0-1 0,0 1 0,2 2 0,-3-2 0,1 1 0,-1 0 0,0-1 0,0 1 0,0 0 0,0 0 0,0 0 0,-1 0 0,1 0 0,-1 0 0,1 0 0,-1 0 0,0 0 0,1 0 0,-1 0 0,0 0 0,0 0 0,-1 0 0,1 0 0,0 0 0,-1 0 0,0 4 0,-3 5 0,-1 0 0,0 0 0,0 0 0,-1-1 0,0 1 0,-1-1 0,0-1 0,-1 1 0,0-2 0,-15 15 0,-31 37 0,-82 114 0,51-76 0,69-78 0,0-1 0,-2-1 0,0 0 0,-31 22 0,-2 17 0,-3-1 0,45-47 0,0 0 0,1 1 0,0 0 0,0 1 0,1 0 0,1 0 0,0 0 0,0 1 0,1-1 0,0 2 0,1-1 0,1 0 0,0 1 0,1-1 0,-2 27 0,4-35 0,1 1 0,-1-1 0,1 1 0,0-1 0,1 0 0,-1 1 0,1-1 0,-1 0 0,1 0 0,1 0 0,-1 0 0,0 0 0,1-1 0,0 1 0,0-1 0,0 0 0,0 0 0,0 0 0,1 0 0,6 4 0,2 0 0,0 0 0,0 0 0,1-2 0,0 0 0,20 6 0,-28-10 0,-1 0 0,0 0 0,1 0 0,-1-1 0,0 0 0,1 0 0,-1 0 0,1 0 0,-1 0 0,0-1 0,1 0 0,-1 0 0,0 0 0,0-1 0,1 1 0,3-3 0,3-3 0,-1 0 0,0 0 0,-1-1 0,12-11 0,2-3 0,48-51 0,-66 68 0,2-4 0,-1-1 0,1 1 0,5-14 0,12-17 0,-6 15 0,-2 0 0,-1-1 0,-1-1 0,20-52 0,-33 75-53,4-10-134,-1 1-1,2-1 1,0 1-1,0 1 1,2-1-1,14-20 1,-10 22-6639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4:58:59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544 1164 24575,'-4'-1'0,"-1"-1"0,0 1 0,1-1 0,-1 0 0,1 0 0,0-1 0,-7-4 0,1 0 0,0 0 0,1 0 0,0-1 0,0 0 0,1 0 0,0-1 0,1 0 0,0-1 0,0 1 0,1-1 0,0-1 0,0 1 0,1-1 0,1 0 0,0 0 0,-3-16 0,-2-5 0,-19-45 0,19 57 0,1-1 0,1 0 0,1 0 0,1 0 0,-5-39 0,9-227 0,3 137 0,-1 139 0,0 1 0,1 0 0,0-1 0,1 1 0,0 0 0,1 0 0,0 1 0,0-1 0,1 1 0,0 0 0,1 0 0,0 0 0,0 1 0,1 0 0,0 0 0,1 1 0,-1-1 0,1 2 0,1-1 0,-1 1 0,1 1 0,0-1 0,16-5 0,144-37 0,-167 47 0,0 0 0,0 0 0,0 0 0,0 1 0,0-1 0,0 1 0,0 0 0,0-1 0,0 1 0,0 0 0,0 0 0,0 0 0,0 0 0,0 1 0,0-1 0,0 1 0,0-1 0,0 1 0,0 0 0,0-1 0,0 1 0,2 2 0,-3-2 0,1 1 0,-1 0 0,0-1 0,0 1 0,0 0 0,0 0 0,0 0 0,-1 0 0,1 0 0,-1 0 0,1 0 0,-1 0 0,0 0 0,1 0 0,-1 0 0,0 0 0,0 0 0,-1 0 0,1 0 0,0 0 0,-1 0 0,0 4 0,-3 5 0,-1 0 0,0 0 0,0 0 0,-1-1 0,0 1 0,-1-1 0,0-1 0,-1 1 0,0-2 0,-15 15 0,-31 37 0,-82 114 0,51-76 0,69-78 0,0-1 0,-2-1 0,0 0 0,-31 22 0,-2 17 0,-3-1 0,45-47 0,0 0 0,1 1 0,0 0 0,0 1 0,1 0 0,1 0 0,0 0 0,0 1 0,1-1 0,0 2 0,1-1 0,1 0 0,0 1 0,1-1 0,-2 27 0,4-35 0,1 1 0,-1-1 0,1 1 0,0-1 0,1 0 0,-1 1 0,1-1 0,-1 0 0,1 0 0,1 0 0,-1 0 0,0 0 0,1-1 0,0 1 0,0-1 0,0 0 0,0 0 0,0 0 0,1 0 0,6 4 0,2 0 0,0 0 0,0 0 0,1-2 0,0 0 0,20 6 0,-28-10 0,-1 0 0,0 0 0,1 0 0,-1-1 0,0 0 0,1 0 0,-1 0 0,1 0 0,-1 0 0,0-1 0,1 0 0,-1 0 0,0 0 0,0-1 0,1 1 0,3-3 0,3-3 0,-1 0 0,0 0 0,-1-1 0,12-11 0,2-3 0,48-51 0,-66 68 0,2-4 0,-1-1 0,1 1 0,5-14 0,12-17 0,-6 15 0,-2 0 0,-1-1 0,-1-1 0,20-52 0,-33 75-53,4-10-134,-1 1-1,2-1 1,0 1-1,0 1 1,2-1-1,14-20 1,-10 22-6639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77CC58-B80D-6007-5691-FE048833E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16BB98A-1F49-1E8A-CA43-D618ECD1B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9BDC776-86E0-80BA-1665-12627E74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C2CE-A0D9-4360-B00C-2413048EF23F}" type="datetimeFigureOut">
              <a:rPr lang="he-IL" smtClean="0"/>
              <a:t>י"ט/אייר/תשפ"ד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E80888-8061-FBC9-EE95-B91A34D5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E678DA-BAA8-9ED4-F04A-E2B13BD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B5E7-920C-44A1-9E60-86A928BE44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00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626FDE-7B21-3109-DBBE-2877E5F2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B2E1865-1BF7-D2A9-62CB-D4F7D45A9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50FA860-2F78-2BF4-2ABB-B8993821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C2CE-A0D9-4360-B00C-2413048EF23F}" type="datetimeFigureOut">
              <a:rPr lang="he-IL" smtClean="0"/>
              <a:t>י"ט/אייר/תשפ"ד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C2BB89C-4E56-92C5-266E-DE6F1E25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9384EA-C2BE-2EFB-FD18-0D1000DC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B5E7-920C-44A1-9E60-86A928BE44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11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B91DD72-D22E-E22A-EA36-EACB7C90A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1773CA4-04CD-DC77-345F-89BF03943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250EF3-CCEF-A1D8-BFF2-434875AE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C2CE-A0D9-4360-B00C-2413048EF23F}" type="datetimeFigureOut">
              <a:rPr lang="he-IL" smtClean="0"/>
              <a:t>י"ט/אייר/תשפ"ד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73416A-B844-CCD7-48F6-803236A5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24ED006-17EF-D77A-02C9-1365ECC1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B5E7-920C-44A1-9E60-86A928BE44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517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EF49E2-A0A9-0707-083A-AA6013F8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6002777-A6DE-9AF7-B25E-9F16EBD8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14DEBED-2C03-E122-7F37-55979988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C2CE-A0D9-4360-B00C-2413048EF23F}" type="datetimeFigureOut">
              <a:rPr lang="he-IL" smtClean="0"/>
              <a:t>י"ט/אייר/תשפ"ד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115AEF0-0813-FCF4-4109-1A155294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562E401-8478-2FCC-FF20-D7F487E9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B5E7-920C-44A1-9E60-86A928BE44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302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BD3CFD-215D-9658-0097-39FC701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C778E21-1465-9ED5-F1C6-A5FA668A0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7C5ADC-8136-EAC3-F1A6-FF46A33C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C2CE-A0D9-4360-B00C-2413048EF23F}" type="datetimeFigureOut">
              <a:rPr lang="he-IL" smtClean="0"/>
              <a:t>י"ט/אייר/תשפ"ד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89A18FC-40BD-6618-B2A7-281C9385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0212F61-7B2D-354C-88D0-A6B4CD73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B5E7-920C-44A1-9E60-86A928BE44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963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FD6F8B-928D-D5BE-A954-9FD94434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C2A358-932E-96C3-2921-DF04E0EB1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DD40B90-14FF-59E5-754A-742D0DD30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7806142-8F3D-34EA-8629-280AFE4C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C2CE-A0D9-4360-B00C-2413048EF23F}" type="datetimeFigureOut">
              <a:rPr lang="he-IL" smtClean="0"/>
              <a:t>י"ט/אייר/תשפ"ד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A00E9D-CE77-08F1-E1C1-AC6AF9DA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D8E44DD-2A66-EF6C-57AF-ED763D5C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B5E7-920C-44A1-9E60-86A928BE44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331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8471CD-CD10-1579-5733-F57E2D20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2F1155F-8304-7ED3-15B9-A2A7D6B6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D714409-86CE-B287-9459-015AD6146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795268B-B060-0D6A-77E6-92C6B4455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0BF3118-FEBF-8266-E9F4-78C31E8DB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91EDA15-626E-680E-2A7C-68B63041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C2CE-A0D9-4360-B00C-2413048EF23F}" type="datetimeFigureOut">
              <a:rPr lang="he-IL" smtClean="0"/>
              <a:t>י"ט/אייר/תשפ"ד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DAF5104-45AB-796B-F4C0-B72C58C5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9D5F20F-B67E-14B6-D2B9-81BE6694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B5E7-920C-44A1-9E60-86A928BE44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414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00C81C-D986-008E-9B66-A8F768B1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E5A2644-C6E3-DAE2-6944-3FF191E4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C2CE-A0D9-4360-B00C-2413048EF23F}" type="datetimeFigureOut">
              <a:rPr lang="he-IL" smtClean="0"/>
              <a:t>י"ט/אייר/תשפ"ד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1765697-E50D-C9B6-5C41-BA0240F4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04ACB84-5983-B470-1461-1992B287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B5E7-920C-44A1-9E60-86A928BE44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951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E0F89DA-4E72-3B7E-AE62-B821D6B1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C2CE-A0D9-4360-B00C-2413048EF23F}" type="datetimeFigureOut">
              <a:rPr lang="he-IL" smtClean="0"/>
              <a:t>י"ט/אייר/תשפ"ד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8323EDE-B812-19BE-C199-D887A45B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67E2759-87F4-E9E9-6114-AB05E538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B5E7-920C-44A1-9E60-86A928BE44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13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35E41F-F589-08AC-EECC-4AA48AD1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00987F9-87A4-59D6-37A0-09637231B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BC68ECC-401B-BA20-D791-1BFE73D37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A2052B6-2601-4CD4-7F92-EB8ADFF2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C2CE-A0D9-4360-B00C-2413048EF23F}" type="datetimeFigureOut">
              <a:rPr lang="he-IL" smtClean="0"/>
              <a:t>י"ט/אייר/תשפ"ד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024D6C8-466A-12D5-5F2D-24256CAE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BCD5B1A-7E0F-FBA1-2975-3371F796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B5E7-920C-44A1-9E60-86A928BE44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687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6715FE-BFD9-2108-A809-DD87F1A1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8CCEB96-8548-6076-51DB-38DD0B9F9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250490A-F629-364E-EB81-603B88556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3ED5733-4547-2CB0-4543-F8325F69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C2CE-A0D9-4360-B00C-2413048EF23F}" type="datetimeFigureOut">
              <a:rPr lang="he-IL" smtClean="0"/>
              <a:t>י"ט/אייר/תשפ"ד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DF98C80-96E7-4367-7FBE-30F0BE79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49320C1-8443-FEC6-DCB6-F27F6218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B5E7-920C-44A1-9E60-86A928BE44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970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B894DB8-7D01-87AC-1F13-EDA6B2F9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EB14A8-044C-A021-F76C-4C20415C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2BEC5F4-531E-C377-A5F7-28BEAD329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13C2CE-A0D9-4360-B00C-2413048EF23F}" type="datetimeFigureOut">
              <a:rPr lang="he-IL" smtClean="0"/>
              <a:t>י"ט/אייר/תשפ"ד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20482C-BA97-18E4-6943-D8782E3EF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A957A58-88E9-CD83-5A88-6A2553A9F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42B5E7-920C-44A1-9E60-86A928BE44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59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9" Type="http://schemas.openxmlformats.org/officeDocument/2006/relationships/customXml" Target="../ink/ink17.xml"/><Relationship Id="rId21" Type="http://schemas.openxmlformats.org/officeDocument/2006/relationships/image" Target="../media/image13.png"/><Relationship Id="rId34" Type="http://schemas.openxmlformats.org/officeDocument/2006/relationships/customXml" Target="../ink/ink14.xml"/><Relationship Id="rId42" Type="http://schemas.openxmlformats.org/officeDocument/2006/relationships/customXml" Target="../ink/ink20.xml"/><Relationship Id="rId47" Type="http://schemas.openxmlformats.org/officeDocument/2006/relationships/customXml" Target="../ink/ink25.xml"/><Relationship Id="rId50" Type="http://schemas.openxmlformats.org/officeDocument/2006/relationships/image" Target="../media/image22.png"/><Relationship Id="rId55" Type="http://schemas.openxmlformats.org/officeDocument/2006/relationships/customXml" Target="../ink/ink30.xml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6" Type="http://schemas.openxmlformats.org/officeDocument/2006/relationships/customXml" Target="../ink/ink5.xml"/><Relationship Id="rId29" Type="http://schemas.openxmlformats.org/officeDocument/2006/relationships/image" Target="../media/image17.png"/><Relationship Id="rId11" Type="http://schemas.openxmlformats.org/officeDocument/2006/relationships/image" Target="../media/image8.png"/><Relationship Id="rId24" Type="http://schemas.openxmlformats.org/officeDocument/2006/relationships/customXml" Target="../ink/ink9.xml"/><Relationship Id="rId32" Type="http://schemas.openxmlformats.org/officeDocument/2006/relationships/customXml" Target="../ink/ink13.xml"/><Relationship Id="rId37" Type="http://schemas.openxmlformats.org/officeDocument/2006/relationships/image" Target="../media/image21.png"/><Relationship Id="rId40" Type="http://schemas.openxmlformats.org/officeDocument/2006/relationships/customXml" Target="../ink/ink18.xml"/><Relationship Id="rId45" Type="http://schemas.openxmlformats.org/officeDocument/2006/relationships/customXml" Target="../ink/ink23.xml"/><Relationship Id="rId53" Type="http://schemas.openxmlformats.org/officeDocument/2006/relationships/customXml" Target="../ink/ink29.xml"/><Relationship Id="rId58" Type="http://schemas.openxmlformats.org/officeDocument/2006/relationships/image" Target="../media/image26.png"/><Relationship Id="rId5" Type="http://schemas.openxmlformats.org/officeDocument/2006/relationships/image" Target="../media/image5.png"/><Relationship Id="rId19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customXml" Target="../ink/ink2.xml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16.png"/><Relationship Id="rId30" Type="http://schemas.openxmlformats.org/officeDocument/2006/relationships/customXml" Target="../ink/ink12.xml"/><Relationship Id="rId35" Type="http://schemas.openxmlformats.org/officeDocument/2006/relationships/image" Target="../media/image20.png"/><Relationship Id="rId43" Type="http://schemas.openxmlformats.org/officeDocument/2006/relationships/customXml" Target="../ink/ink21.xml"/><Relationship Id="rId48" Type="http://schemas.openxmlformats.org/officeDocument/2006/relationships/customXml" Target="../ink/ink26.xml"/><Relationship Id="rId56" Type="http://schemas.openxmlformats.org/officeDocument/2006/relationships/image" Target="../media/image25.png"/><Relationship Id="rId8" Type="http://schemas.openxmlformats.org/officeDocument/2006/relationships/image" Target="../media/image60.png"/><Relationship Id="rId51" Type="http://schemas.openxmlformats.org/officeDocument/2006/relationships/customXml" Target="../ink/ink28.xml"/><Relationship Id="rId3" Type="http://schemas.openxmlformats.org/officeDocument/2006/relationships/image" Target="../media/image3.png"/><Relationship Id="rId12" Type="http://schemas.openxmlformats.org/officeDocument/2006/relationships/customXml" Target="../ink/ink3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6.xml"/><Relationship Id="rId46" Type="http://schemas.openxmlformats.org/officeDocument/2006/relationships/customXml" Target="../ink/ink24.xml"/><Relationship Id="rId20" Type="http://schemas.openxmlformats.org/officeDocument/2006/relationships/customXml" Target="../ink/ink7.xml"/><Relationship Id="rId41" Type="http://schemas.openxmlformats.org/officeDocument/2006/relationships/customXml" Target="../ink/ink19.xml"/><Relationship Id="rId54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1.xml"/><Relationship Id="rId36" Type="http://schemas.openxmlformats.org/officeDocument/2006/relationships/customXml" Target="../ink/ink15.xml"/><Relationship Id="rId49" Type="http://schemas.openxmlformats.org/officeDocument/2006/relationships/customXml" Target="../ink/ink27.xml"/><Relationship Id="rId57" Type="http://schemas.openxmlformats.org/officeDocument/2006/relationships/customXml" Target="../ink/ink31.xml"/><Relationship Id="rId10" Type="http://schemas.openxmlformats.org/officeDocument/2006/relationships/image" Target="../media/image7.png"/><Relationship Id="rId31" Type="http://schemas.openxmlformats.org/officeDocument/2006/relationships/image" Target="../media/image18.png"/><Relationship Id="rId44" Type="http://schemas.openxmlformats.org/officeDocument/2006/relationships/customXml" Target="../ink/ink22.xml"/><Relationship Id="rId5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9.png"/><Relationship Id="rId63" Type="http://schemas.openxmlformats.org/officeDocument/2006/relationships/image" Target="../media/image101.png"/><Relationship Id="rId84" Type="http://schemas.openxmlformats.org/officeDocument/2006/relationships/customXml" Target="../ink/ink59.xml"/><Relationship Id="rId138" Type="http://schemas.openxmlformats.org/officeDocument/2006/relationships/customXml" Target="../ink/ink81.xml"/><Relationship Id="rId159" Type="http://schemas.openxmlformats.org/officeDocument/2006/relationships/customXml" Target="../ink/ink94.xml"/><Relationship Id="rId16" Type="http://schemas.openxmlformats.org/officeDocument/2006/relationships/customXml" Target="../ink/ink38.xml"/><Relationship Id="rId107" Type="http://schemas.openxmlformats.org/officeDocument/2006/relationships/image" Target="../media/image124.png"/><Relationship Id="rId11" Type="http://schemas.openxmlformats.org/officeDocument/2006/relationships/image" Target="../media/image75.png"/><Relationship Id="rId32" Type="http://schemas.openxmlformats.org/officeDocument/2006/relationships/customXml" Target="../ink/ink40.xml"/><Relationship Id="rId53" Type="http://schemas.openxmlformats.org/officeDocument/2006/relationships/image" Target="../media/image96.png"/><Relationship Id="rId58" Type="http://schemas.openxmlformats.org/officeDocument/2006/relationships/customXml" Target="../ink/ink47.xml"/><Relationship Id="rId74" Type="http://schemas.openxmlformats.org/officeDocument/2006/relationships/customXml" Target="../ink/ink54.xml"/><Relationship Id="rId79" Type="http://schemas.openxmlformats.org/officeDocument/2006/relationships/image" Target="../media/image36.png"/><Relationship Id="rId102" Type="http://schemas.openxmlformats.org/officeDocument/2006/relationships/customXml" Target="../ink/ink63.xml"/><Relationship Id="rId123" Type="http://schemas.openxmlformats.org/officeDocument/2006/relationships/image" Target="../media/image132.png"/><Relationship Id="rId128" Type="http://schemas.openxmlformats.org/officeDocument/2006/relationships/customXml" Target="../ink/ink76.xml"/><Relationship Id="rId144" Type="http://schemas.openxmlformats.org/officeDocument/2006/relationships/customXml" Target="../ink/ink84.xml"/><Relationship Id="rId149" Type="http://schemas.openxmlformats.org/officeDocument/2006/relationships/customXml" Target="../ink/ink89.xml"/><Relationship Id="rId5" Type="http://schemas.openxmlformats.org/officeDocument/2006/relationships/image" Target="../media/image29.png"/><Relationship Id="rId160" Type="http://schemas.openxmlformats.org/officeDocument/2006/relationships/image" Target="../media/image45.png"/><Relationship Id="rId165" Type="http://schemas.openxmlformats.org/officeDocument/2006/relationships/customXml" Target="../ink/ink97.xml"/><Relationship Id="rId64" Type="http://schemas.openxmlformats.org/officeDocument/2006/relationships/customXml" Target="../ink/ink50.xml"/><Relationship Id="rId69" Type="http://schemas.openxmlformats.org/officeDocument/2006/relationships/image" Target="../media/image104.png"/><Relationship Id="rId113" Type="http://schemas.openxmlformats.org/officeDocument/2006/relationships/image" Target="../media/image127.png"/><Relationship Id="rId118" Type="http://schemas.openxmlformats.org/officeDocument/2006/relationships/customXml" Target="../ink/ink71.xml"/><Relationship Id="rId134" Type="http://schemas.openxmlformats.org/officeDocument/2006/relationships/customXml" Target="../ink/ink79.xml"/><Relationship Id="rId139" Type="http://schemas.openxmlformats.org/officeDocument/2006/relationships/image" Target="../media/image140.png"/><Relationship Id="rId80" Type="http://schemas.openxmlformats.org/officeDocument/2006/relationships/customXml" Target="../ink/ink57.xml"/><Relationship Id="rId85" Type="http://schemas.openxmlformats.org/officeDocument/2006/relationships/image" Target="../media/image39.png"/><Relationship Id="rId150" Type="http://schemas.openxmlformats.org/officeDocument/2006/relationships/image" Target="../media/image40.png"/><Relationship Id="rId155" Type="http://schemas.openxmlformats.org/officeDocument/2006/relationships/customXml" Target="../ink/ink92.xml"/><Relationship Id="rId12" Type="http://schemas.openxmlformats.org/officeDocument/2006/relationships/customXml" Target="../ink/ink36.xml"/><Relationship Id="rId17" Type="http://schemas.openxmlformats.org/officeDocument/2006/relationships/image" Target="../media/image30.png"/><Relationship Id="rId33" Type="http://schemas.openxmlformats.org/officeDocument/2006/relationships/image" Target="../media/image86.png"/><Relationship Id="rId59" Type="http://schemas.openxmlformats.org/officeDocument/2006/relationships/image" Target="../media/image99.png"/><Relationship Id="rId103" Type="http://schemas.openxmlformats.org/officeDocument/2006/relationships/image" Target="../media/image122.png"/><Relationship Id="rId108" Type="http://schemas.openxmlformats.org/officeDocument/2006/relationships/customXml" Target="../ink/ink66.xml"/><Relationship Id="rId124" Type="http://schemas.openxmlformats.org/officeDocument/2006/relationships/customXml" Target="../ink/ink74.xml"/><Relationship Id="rId129" Type="http://schemas.openxmlformats.org/officeDocument/2006/relationships/image" Target="../media/image135.png"/><Relationship Id="rId54" Type="http://schemas.openxmlformats.org/officeDocument/2006/relationships/customXml" Target="../ink/ink45.xml"/><Relationship Id="rId70" Type="http://schemas.openxmlformats.org/officeDocument/2006/relationships/customXml" Target="../ink/ink53.xml"/><Relationship Id="rId75" Type="http://schemas.openxmlformats.org/officeDocument/2006/relationships/image" Target="../media/image34.png"/><Relationship Id="rId140" Type="http://schemas.openxmlformats.org/officeDocument/2006/relationships/customXml" Target="../ink/ink82.xml"/><Relationship Id="rId145" Type="http://schemas.openxmlformats.org/officeDocument/2006/relationships/customXml" Target="../ink/ink85.xml"/><Relationship Id="rId161" Type="http://schemas.openxmlformats.org/officeDocument/2006/relationships/customXml" Target="../ink/ink95.xml"/><Relationship Id="rId166" Type="http://schemas.openxmlformats.org/officeDocument/2006/relationships/customXml" Target="../ink/ink9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49" Type="http://schemas.openxmlformats.org/officeDocument/2006/relationships/image" Target="../media/image94.png"/><Relationship Id="rId114" Type="http://schemas.openxmlformats.org/officeDocument/2006/relationships/customXml" Target="../ink/ink69.xml"/><Relationship Id="rId119" Type="http://schemas.openxmlformats.org/officeDocument/2006/relationships/image" Target="../media/image130.png"/><Relationship Id="rId60" Type="http://schemas.openxmlformats.org/officeDocument/2006/relationships/customXml" Target="../ink/ink48.xml"/><Relationship Id="rId65" Type="http://schemas.openxmlformats.org/officeDocument/2006/relationships/image" Target="../media/image102.png"/><Relationship Id="rId81" Type="http://schemas.openxmlformats.org/officeDocument/2006/relationships/image" Target="../media/image37.png"/><Relationship Id="rId86" Type="http://schemas.openxmlformats.org/officeDocument/2006/relationships/customXml" Target="../ink/ink60.xml"/><Relationship Id="rId130" Type="http://schemas.openxmlformats.org/officeDocument/2006/relationships/customXml" Target="../ink/ink77.xml"/><Relationship Id="rId135" Type="http://schemas.openxmlformats.org/officeDocument/2006/relationships/image" Target="../media/image138.png"/><Relationship Id="rId151" Type="http://schemas.openxmlformats.org/officeDocument/2006/relationships/customXml" Target="../ink/ink90.xml"/><Relationship Id="rId156" Type="http://schemas.openxmlformats.org/officeDocument/2006/relationships/image" Target="../media/image43.png"/><Relationship Id="rId13" Type="http://schemas.openxmlformats.org/officeDocument/2006/relationships/image" Target="../media/image76.png"/><Relationship Id="rId18" Type="http://schemas.openxmlformats.org/officeDocument/2006/relationships/customXml" Target="../ink/ink39.xml"/><Relationship Id="rId109" Type="http://schemas.openxmlformats.org/officeDocument/2006/relationships/image" Target="../media/image125.png"/><Relationship Id="rId34" Type="http://schemas.openxmlformats.org/officeDocument/2006/relationships/customXml" Target="../ink/ink41.xml"/><Relationship Id="rId50" Type="http://schemas.openxmlformats.org/officeDocument/2006/relationships/customXml" Target="../ink/ink43.xml"/><Relationship Id="rId55" Type="http://schemas.openxmlformats.org/officeDocument/2006/relationships/image" Target="../media/image97.png"/><Relationship Id="rId76" Type="http://schemas.openxmlformats.org/officeDocument/2006/relationships/customXml" Target="../ink/ink55.xml"/><Relationship Id="rId97" Type="http://schemas.openxmlformats.org/officeDocument/2006/relationships/image" Target="../media/image119.png"/><Relationship Id="rId104" Type="http://schemas.openxmlformats.org/officeDocument/2006/relationships/customXml" Target="../ink/ink64.xml"/><Relationship Id="rId120" Type="http://schemas.openxmlformats.org/officeDocument/2006/relationships/customXml" Target="../ink/ink72.xml"/><Relationship Id="rId125" Type="http://schemas.openxmlformats.org/officeDocument/2006/relationships/image" Target="../media/image133.png"/><Relationship Id="rId141" Type="http://schemas.openxmlformats.org/officeDocument/2006/relationships/image" Target="../media/image141.png"/><Relationship Id="rId146" Type="http://schemas.openxmlformats.org/officeDocument/2006/relationships/customXml" Target="../ink/ink86.xml"/><Relationship Id="rId167" Type="http://schemas.openxmlformats.org/officeDocument/2006/relationships/customXml" Target="../ink/ink99.xml"/><Relationship Id="rId7" Type="http://schemas.openxmlformats.org/officeDocument/2006/relationships/image" Target="../media/image73.png"/><Relationship Id="rId71" Type="http://schemas.openxmlformats.org/officeDocument/2006/relationships/image" Target="../media/image105.png"/><Relationship Id="rId162" Type="http://schemas.openxmlformats.org/officeDocument/2006/relationships/image" Target="../media/image46.png"/><Relationship Id="rId2" Type="http://schemas.openxmlformats.org/officeDocument/2006/relationships/image" Target="../media/image27.png"/><Relationship Id="rId66" Type="http://schemas.openxmlformats.org/officeDocument/2006/relationships/customXml" Target="../ink/ink51.xml"/><Relationship Id="rId110" Type="http://schemas.openxmlformats.org/officeDocument/2006/relationships/customXml" Target="../ink/ink67.xml"/><Relationship Id="rId115" Type="http://schemas.openxmlformats.org/officeDocument/2006/relationships/image" Target="../media/image128.png"/><Relationship Id="rId131" Type="http://schemas.openxmlformats.org/officeDocument/2006/relationships/image" Target="../media/image136.png"/><Relationship Id="rId136" Type="http://schemas.openxmlformats.org/officeDocument/2006/relationships/customXml" Target="../ink/ink80.xml"/><Relationship Id="rId157" Type="http://schemas.openxmlformats.org/officeDocument/2006/relationships/customXml" Target="../ink/ink93.xml"/><Relationship Id="rId61" Type="http://schemas.openxmlformats.org/officeDocument/2006/relationships/image" Target="../media/image100.png"/><Relationship Id="rId82" Type="http://schemas.openxmlformats.org/officeDocument/2006/relationships/customXml" Target="../ink/ink58.xml"/><Relationship Id="rId152" Type="http://schemas.openxmlformats.org/officeDocument/2006/relationships/image" Target="../media/image41.png"/><Relationship Id="rId14" Type="http://schemas.openxmlformats.org/officeDocument/2006/relationships/customXml" Target="../ink/ink37.xml"/><Relationship Id="rId35" Type="http://schemas.openxmlformats.org/officeDocument/2006/relationships/image" Target="../media/image31.png"/><Relationship Id="rId56" Type="http://schemas.openxmlformats.org/officeDocument/2006/relationships/customXml" Target="../ink/ink46.xml"/><Relationship Id="rId77" Type="http://schemas.openxmlformats.org/officeDocument/2006/relationships/image" Target="../media/image35.png"/><Relationship Id="rId100" Type="http://schemas.openxmlformats.org/officeDocument/2006/relationships/customXml" Target="../ink/ink62.xml"/><Relationship Id="rId105" Type="http://schemas.openxmlformats.org/officeDocument/2006/relationships/image" Target="../media/image123.png"/><Relationship Id="rId126" Type="http://schemas.openxmlformats.org/officeDocument/2006/relationships/customXml" Target="../ink/ink75.xml"/><Relationship Id="rId147" Type="http://schemas.openxmlformats.org/officeDocument/2006/relationships/customXml" Target="../ink/ink87.xml"/><Relationship Id="rId8" Type="http://schemas.openxmlformats.org/officeDocument/2006/relationships/customXml" Target="../ink/ink34.xml"/><Relationship Id="rId51" Type="http://schemas.openxmlformats.org/officeDocument/2006/relationships/image" Target="../media/image95.png"/><Relationship Id="rId72" Type="http://schemas.openxmlformats.org/officeDocument/2006/relationships/image" Target="../media/image32.png"/><Relationship Id="rId98" Type="http://schemas.openxmlformats.org/officeDocument/2006/relationships/customXml" Target="../ink/ink61.xml"/><Relationship Id="rId121" Type="http://schemas.openxmlformats.org/officeDocument/2006/relationships/image" Target="../media/image131.png"/><Relationship Id="rId142" Type="http://schemas.openxmlformats.org/officeDocument/2006/relationships/customXml" Target="../ink/ink83.xml"/><Relationship Id="rId163" Type="http://schemas.openxmlformats.org/officeDocument/2006/relationships/customXml" Target="../ink/ink96.xml"/><Relationship Id="rId3" Type="http://schemas.openxmlformats.org/officeDocument/2006/relationships/image" Target="../media/image28.png"/><Relationship Id="rId67" Type="http://schemas.openxmlformats.org/officeDocument/2006/relationships/image" Target="../media/image103.png"/><Relationship Id="rId116" Type="http://schemas.openxmlformats.org/officeDocument/2006/relationships/customXml" Target="../ink/ink70.xml"/><Relationship Id="rId137" Type="http://schemas.openxmlformats.org/officeDocument/2006/relationships/image" Target="../media/image139.png"/><Relationship Id="rId158" Type="http://schemas.openxmlformats.org/officeDocument/2006/relationships/image" Target="../media/image44.png"/><Relationship Id="rId62" Type="http://schemas.openxmlformats.org/officeDocument/2006/relationships/customXml" Target="../ink/ink49.xml"/><Relationship Id="rId83" Type="http://schemas.openxmlformats.org/officeDocument/2006/relationships/image" Target="../media/image38.png"/><Relationship Id="rId111" Type="http://schemas.openxmlformats.org/officeDocument/2006/relationships/image" Target="../media/image126.png"/><Relationship Id="rId132" Type="http://schemas.openxmlformats.org/officeDocument/2006/relationships/customXml" Target="../ink/ink78.xml"/><Relationship Id="rId153" Type="http://schemas.openxmlformats.org/officeDocument/2006/relationships/customXml" Target="../ink/ink91.xml"/><Relationship Id="rId15" Type="http://schemas.openxmlformats.org/officeDocument/2006/relationships/image" Target="../media/image77.png"/><Relationship Id="rId36" Type="http://schemas.openxmlformats.org/officeDocument/2006/relationships/customXml" Target="../ink/ink42.xml"/><Relationship Id="rId57" Type="http://schemas.openxmlformats.org/officeDocument/2006/relationships/image" Target="../media/image98.png"/><Relationship Id="rId106" Type="http://schemas.openxmlformats.org/officeDocument/2006/relationships/customXml" Target="../ink/ink65.xml"/><Relationship Id="rId127" Type="http://schemas.openxmlformats.org/officeDocument/2006/relationships/image" Target="../media/image134.png"/><Relationship Id="rId10" Type="http://schemas.openxmlformats.org/officeDocument/2006/relationships/customXml" Target="../ink/ink35.xml"/><Relationship Id="rId31" Type="http://schemas.openxmlformats.org/officeDocument/2006/relationships/image" Target="../media/image85.png"/><Relationship Id="rId52" Type="http://schemas.openxmlformats.org/officeDocument/2006/relationships/customXml" Target="../ink/ink44.xml"/><Relationship Id="rId73" Type="http://schemas.openxmlformats.org/officeDocument/2006/relationships/image" Target="../media/image33.png"/><Relationship Id="rId78" Type="http://schemas.openxmlformats.org/officeDocument/2006/relationships/customXml" Target="../ink/ink56.xml"/><Relationship Id="rId99" Type="http://schemas.openxmlformats.org/officeDocument/2006/relationships/image" Target="../media/image120.png"/><Relationship Id="rId101" Type="http://schemas.openxmlformats.org/officeDocument/2006/relationships/image" Target="../media/image121.png"/><Relationship Id="rId122" Type="http://schemas.openxmlformats.org/officeDocument/2006/relationships/customXml" Target="../ink/ink73.xml"/><Relationship Id="rId143" Type="http://schemas.openxmlformats.org/officeDocument/2006/relationships/image" Target="../media/image142.png"/><Relationship Id="rId148" Type="http://schemas.openxmlformats.org/officeDocument/2006/relationships/customXml" Target="../ink/ink88.xml"/><Relationship Id="rId164" Type="http://schemas.openxmlformats.org/officeDocument/2006/relationships/image" Target="../media/image47.png"/><Relationship Id="rId4" Type="http://schemas.openxmlformats.org/officeDocument/2006/relationships/customXml" Target="../ink/ink32.xml"/><Relationship Id="rId9" Type="http://schemas.openxmlformats.org/officeDocument/2006/relationships/image" Target="../media/image74.png"/><Relationship Id="rId68" Type="http://schemas.openxmlformats.org/officeDocument/2006/relationships/customXml" Target="../ink/ink52.xml"/><Relationship Id="rId112" Type="http://schemas.openxmlformats.org/officeDocument/2006/relationships/customXml" Target="../ink/ink68.xml"/><Relationship Id="rId133" Type="http://schemas.openxmlformats.org/officeDocument/2006/relationships/image" Target="../media/image137.png"/><Relationship Id="rId15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4F5615-343F-AB89-EE6B-9A9A5227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תיאור הכרעת מצבים</a:t>
            </a:r>
          </a:p>
        </p:txBody>
      </p:sp>
      <p:pic>
        <p:nvPicPr>
          <p:cNvPr id="5" name="מציין מיקום תוכן 4" descr="תמונה שמכילה טקסט, צילום מסך, תרשים, גופן&#10;&#10;התיאור נוצר באופן אוטומטי">
            <a:extLst>
              <a:ext uri="{FF2B5EF4-FFF2-40B4-BE49-F238E27FC236}">
                <a16:creationId xmlns:a16="http://schemas.microsoft.com/office/drawing/2014/main" id="{79141A93-069D-68FD-C608-2A494C0C8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38" y="520745"/>
            <a:ext cx="6975577" cy="5972130"/>
          </a:xfrm>
        </p:spPr>
      </p:pic>
    </p:spTree>
    <p:extLst>
      <p:ext uri="{BB962C8B-B14F-4D97-AF65-F5344CB8AC3E}">
        <p14:creationId xmlns:p14="http://schemas.microsoft.com/office/powerpoint/2010/main" val="55457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מלבן 105">
            <a:extLst>
              <a:ext uri="{FF2B5EF4-FFF2-40B4-BE49-F238E27FC236}">
                <a16:creationId xmlns:a16="http://schemas.microsoft.com/office/drawing/2014/main" id="{7DCE931C-4013-37BC-767D-382EEBB2A774}"/>
              </a:ext>
            </a:extLst>
          </p:cNvPr>
          <p:cNvSpPr/>
          <p:nvPr/>
        </p:nvSpPr>
        <p:spPr>
          <a:xfrm>
            <a:off x="8875422" y="1474895"/>
            <a:ext cx="3105059" cy="1597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2ACF249-7B19-485A-8360-55DDB6DD3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45" y="567044"/>
            <a:ext cx="3133725" cy="685800"/>
          </a:xfrm>
          <a:prstGeom prst="rect">
            <a:avLst/>
          </a:prstGeom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8B4707AC-E6D9-9FB3-F2F4-7169B92696C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684208" y="1252844"/>
            <a:ext cx="0" cy="263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FBB628C-3966-4CA8-2AF6-E8C9A689A292}"/>
              </a:ext>
            </a:extLst>
          </p:cNvPr>
          <p:cNvSpPr txBox="1"/>
          <p:nvPr/>
        </p:nvSpPr>
        <p:spPr>
          <a:xfrm>
            <a:off x="826792" y="1391624"/>
            <a:ext cx="32249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קלף שזז מתוך סט</a:t>
            </a:r>
            <a:r>
              <a:rPr lang="en-US" dirty="0"/>
              <a:t>   </a:t>
            </a:r>
            <a:r>
              <a:rPr lang="he-IL" dirty="0"/>
              <a:t>(מוסר מהסט)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7B3DE76F-7DBC-ED28-22A5-EBA4ABE78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729" y="350136"/>
            <a:ext cx="1343025" cy="1000125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EEF28C8F-B09D-6E2B-14FF-B4A795B6A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756" y="442895"/>
            <a:ext cx="5076825" cy="800100"/>
          </a:xfrm>
          <a:prstGeom prst="rect">
            <a:avLst/>
          </a:prstGeom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35A1CFC0-4DC1-99E6-B1F1-467519636E0D}"/>
              </a:ext>
            </a:extLst>
          </p:cNvPr>
          <p:cNvSpPr txBox="1"/>
          <p:nvPr/>
        </p:nvSpPr>
        <p:spPr>
          <a:xfrm>
            <a:off x="-106793" y="1906429"/>
            <a:ext cx="17930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sng" dirty="0"/>
              <a:t>Uncombine:</a:t>
            </a:r>
            <a:endParaRPr lang="he-IL" b="1" u="sng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27B5F8DE-8CAF-B96D-791C-E7668830C134}"/>
              </a:ext>
            </a:extLst>
          </p:cNvPr>
          <p:cNvSpPr txBox="1"/>
          <p:nvPr/>
        </p:nvSpPr>
        <p:spPr>
          <a:xfrm>
            <a:off x="98323" y="196645"/>
            <a:ext cx="42573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u="sng" dirty="0"/>
              <a:t>Index:</a:t>
            </a:r>
            <a:r>
              <a:rPr lang="en-US" b="1" dirty="0"/>
              <a:t>           </a:t>
            </a:r>
            <a:r>
              <a:rPr lang="en-US" dirty="0"/>
              <a:t>0       1       2       </a:t>
            </a:r>
            <a:r>
              <a:rPr lang="en-US" b="1" dirty="0">
                <a:solidFill>
                  <a:srgbClr val="FF0000"/>
                </a:solidFill>
              </a:rPr>
              <a:t>3 </a:t>
            </a:r>
            <a:r>
              <a:rPr lang="en-US" dirty="0"/>
              <a:t>      4       5       6</a:t>
            </a:r>
            <a:endParaRPr lang="he-IL" dirty="0"/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727F6D2D-EC26-62A3-66F7-EBE047320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164" y="2695396"/>
            <a:ext cx="1333500" cy="676275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758121B8-2E7B-25C2-DA0E-3960477FE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931" y="4118169"/>
            <a:ext cx="1333500" cy="657225"/>
          </a:xfrm>
          <a:prstGeom prst="rect">
            <a:avLst/>
          </a:prstGeom>
        </p:spPr>
      </p:pic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1BFB9B3F-BB55-45A0-5EBB-4D3D291D2A6E}"/>
              </a:ext>
            </a:extLst>
          </p:cNvPr>
          <p:cNvCxnSpPr/>
          <p:nvPr/>
        </p:nvCxnSpPr>
        <p:spPr>
          <a:xfrm flipV="1">
            <a:off x="558443" y="1149621"/>
            <a:ext cx="589935" cy="40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EA99D26B-83CD-3A41-C932-D090E40E107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71706" y="1243948"/>
            <a:ext cx="589935" cy="40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9DFA1C21-EEE6-F34F-69E0-7B9396A3B4A4}"/>
              </a:ext>
            </a:extLst>
          </p:cNvPr>
          <p:cNvCxnSpPr>
            <a:cxnSpLocks/>
          </p:cNvCxnSpPr>
          <p:nvPr/>
        </p:nvCxnSpPr>
        <p:spPr>
          <a:xfrm>
            <a:off x="10973913" y="2052868"/>
            <a:ext cx="7541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23DE2FB3-C615-DABA-3DDF-BABD0A02500E}"/>
              </a:ext>
            </a:extLst>
          </p:cNvPr>
          <p:cNvSpPr txBox="1"/>
          <p:nvPr/>
        </p:nvSpPr>
        <p:spPr>
          <a:xfrm>
            <a:off x="8706201" y="1530207"/>
            <a:ext cx="32249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מצביע לפני זימון במבנה נתונים</a:t>
            </a: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23C74B42-17E5-208C-9E4A-8637E8CB054A}"/>
              </a:ext>
            </a:extLst>
          </p:cNvPr>
          <p:cNvSpPr txBox="1"/>
          <p:nvPr/>
        </p:nvSpPr>
        <p:spPr>
          <a:xfrm>
            <a:off x="8737064" y="2299609"/>
            <a:ext cx="32249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מצביע אחרי זימון במבנה נתונים</a:t>
            </a:r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3C866789-EEF6-D28A-4E67-42A95E324C4C}"/>
              </a:ext>
            </a:extLst>
          </p:cNvPr>
          <p:cNvCxnSpPr>
            <a:cxnSpLocks/>
          </p:cNvCxnSpPr>
          <p:nvPr/>
        </p:nvCxnSpPr>
        <p:spPr>
          <a:xfrm>
            <a:off x="11028337" y="2849562"/>
            <a:ext cx="7541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8FF6C91D-89CC-CED5-E133-494E0FF7ACE0}"/>
              </a:ext>
            </a:extLst>
          </p:cNvPr>
          <p:cNvCxnSpPr>
            <a:cxnSpLocks/>
          </p:cNvCxnSpPr>
          <p:nvPr/>
        </p:nvCxnSpPr>
        <p:spPr>
          <a:xfrm flipV="1">
            <a:off x="218000" y="3283974"/>
            <a:ext cx="754164" cy="3720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02C30175-6662-ADC1-4AC6-3E5DCD76CC3F}"/>
              </a:ext>
            </a:extLst>
          </p:cNvPr>
          <p:cNvCxnSpPr>
            <a:cxnSpLocks/>
          </p:cNvCxnSpPr>
          <p:nvPr/>
        </p:nvCxnSpPr>
        <p:spPr>
          <a:xfrm flipH="1" flipV="1">
            <a:off x="2305664" y="4720705"/>
            <a:ext cx="267238" cy="547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0" name="דיו 39">
                <a:extLst>
                  <a:ext uri="{FF2B5EF4-FFF2-40B4-BE49-F238E27FC236}">
                    <a16:creationId xmlns:a16="http://schemas.microsoft.com/office/drawing/2014/main" id="{A1A3E893-07DB-7E86-DA08-3CC9C6F23137}"/>
                  </a:ext>
                </a:extLst>
              </p14:cNvPr>
              <p14:cNvContentPartPr/>
              <p14:nvPr/>
            </p14:nvContentPartPr>
            <p14:xfrm>
              <a:off x="4463977" y="1000668"/>
              <a:ext cx="368640" cy="360"/>
            </p14:xfrm>
          </p:contentPart>
        </mc:Choice>
        <mc:Fallback xmlns="">
          <p:pic>
            <p:nvPicPr>
              <p:cNvPr id="40" name="דיו 39">
                <a:extLst>
                  <a:ext uri="{FF2B5EF4-FFF2-40B4-BE49-F238E27FC236}">
                    <a16:creationId xmlns:a16="http://schemas.microsoft.com/office/drawing/2014/main" id="{A1A3E893-07DB-7E86-DA08-3CC9C6F2313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57857" y="994548"/>
                <a:ext cx="380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" name="דיו 40">
                <a:extLst>
                  <a:ext uri="{FF2B5EF4-FFF2-40B4-BE49-F238E27FC236}">
                    <a16:creationId xmlns:a16="http://schemas.microsoft.com/office/drawing/2014/main" id="{5AE4B0D7-F103-8564-FD6D-4DA32A6D438A}"/>
                  </a:ext>
                </a:extLst>
              </p14:cNvPr>
              <p14:cNvContentPartPr/>
              <p14:nvPr/>
            </p14:nvContentPartPr>
            <p14:xfrm>
              <a:off x="4463977" y="804108"/>
              <a:ext cx="384120" cy="360"/>
            </p14:xfrm>
          </p:contentPart>
        </mc:Choice>
        <mc:Fallback xmlns="">
          <p:pic>
            <p:nvPicPr>
              <p:cNvPr id="41" name="דיו 40">
                <a:extLst>
                  <a:ext uri="{FF2B5EF4-FFF2-40B4-BE49-F238E27FC236}">
                    <a16:creationId xmlns:a16="http://schemas.microsoft.com/office/drawing/2014/main" id="{5AE4B0D7-F103-8564-FD6D-4DA32A6D43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57857" y="797988"/>
                <a:ext cx="39636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6C5CC69B-0B6F-40B3-BC0A-36668676D871}"/>
              </a:ext>
            </a:extLst>
          </p:cNvPr>
          <p:cNvSpPr txBox="1"/>
          <p:nvPr/>
        </p:nvSpPr>
        <p:spPr>
          <a:xfrm>
            <a:off x="-436997" y="4282849"/>
            <a:ext cx="13335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oldSet</a:t>
            </a:r>
            <a:r>
              <a:rPr lang="en-US" dirty="0"/>
              <a:t>:</a:t>
            </a:r>
            <a:endParaRPr lang="he-IL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D51B50FB-611C-EF28-20AC-04393074066F}"/>
              </a:ext>
            </a:extLst>
          </p:cNvPr>
          <p:cNvSpPr txBox="1"/>
          <p:nvPr/>
        </p:nvSpPr>
        <p:spPr>
          <a:xfrm>
            <a:off x="-361336" y="2767652"/>
            <a:ext cx="13335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newSet</a:t>
            </a:r>
            <a:r>
              <a:rPr lang="en-US" dirty="0"/>
              <a:t>:</a:t>
            </a:r>
            <a:endParaRPr lang="he-IL" dirty="0"/>
          </a:p>
        </p:txBody>
      </p:sp>
      <p:pic>
        <p:nvPicPr>
          <p:cNvPr id="45" name="תמונה 44">
            <a:extLst>
              <a:ext uri="{FF2B5EF4-FFF2-40B4-BE49-F238E27FC236}">
                <a16:creationId xmlns:a16="http://schemas.microsoft.com/office/drawing/2014/main" id="{48691A5F-94B0-B1DB-15F5-E21D9CA711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8123" y="1713755"/>
            <a:ext cx="3638550" cy="257175"/>
          </a:xfrm>
          <a:prstGeom prst="rect">
            <a:avLst/>
          </a:prstGeom>
        </p:spPr>
      </p:pic>
      <p:grpSp>
        <p:nvGrpSpPr>
          <p:cNvPr id="57" name="קבוצה 56">
            <a:extLst>
              <a:ext uri="{FF2B5EF4-FFF2-40B4-BE49-F238E27FC236}">
                <a16:creationId xmlns:a16="http://schemas.microsoft.com/office/drawing/2014/main" id="{26461FE8-8081-5C97-3891-FF495D7D2744}"/>
              </a:ext>
            </a:extLst>
          </p:cNvPr>
          <p:cNvGrpSpPr/>
          <p:nvPr/>
        </p:nvGrpSpPr>
        <p:grpSpPr>
          <a:xfrm>
            <a:off x="4700497" y="75828"/>
            <a:ext cx="2076120" cy="731520"/>
            <a:chOff x="4700497" y="75828"/>
            <a:chExt cx="2076120" cy="73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2" name="דיו 51">
                  <a:extLst>
                    <a:ext uri="{FF2B5EF4-FFF2-40B4-BE49-F238E27FC236}">
                      <a16:creationId xmlns:a16="http://schemas.microsoft.com/office/drawing/2014/main" id="{8321B3D2-BDB3-48DC-6B1A-A83F29A0C5EE}"/>
                    </a:ext>
                  </a:extLst>
                </p14:cNvPr>
                <p14:cNvContentPartPr/>
                <p14:nvPr/>
              </p14:nvContentPartPr>
              <p14:xfrm>
                <a:off x="4700497" y="75828"/>
                <a:ext cx="2076120" cy="731520"/>
              </p14:xfrm>
            </p:contentPart>
          </mc:Choice>
          <mc:Fallback xmlns="">
            <p:pic>
              <p:nvPicPr>
                <p:cNvPr id="52" name="דיו 51">
                  <a:extLst>
                    <a:ext uri="{FF2B5EF4-FFF2-40B4-BE49-F238E27FC236}">
                      <a16:creationId xmlns:a16="http://schemas.microsoft.com/office/drawing/2014/main" id="{8321B3D2-BDB3-48DC-6B1A-A83F29A0C5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82497" y="57828"/>
                  <a:ext cx="2111760" cy="7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3" name="דיו 52">
                  <a:extLst>
                    <a:ext uri="{FF2B5EF4-FFF2-40B4-BE49-F238E27FC236}">
                      <a16:creationId xmlns:a16="http://schemas.microsoft.com/office/drawing/2014/main" id="{6A4C4C9C-8703-6F5E-A3A3-AEC2562AD8E7}"/>
                    </a:ext>
                  </a:extLst>
                </p14:cNvPr>
                <p14:cNvContentPartPr/>
                <p14:nvPr/>
              </p14:nvContentPartPr>
              <p14:xfrm>
                <a:off x="4738657" y="196428"/>
                <a:ext cx="48240" cy="19440"/>
              </p14:xfrm>
            </p:contentPart>
          </mc:Choice>
          <mc:Fallback xmlns="">
            <p:pic>
              <p:nvPicPr>
                <p:cNvPr id="53" name="דיו 52">
                  <a:extLst>
                    <a:ext uri="{FF2B5EF4-FFF2-40B4-BE49-F238E27FC236}">
                      <a16:creationId xmlns:a16="http://schemas.microsoft.com/office/drawing/2014/main" id="{6A4C4C9C-8703-6F5E-A3A3-AEC2562AD8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21017" y="178788"/>
                  <a:ext cx="8388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4" name="דיו 63">
                <a:extLst>
                  <a:ext uri="{FF2B5EF4-FFF2-40B4-BE49-F238E27FC236}">
                    <a16:creationId xmlns:a16="http://schemas.microsoft.com/office/drawing/2014/main" id="{19FCB45A-A0D3-B562-6B75-A66A9691DED5}"/>
                  </a:ext>
                </a:extLst>
              </p14:cNvPr>
              <p14:cNvContentPartPr/>
              <p14:nvPr/>
            </p14:nvContentPartPr>
            <p14:xfrm>
              <a:off x="1661377" y="3660708"/>
              <a:ext cx="188640" cy="241560"/>
            </p14:xfrm>
          </p:contentPart>
        </mc:Choice>
        <mc:Fallback xmlns="">
          <p:pic>
            <p:nvPicPr>
              <p:cNvPr id="64" name="דיו 63">
                <a:extLst>
                  <a:ext uri="{FF2B5EF4-FFF2-40B4-BE49-F238E27FC236}">
                    <a16:creationId xmlns:a16="http://schemas.microsoft.com/office/drawing/2014/main" id="{19FCB45A-A0D3-B562-6B75-A66A9691DE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43737" y="3643068"/>
                <a:ext cx="2242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" name="דיו 66">
                <a:extLst>
                  <a:ext uri="{FF2B5EF4-FFF2-40B4-BE49-F238E27FC236}">
                    <a16:creationId xmlns:a16="http://schemas.microsoft.com/office/drawing/2014/main" id="{6AE23C5F-7A4C-D20E-17CC-0AB06B3D017D}"/>
                  </a:ext>
                </a:extLst>
              </p14:cNvPr>
              <p14:cNvContentPartPr/>
              <p14:nvPr/>
            </p14:nvContentPartPr>
            <p14:xfrm>
              <a:off x="1562737" y="3627228"/>
              <a:ext cx="503280" cy="386640"/>
            </p14:xfrm>
          </p:contentPart>
        </mc:Choice>
        <mc:Fallback xmlns="">
          <p:pic>
            <p:nvPicPr>
              <p:cNvPr id="67" name="דיו 66">
                <a:extLst>
                  <a:ext uri="{FF2B5EF4-FFF2-40B4-BE49-F238E27FC236}">
                    <a16:creationId xmlns:a16="http://schemas.microsoft.com/office/drawing/2014/main" id="{6AE23C5F-7A4C-D20E-17CC-0AB06B3D017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44737" y="3609588"/>
                <a:ext cx="538920" cy="42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קבוצה 70">
            <a:extLst>
              <a:ext uri="{FF2B5EF4-FFF2-40B4-BE49-F238E27FC236}">
                <a16:creationId xmlns:a16="http://schemas.microsoft.com/office/drawing/2014/main" id="{80E712F3-4666-1F54-3E99-CCDE402032AD}"/>
              </a:ext>
            </a:extLst>
          </p:cNvPr>
          <p:cNvGrpSpPr/>
          <p:nvPr/>
        </p:nvGrpSpPr>
        <p:grpSpPr>
          <a:xfrm>
            <a:off x="1032817" y="2270748"/>
            <a:ext cx="1033200" cy="345600"/>
            <a:chOff x="1032817" y="2270748"/>
            <a:chExt cx="103320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8" name="דיו 57">
                  <a:extLst>
                    <a:ext uri="{FF2B5EF4-FFF2-40B4-BE49-F238E27FC236}">
                      <a16:creationId xmlns:a16="http://schemas.microsoft.com/office/drawing/2014/main" id="{AF0E737A-CE9B-86B5-A602-D870700113F6}"/>
                    </a:ext>
                  </a:extLst>
                </p14:cNvPr>
                <p14:cNvContentPartPr/>
                <p14:nvPr/>
              </p14:nvContentPartPr>
              <p14:xfrm>
                <a:off x="1679377" y="2379108"/>
                <a:ext cx="181440" cy="130320"/>
              </p14:xfrm>
            </p:contentPart>
          </mc:Choice>
          <mc:Fallback xmlns="">
            <p:pic>
              <p:nvPicPr>
                <p:cNvPr id="58" name="דיו 57">
                  <a:extLst>
                    <a:ext uri="{FF2B5EF4-FFF2-40B4-BE49-F238E27FC236}">
                      <a16:creationId xmlns:a16="http://schemas.microsoft.com/office/drawing/2014/main" id="{AF0E737A-CE9B-86B5-A602-D870700113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61377" y="2361108"/>
                  <a:ext cx="217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9" name="דיו 58">
                  <a:extLst>
                    <a:ext uri="{FF2B5EF4-FFF2-40B4-BE49-F238E27FC236}">
                      <a16:creationId xmlns:a16="http://schemas.microsoft.com/office/drawing/2014/main" id="{F5F98CD0-10C6-C402-7068-C2FF13E5E3E2}"/>
                    </a:ext>
                  </a:extLst>
                </p14:cNvPr>
                <p14:cNvContentPartPr/>
                <p14:nvPr/>
              </p14:nvContentPartPr>
              <p14:xfrm>
                <a:off x="1582177" y="2270748"/>
                <a:ext cx="483840" cy="345600"/>
              </p14:xfrm>
            </p:contentPart>
          </mc:Choice>
          <mc:Fallback xmlns="">
            <p:pic>
              <p:nvPicPr>
                <p:cNvPr id="59" name="דיו 58">
                  <a:extLst>
                    <a:ext uri="{FF2B5EF4-FFF2-40B4-BE49-F238E27FC236}">
                      <a16:creationId xmlns:a16="http://schemas.microsoft.com/office/drawing/2014/main" id="{F5F98CD0-10C6-C402-7068-C2FF13E5E3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64537" y="2252748"/>
                  <a:ext cx="5194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8" name="דיו 67">
                  <a:extLst>
                    <a:ext uri="{FF2B5EF4-FFF2-40B4-BE49-F238E27FC236}">
                      <a16:creationId xmlns:a16="http://schemas.microsoft.com/office/drawing/2014/main" id="{29B15F43-3993-9811-A9C6-6D5DF23ADDDF}"/>
                    </a:ext>
                  </a:extLst>
                </p14:cNvPr>
                <p14:cNvContentPartPr/>
                <p14:nvPr/>
              </p14:nvContentPartPr>
              <p14:xfrm>
                <a:off x="1032817" y="2289828"/>
                <a:ext cx="97920" cy="236160"/>
              </p14:xfrm>
            </p:contentPart>
          </mc:Choice>
          <mc:Fallback xmlns="">
            <p:pic>
              <p:nvPicPr>
                <p:cNvPr id="68" name="דיו 67">
                  <a:extLst>
                    <a:ext uri="{FF2B5EF4-FFF2-40B4-BE49-F238E27FC236}">
                      <a16:creationId xmlns:a16="http://schemas.microsoft.com/office/drawing/2014/main" id="{29B15F43-3993-9811-A9C6-6D5DF23ADD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4817" y="2271828"/>
                  <a:ext cx="1335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9" name="דיו 68">
                  <a:extLst>
                    <a:ext uri="{FF2B5EF4-FFF2-40B4-BE49-F238E27FC236}">
                      <a16:creationId xmlns:a16="http://schemas.microsoft.com/office/drawing/2014/main" id="{D804FB77-4DEF-FFFE-5666-396DDE1B172F}"/>
                    </a:ext>
                  </a:extLst>
                </p14:cNvPr>
                <p14:cNvContentPartPr/>
                <p14:nvPr/>
              </p14:nvContentPartPr>
              <p14:xfrm>
                <a:off x="1268257" y="2339868"/>
                <a:ext cx="10800" cy="205560"/>
              </p14:xfrm>
            </p:contentPart>
          </mc:Choice>
          <mc:Fallback xmlns="">
            <p:pic>
              <p:nvPicPr>
                <p:cNvPr id="69" name="דיו 68">
                  <a:extLst>
                    <a:ext uri="{FF2B5EF4-FFF2-40B4-BE49-F238E27FC236}">
                      <a16:creationId xmlns:a16="http://schemas.microsoft.com/office/drawing/2014/main" id="{D804FB77-4DEF-FFFE-5666-396DDE1B172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50257" y="2321868"/>
                  <a:ext cx="464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0" name="דיו 69">
                  <a:extLst>
                    <a:ext uri="{FF2B5EF4-FFF2-40B4-BE49-F238E27FC236}">
                      <a16:creationId xmlns:a16="http://schemas.microsoft.com/office/drawing/2014/main" id="{F1DC95BC-F995-1F82-9A78-E39643C52988}"/>
                    </a:ext>
                  </a:extLst>
                </p14:cNvPr>
                <p14:cNvContentPartPr/>
                <p14:nvPr/>
              </p14:nvContentPartPr>
              <p14:xfrm>
                <a:off x="1288057" y="2378748"/>
                <a:ext cx="128160" cy="100080"/>
              </p14:xfrm>
            </p:contentPart>
          </mc:Choice>
          <mc:Fallback xmlns="">
            <p:pic>
              <p:nvPicPr>
                <p:cNvPr id="70" name="דיו 69">
                  <a:extLst>
                    <a:ext uri="{FF2B5EF4-FFF2-40B4-BE49-F238E27FC236}">
                      <a16:creationId xmlns:a16="http://schemas.microsoft.com/office/drawing/2014/main" id="{F1DC95BC-F995-1F82-9A78-E39643C5298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70057" y="2361108"/>
                  <a:ext cx="1638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קבוצה 76">
            <a:extLst>
              <a:ext uri="{FF2B5EF4-FFF2-40B4-BE49-F238E27FC236}">
                <a16:creationId xmlns:a16="http://schemas.microsoft.com/office/drawing/2014/main" id="{0DA40885-EDA8-9638-910F-7C587BB12217}"/>
              </a:ext>
            </a:extLst>
          </p:cNvPr>
          <p:cNvGrpSpPr/>
          <p:nvPr/>
        </p:nvGrpSpPr>
        <p:grpSpPr>
          <a:xfrm>
            <a:off x="1015537" y="3706428"/>
            <a:ext cx="372600" cy="284040"/>
            <a:chOff x="1015537" y="3706428"/>
            <a:chExt cx="37260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2" name="דיו 71">
                  <a:extLst>
                    <a:ext uri="{FF2B5EF4-FFF2-40B4-BE49-F238E27FC236}">
                      <a16:creationId xmlns:a16="http://schemas.microsoft.com/office/drawing/2014/main" id="{60306B25-C07A-9F8B-3981-66C1DBCFF285}"/>
                    </a:ext>
                  </a:extLst>
                </p14:cNvPr>
                <p14:cNvContentPartPr/>
                <p14:nvPr/>
              </p14:nvContentPartPr>
              <p14:xfrm>
                <a:off x="1015537" y="3715068"/>
                <a:ext cx="95760" cy="237960"/>
              </p14:xfrm>
            </p:contentPart>
          </mc:Choice>
          <mc:Fallback xmlns="">
            <p:pic>
              <p:nvPicPr>
                <p:cNvPr id="72" name="דיו 71">
                  <a:extLst>
                    <a:ext uri="{FF2B5EF4-FFF2-40B4-BE49-F238E27FC236}">
                      <a16:creationId xmlns:a16="http://schemas.microsoft.com/office/drawing/2014/main" id="{60306B25-C07A-9F8B-3981-66C1DBCFF28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7897" y="3697068"/>
                  <a:ext cx="1314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3" name="דיו 72">
                  <a:extLst>
                    <a:ext uri="{FF2B5EF4-FFF2-40B4-BE49-F238E27FC236}">
                      <a16:creationId xmlns:a16="http://schemas.microsoft.com/office/drawing/2014/main" id="{43EFFBC1-E433-BF27-83FE-FB855D3F822E}"/>
                    </a:ext>
                  </a:extLst>
                </p14:cNvPr>
                <p14:cNvContentPartPr/>
                <p14:nvPr/>
              </p14:nvContentPartPr>
              <p14:xfrm>
                <a:off x="1218937" y="3706428"/>
                <a:ext cx="20160" cy="284040"/>
              </p14:xfrm>
            </p:contentPart>
          </mc:Choice>
          <mc:Fallback xmlns="">
            <p:pic>
              <p:nvPicPr>
                <p:cNvPr id="73" name="דיו 72">
                  <a:extLst>
                    <a:ext uri="{FF2B5EF4-FFF2-40B4-BE49-F238E27FC236}">
                      <a16:creationId xmlns:a16="http://schemas.microsoft.com/office/drawing/2014/main" id="{43EFFBC1-E433-BF27-83FE-FB855D3F822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00937" y="3688788"/>
                  <a:ext cx="558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4" name="דיו 73">
                  <a:extLst>
                    <a:ext uri="{FF2B5EF4-FFF2-40B4-BE49-F238E27FC236}">
                      <a16:creationId xmlns:a16="http://schemas.microsoft.com/office/drawing/2014/main" id="{C8ACAD18-C654-487E-AB0D-35F530FB968E}"/>
                    </a:ext>
                  </a:extLst>
                </p14:cNvPr>
                <p14:cNvContentPartPr/>
                <p14:nvPr/>
              </p14:nvContentPartPr>
              <p14:xfrm>
                <a:off x="1268257" y="3746028"/>
                <a:ext cx="119880" cy="124560"/>
              </p14:xfrm>
            </p:contentPart>
          </mc:Choice>
          <mc:Fallback xmlns="">
            <p:pic>
              <p:nvPicPr>
                <p:cNvPr id="74" name="דיו 73">
                  <a:extLst>
                    <a:ext uri="{FF2B5EF4-FFF2-40B4-BE49-F238E27FC236}">
                      <a16:creationId xmlns:a16="http://schemas.microsoft.com/office/drawing/2014/main" id="{C8ACAD18-C654-487E-AB0D-35F530FB96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50617" y="3728028"/>
                  <a:ext cx="155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6" name="דיו 75">
                  <a:extLst>
                    <a:ext uri="{FF2B5EF4-FFF2-40B4-BE49-F238E27FC236}">
                      <a16:creationId xmlns:a16="http://schemas.microsoft.com/office/drawing/2014/main" id="{97BABDB5-D144-DDD1-A93D-4E54A313F79E}"/>
                    </a:ext>
                  </a:extLst>
                </p14:cNvPr>
                <p14:cNvContentPartPr/>
                <p14:nvPr/>
              </p14:nvContentPartPr>
              <p14:xfrm>
                <a:off x="1238737" y="3883548"/>
                <a:ext cx="56880" cy="360"/>
              </p14:xfrm>
            </p:contentPart>
          </mc:Choice>
          <mc:Fallback xmlns="">
            <p:pic>
              <p:nvPicPr>
                <p:cNvPr id="76" name="דיו 75">
                  <a:extLst>
                    <a:ext uri="{FF2B5EF4-FFF2-40B4-BE49-F238E27FC236}">
                      <a16:creationId xmlns:a16="http://schemas.microsoft.com/office/drawing/2014/main" id="{97BABDB5-D144-DDD1-A93D-4E54A313F79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20737" y="3865548"/>
                  <a:ext cx="9252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8" name="תיבת טקסט 77">
            <a:extLst>
              <a:ext uri="{FF2B5EF4-FFF2-40B4-BE49-F238E27FC236}">
                <a16:creationId xmlns:a16="http://schemas.microsoft.com/office/drawing/2014/main" id="{71FB03A0-6191-2D34-0DC8-E990572BF267}"/>
              </a:ext>
            </a:extLst>
          </p:cNvPr>
          <p:cNvSpPr txBox="1"/>
          <p:nvPr/>
        </p:nvSpPr>
        <p:spPr>
          <a:xfrm>
            <a:off x="3017164" y="3220383"/>
            <a:ext cx="474586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/>
              <a:t>עכשיו נרצה שהסט הישן יצביע ל</a:t>
            </a:r>
            <a:r>
              <a:rPr lang="en-US" dirty="0"/>
              <a:t>id </a:t>
            </a:r>
            <a:r>
              <a:rPr lang="he-IL" dirty="0"/>
              <a:t> חדש (1)</a:t>
            </a:r>
            <a:br>
              <a:rPr lang="en-US" dirty="0"/>
            </a:br>
            <a:r>
              <a:rPr lang="he-IL" dirty="0"/>
              <a:t>ולעדכן בהתאם את המצביע הראשון או האחרון בסט החדש</a:t>
            </a:r>
            <a:r>
              <a:rPr lang="en-US" dirty="0"/>
              <a:t>.</a:t>
            </a:r>
          </a:p>
          <a:p>
            <a:r>
              <a:rPr lang="he-IL" dirty="0"/>
              <a:t>מקרה קצה: כאשר אחד מהסטים באורך 1:</a:t>
            </a:r>
          </a:p>
          <a:p>
            <a:r>
              <a:rPr lang="he-IL" dirty="0"/>
              <a:t>אין צורך ב2 מפתחות</a:t>
            </a:r>
          </a:p>
        </p:txBody>
      </p:sp>
      <p:pic>
        <p:nvPicPr>
          <p:cNvPr id="80" name="תמונה 79">
            <a:extLst>
              <a:ext uri="{FF2B5EF4-FFF2-40B4-BE49-F238E27FC236}">
                <a16:creationId xmlns:a16="http://schemas.microsoft.com/office/drawing/2014/main" id="{4B3CDD23-32A2-804C-25A7-84A04932E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1919" y="4018659"/>
            <a:ext cx="1333500" cy="676275"/>
          </a:xfrm>
          <a:prstGeom prst="rect">
            <a:avLst/>
          </a:prstGeom>
        </p:spPr>
      </p:pic>
      <p:pic>
        <p:nvPicPr>
          <p:cNvPr id="81" name="תמונה 80">
            <a:extLst>
              <a:ext uri="{FF2B5EF4-FFF2-40B4-BE49-F238E27FC236}">
                <a16:creationId xmlns:a16="http://schemas.microsoft.com/office/drawing/2014/main" id="{A00FBCC8-E2F6-4E97-AFDA-D99288B2C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3686" y="5441432"/>
            <a:ext cx="1333500" cy="657225"/>
          </a:xfrm>
          <a:prstGeom prst="rect">
            <a:avLst/>
          </a:prstGeom>
        </p:spPr>
      </p:pic>
      <p:cxnSp>
        <p:nvCxnSpPr>
          <p:cNvPr id="82" name="מחבר חץ ישר 81">
            <a:extLst>
              <a:ext uri="{FF2B5EF4-FFF2-40B4-BE49-F238E27FC236}">
                <a16:creationId xmlns:a16="http://schemas.microsoft.com/office/drawing/2014/main" id="{5DBE3FAE-757E-2C58-21B2-44D6FD0B756D}"/>
              </a:ext>
            </a:extLst>
          </p:cNvPr>
          <p:cNvCxnSpPr>
            <a:cxnSpLocks/>
          </p:cNvCxnSpPr>
          <p:nvPr/>
        </p:nvCxnSpPr>
        <p:spPr>
          <a:xfrm flipV="1">
            <a:off x="9317755" y="4607237"/>
            <a:ext cx="754164" cy="3720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3" name="תיבת טקסט 82">
            <a:extLst>
              <a:ext uri="{FF2B5EF4-FFF2-40B4-BE49-F238E27FC236}">
                <a16:creationId xmlns:a16="http://schemas.microsoft.com/office/drawing/2014/main" id="{01DB9715-37FA-95AB-2D1C-A1C69CA63817}"/>
              </a:ext>
            </a:extLst>
          </p:cNvPr>
          <p:cNvSpPr txBox="1"/>
          <p:nvPr/>
        </p:nvSpPr>
        <p:spPr>
          <a:xfrm>
            <a:off x="8662758" y="5606112"/>
            <a:ext cx="13335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oldSet</a:t>
            </a:r>
            <a:r>
              <a:rPr lang="en-US" dirty="0"/>
              <a:t>:</a:t>
            </a:r>
            <a:endParaRPr lang="he-IL" dirty="0"/>
          </a:p>
        </p:txBody>
      </p:sp>
      <p:sp>
        <p:nvSpPr>
          <p:cNvPr id="84" name="תיבת טקסט 83">
            <a:extLst>
              <a:ext uri="{FF2B5EF4-FFF2-40B4-BE49-F238E27FC236}">
                <a16:creationId xmlns:a16="http://schemas.microsoft.com/office/drawing/2014/main" id="{CCD16738-1494-64F9-ED5D-197620D11784}"/>
              </a:ext>
            </a:extLst>
          </p:cNvPr>
          <p:cNvSpPr txBox="1"/>
          <p:nvPr/>
        </p:nvSpPr>
        <p:spPr>
          <a:xfrm>
            <a:off x="8738419" y="4090915"/>
            <a:ext cx="13335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newSet</a:t>
            </a:r>
            <a:r>
              <a:rPr lang="en-US" dirty="0"/>
              <a:t>: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5" name="דיו 84">
                <a:extLst>
                  <a:ext uri="{FF2B5EF4-FFF2-40B4-BE49-F238E27FC236}">
                    <a16:creationId xmlns:a16="http://schemas.microsoft.com/office/drawing/2014/main" id="{64F6441D-E374-E6B6-892F-4C9A5BE07DD6}"/>
                  </a:ext>
                </a:extLst>
              </p14:cNvPr>
              <p14:cNvContentPartPr/>
              <p14:nvPr/>
            </p14:nvContentPartPr>
            <p14:xfrm>
              <a:off x="10662492" y="4950491"/>
              <a:ext cx="503280" cy="386640"/>
            </p14:xfrm>
          </p:contentPart>
        </mc:Choice>
        <mc:Fallback xmlns="">
          <p:pic>
            <p:nvPicPr>
              <p:cNvPr id="85" name="דיו 84">
                <a:extLst>
                  <a:ext uri="{FF2B5EF4-FFF2-40B4-BE49-F238E27FC236}">
                    <a16:creationId xmlns:a16="http://schemas.microsoft.com/office/drawing/2014/main" id="{64F6441D-E374-E6B6-892F-4C9A5BE07DD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44492" y="4932851"/>
                <a:ext cx="538920" cy="42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קבוצה 85">
            <a:extLst>
              <a:ext uri="{FF2B5EF4-FFF2-40B4-BE49-F238E27FC236}">
                <a16:creationId xmlns:a16="http://schemas.microsoft.com/office/drawing/2014/main" id="{23273F22-CA36-1E2A-2BD1-F75BBACF98CE}"/>
              </a:ext>
            </a:extLst>
          </p:cNvPr>
          <p:cNvGrpSpPr/>
          <p:nvPr/>
        </p:nvGrpSpPr>
        <p:grpSpPr>
          <a:xfrm>
            <a:off x="10132572" y="3594011"/>
            <a:ext cx="1033200" cy="345600"/>
            <a:chOff x="1032817" y="2270748"/>
            <a:chExt cx="103320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7" name="דיו 86">
                  <a:extLst>
                    <a:ext uri="{FF2B5EF4-FFF2-40B4-BE49-F238E27FC236}">
                      <a16:creationId xmlns:a16="http://schemas.microsoft.com/office/drawing/2014/main" id="{8FC54819-A597-CEEE-8451-A5EE913683B0}"/>
                    </a:ext>
                  </a:extLst>
                </p14:cNvPr>
                <p14:cNvContentPartPr/>
                <p14:nvPr/>
              </p14:nvContentPartPr>
              <p14:xfrm>
                <a:off x="1679377" y="2379108"/>
                <a:ext cx="181440" cy="130320"/>
              </p14:xfrm>
            </p:contentPart>
          </mc:Choice>
          <mc:Fallback xmlns="">
            <p:pic>
              <p:nvPicPr>
                <p:cNvPr id="87" name="דיו 86">
                  <a:extLst>
                    <a:ext uri="{FF2B5EF4-FFF2-40B4-BE49-F238E27FC236}">
                      <a16:creationId xmlns:a16="http://schemas.microsoft.com/office/drawing/2014/main" id="{8FC54819-A597-CEEE-8451-A5EE913683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61377" y="2361108"/>
                  <a:ext cx="217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8" name="דיו 87">
                  <a:extLst>
                    <a:ext uri="{FF2B5EF4-FFF2-40B4-BE49-F238E27FC236}">
                      <a16:creationId xmlns:a16="http://schemas.microsoft.com/office/drawing/2014/main" id="{D13D3FF2-2F50-9747-11E6-9B111F979F5D}"/>
                    </a:ext>
                  </a:extLst>
                </p14:cNvPr>
                <p14:cNvContentPartPr/>
                <p14:nvPr/>
              </p14:nvContentPartPr>
              <p14:xfrm>
                <a:off x="1582177" y="2270748"/>
                <a:ext cx="483840" cy="345600"/>
              </p14:xfrm>
            </p:contentPart>
          </mc:Choice>
          <mc:Fallback xmlns="">
            <p:pic>
              <p:nvPicPr>
                <p:cNvPr id="88" name="דיו 87">
                  <a:extLst>
                    <a:ext uri="{FF2B5EF4-FFF2-40B4-BE49-F238E27FC236}">
                      <a16:creationId xmlns:a16="http://schemas.microsoft.com/office/drawing/2014/main" id="{D13D3FF2-2F50-9747-11E6-9B111F979F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64537" y="2252748"/>
                  <a:ext cx="5194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9" name="דיו 88">
                  <a:extLst>
                    <a:ext uri="{FF2B5EF4-FFF2-40B4-BE49-F238E27FC236}">
                      <a16:creationId xmlns:a16="http://schemas.microsoft.com/office/drawing/2014/main" id="{A6E83525-F7E7-5276-54DD-F1491141B3DD}"/>
                    </a:ext>
                  </a:extLst>
                </p14:cNvPr>
                <p14:cNvContentPartPr/>
                <p14:nvPr/>
              </p14:nvContentPartPr>
              <p14:xfrm>
                <a:off x="1032817" y="2289828"/>
                <a:ext cx="97920" cy="236160"/>
              </p14:xfrm>
            </p:contentPart>
          </mc:Choice>
          <mc:Fallback xmlns="">
            <p:pic>
              <p:nvPicPr>
                <p:cNvPr id="89" name="דיו 88">
                  <a:extLst>
                    <a:ext uri="{FF2B5EF4-FFF2-40B4-BE49-F238E27FC236}">
                      <a16:creationId xmlns:a16="http://schemas.microsoft.com/office/drawing/2014/main" id="{A6E83525-F7E7-5276-54DD-F1491141B3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4817" y="2271828"/>
                  <a:ext cx="1335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0" name="דיו 89">
                  <a:extLst>
                    <a:ext uri="{FF2B5EF4-FFF2-40B4-BE49-F238E27FC236}">
                      <a16:creationId xmlns:a16="http://schemas.microsoft.com/office/drawing/2014/main" id="{64DDA137-7445-6920-0597-82DBB6381EFD}"/>
                    </a:ext>
                  </a:extLst>
                </p14:cNvPr>
                <p14:cNvContentPartPr/>
                <p14:nvPr/>
              </p14:nvContentPartPr>
              <p14:xfrm>
                <a:off x="1268257" y="2339868"/>
                <a:ext cx="10800" cy="205560"/>
              </p14:xfrm>
            </p:contentPart>
          </mc:Choice>
          <mc:Fallback xmlns="">
            <p:pic>
              <p:nvPicPr>
                <p:cNvPr id="90" name="דיו 89">
                  <a:extLst>
                    <a:ext uri="{FF2B5EF4-FFF2-40B4-BE49-F238E27FC236}">
                      <a16:creationId xmlns:a16="http://schemas.microsoft.com/office/drawing/2014/main" id="{64DDA137-7445-6920-0597-82DBB6381E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50257" y="2321868"/>
                  <a:ext cx="464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1" name="דיו 90">
                  <a:extLst>
                    <a:ext uri="{FF2B5EF4-FFF2-40B4-BE49-F238E27FC236}">
                      <a16:creationId xmlns:a16="http://schemas.microsoft.com/office/drawing/2014/main" id="{8640A2B9-F40D-C8A3-9A5E-024D3CDB687B}"/>
                    </a:ext>
                  </a:extLst>
                </p14:cNvPr>
                <p14:cNvContentPartPr/>
                <p14:nvPr/>
              </p14:nvContentPartPr>
              <p14:xfrm>
                <a:off x="1288057" y="2378748"/>
                <a:ext cx="128160" cy="100080"/>
              </p14:xfrm>
            </p:contentPart>
          </mc:Choice>
          <mc:Fallback xmlns="">
            <p:pic>
              <p:nvPicPr>
                <p:cNvPr id="91" name="דיו 90">
                  <a:extLst>
                    <a:ext uri="{FF2B5EF4-FFF2-40B4-BE49-F238E27FC236}">
                      <a16:creationId xmlns:a16="http://schemas.microsoft.com/office/drawing/2014/main" id="{8640A2B9-F40D-C8A3-9A5E-024D3CDB687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70057" y="2361108"/>
                  <a:ext cx="1638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קבוצה 91">
            <a:extLst>
              <a:ext uri="{FF2B5EF4-FFF2-40B4-BE49-F238E27FC236}">
                <a16:creationId xmlns:a16="http://schemas.microsoft.com/office/drawing/2014/main" id="{74EAD22D-5F52-6F99-BADB-0FAF7FA53961}"/>
              </a:ext>
            </a:extLst>
          </p:cNvPr>
          <p:cNvGrpSpPr/>
          <p:nvPr/>
        </p:nvGrpSpPr>
        <p:grpSpPr>
          <a:xfrm>
            <a:off x="10115292" y="5029691"/>
            <a:ext cx="372600" cy="284040"/>
            <a:chOff x="1015537" y="3706428"/>
            <a:chExt cx="37260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3" name="דיו 92">
                  <a:extLst>
                    <a:ext uri="{FF2B5EF4-FFF2-40B4-BE49-F238E27FC236}">
                      <a16:creationId xmlns:a16="http://schemas.microsoft.com/office/drawing/2014/main" id="{88447754-D0D7-6225-606E-DA20F4AD4697}"/>
                    </a:ext>
                  </a:extLst>
                </p14:cNvPr>
                <p14:cNvContentPartPr/>
                <p14:nvPr/>
              </p14:nvContentPartPr>
              <p14:xfrm>
                <a:off x="1015537" y="3715068"/>
                <a:ext cx="95760" cy="237960"/>
              </p14:xfrm>
            </p:contentPart>
          </mc:Choice>
          <mc:Fallback xmlns="">
            <p:pic>
              <p:nvPicPr>
                <p:cNvPr id="93" name="דיו 92">
                  <a:extLst>
                    <a:ext uri="{FF2B5EF4-FFF2-40B4-BE49-F238E27FC236}">
                      <a16:creationId xmlns:a16="http://schemas.microsoft.com/office/drawing/2014/main" id="{88447754-D0D7-6225-606E-DA20F4AD469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7897" y="3697068"/>
                  <a:ext cx="1314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4" name="דיו 93">
                  <a:extLst>
                    <a:ext uri="{FF2B5EF4-FFF2-40B4-BE49-F238E27FC236}">
                      <a16:creationId xmlns:a16="http://schemas.microsoft.com/office/drawing/2014/main" id="{62509609-ABF9-AED6-14BA-9A00824009D0}"/>
                    </a:ext>
                  </a:extLst>
                </p14:cNvPr>
                <p14:cNvContentPartPr/>
                <p14:nvPr/>
              </p14:nvContentPartPr>
              <p14:xfrm>
                <a:off x="1218937" y="3706428"/>
                <a:ext cx="20160" cy="284040"/>
              </p14:xfrm>
            </p:contentPart>
          </mc:Choice>
          <mc:Fallback xmlns="">
            <p:pic>
              <p:nvPicPr>
                <p:cNvPr id="94" name="דיו 93">
                  <a:extLst>
                    <a:ext uri="{FF2B5EF4-FFF2-40B4-BE49-F238E27FC236}">
                      <a16:creationId xmlns:a16="http://schemas.microsoft.com/office/drawing/2014/main" id="{62509609-ABF9-AED6-14BA-9A00824009D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00937" y="3688788"/>
                  <a:ext cx="558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5" name="דיו 94">
                  <a:extLst>
                    <a:ext uri="{FF2B5EF4-FFF2-40B4-BE49-F238E27FC236}">
                      <a16:creationId xmlns:a16="http://schemas.microsoft.com/office/drawing/2014/main" id="{3595051C-A085-27A5-FF5B-018C8C870AEE}"/>
                    </a:ext>
                  </a:extLst>
                </p14:cNvPr>
                <p14:cNvContentPartPr/>
                <p14:nvPr/>
              </p14:nvContentPartPr>
              <p14:xfrm>
                <a:off x="1268257" y="3746028"/>
                <a:ext cx="119880" cy="124560"/>
              </p14:xfrm>
            </p:contentPart>
          </mc:Choice>
          <mc:Fallback xmlns="">
            <p:pic>
              <p:nvPicPr>
                <p:cNvPr id="95" name="דיו 94">
                  <a:extLst>
                    <a:ext uri="{FF2B5EF4-FFF2-40B4-BE49-F238E27FC236}">
                      <a16:creationId xmlns:a16="http://schemas.microsoft.com/office/drawing/2014/main" id="{3595051C-A085-27A5-FF5B-018C8C870AE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50617" y="3728028"/>
                  <a:ext cx="155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6" name="דיו 95">
                  <a:extLst>
                    <a:ext uri="{FF2B5EF4-FFF2-40B4-BE49-F238E27FC236}">
                      <a16:creationId xmlns:a16="http://schemas.microsoft.com/office/drawing/2014/main" id="{A7D61498-F213-D38A-B986-B617107A65E3}"/>
                    </a:ext>
                  </a:extLst>
                </p14:cNvPr>
                <p14:cNvContentPartPr/>
                <p14:nvPr/>
              </p14:nvContentPartPr>
              <p14:xfrm>
                <a:off x="1238737" y="3883548"/>
                <a:ext cx="56880" cy="360"/>
              </p14:xfrm>
            </p:contentPart>
          </mc:Choice>
          <mc:Fallback xmlns="">
            <p:pic>
              <p:nvPicPr>
                <p:cNvPr id="96" name="דיו 95">
                  <a:extLst>
                    <a:ext uri="{FF2B5EF4-FFF2-40B4-BE49-F238E27FC236}">
                      <a16:creationId xmlns:a16="http://schemas.microsoft.com/office/drawing/2014/main" id="{A7D61498-F213-D38A-B986-B617107A65E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20737" y="3865548"/>
                  <a:ext cx="925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7" name="דיו 96">
                <a:extLst>
                  <a:ext uri="{FF2B5EF4-FFF2-40B4-BE49-F238E27FC236}">
                    <a16:creationId xmlns:a16="http://schemas.microsoft.com/office/drawing/2014/main" id="{47E19372-4BBE-0A40-B948-6CC5992DDBDC}"/>
                  </a:ext>
                </a:extLst>
              </p14:cNvPr>
              <p14:cNvContentPartPr/>
              <p14:nvPr/>
            </p14:nvContentPartPr>
            <p14:xfrm>
              <a:off x="10759901" y="5010791"/>
              <a:ext cx="188640" cy="241560"/>
            </p14:xfrm>
          </p:contentPart>
        </mc:Choice>
        <mc:Fallback xmlns="">
          <p:pic>
            <p:nvPicPr>
              <p:cNvPr id="97" name="דיו 96">
                <a:extLst>
                  <a:ext uri="{FF2B5EF4-FFF2-40B4-BE49-F238E27FC236}">
                    <a16:creationId xmlns:a16="http://schemas.microsoft.com/office/drawing/2014/main" id="{47E19372-4BBE-0A40-B948-6CC5992DDBD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42261" y="4993151"/>
                <a:ext cx="224280" cy="2772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0" name="מחבר חץ ישר 99">
            <a:extLst>
              <a:ext uri="{FF2B5EF4-FFF2-40B4-BE49-F238E27FC236}">
                <a16:creationId xmlns:a16="http://schemas.microsoft.com/office/drawing/2014/main" id="{D09DF486-162F-3C1F-11A0-B37600501672}"/>
              </a:ext>
            </a:extLst>
          </p:cNvPr>
          <p:cNvCxnSpPr>
            <a:cxnSpLocks/>
          </p:cNvCxnSpPr>
          <p:nvPr/>
        </p:nvCxnSpPr>
        <p:spPr>
          <a:xfrm flipH="1" flipV="1">
            <a:off x="11350995" y="5975444"/>
            <a:ext cx="267238" cy="547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מחבר חץ ישר 100">
            <a:extLst>
              <a:ext uri="{FF2B5EF4-FFF2-40B4-BE49-F238E27FC236}">
                <a16:creationId xmlns:a16="http://schemas.microsoft.com/office/drawing/2014/main" id="{575377C5-0C77-3C59-09E5-F19B0D241A63}"/>
              </a:ext>
            </a:extLst>
          </p:cNvPr>
          <p:cNvCxnSpPr>
            <a:cxnSpLocks/>
          </p:cNvCxnSpPr>
          <p:nvPr/>
        </p:nvCxnSpPr>
        <p:spPr>
          <a:xfrm flipV="1">
            <a:off x="9374569" y="6028503"/>
            <a:ext cx="758003" cy="3642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חץ ישר 102">
            <a:extLst>
              <a:ext uri="{FF2B5EF4-FFF2-40B4-BE49-F238E27FC236}">
                <a16:creationId xmlns:a16="http://schemas.microsoft.com/office/drawing/2014/main" id="{95F246E2-01E1-1C79-374A-542D1C45F8A4}"/>
              </a:ext>
            </a:extLst>
          </p:cNvPr>
          <p:cNvCxnSpPr>
            <a:cxnSpLocks/>
          </p:cNvCxnSpPr>
          <p:nvPr/>
        </p:nvCxnSpPr>
        <p:spPr>
          <a:xfrm flipH="1" flipV="1">
            <a:off x="11308585" y="4607237"/>
            <a:ext cx="513206" cy="499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קבוצה 107">
            <a:extLst>
              <a:ext uri="{FF2B5EF4-FFF2-40B4-BE49-F238E27FC236}">
                <a16:creationId xmlns:a16="http://schemas.microsoft.com/office/drawing/2014/main" id="{D0788CEB-EE8E-91A2-CF90-E073344F8F37}"/>
              </a:ext>
            </a:extLst>
          </p:cNvPr>
          <p:cNvGrpSpPr/>
          <p:nvPr/>
        </p:nvGrpSpPr>
        <p:grpSpPr>
          <a:xfrm>
            <a:off x="3811138" y="75994"/>
            <a:ext cx="756176" cy="252937"/>
            <a:chOff x="1032817" y="2270748"/>
            <a:chExt cx="103320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9" name="דיו 108">
                  <a:extLst>
                    <a:ext uri="{FF2B5EF4-FFF2-40B4-BE49-F238E27FC236}">
                      <a16:creationId xmlns:a16="http://schemas.microsoft.com/office/drawing/2014/main" id="{DC85FFA9-9129-B145-A675-8B99B2251803}"/>
                    </a:ext>
                  </a:extLst>
                </p14:cNvPr>
                <p14:cNvContentPartPr/>
                <p14:nvPr/>
              </p14:nvContentPartPr>
              <p14:xfrm>
                <a:off x="1679377" y="2379108"/>
                <a:ext cx="181440" cy="130320"/>
              </p14:xfrm>
            </p:contentPart>
          </mc:Choice>
          <mc:Fallback xmlns="">
            <p:pic>
              <p:nvPicPr>
                <p:cNvPr id="109" name="דיו 108">
                  <a:extLst>
                    <a:ext uri="{FF2B5EF4-FFF2-40B4-BE49-F238E27FC236}">
                      <a16:creationId xmlns:a16="http://schemas.microsoft.com/office/drawing/2014/main" id="{DC85FFA9-9129-B145-A675-8B99B225180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654792" y="2354519"/>
                  <a:ext cx="230119" cy="1790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10" name="דיו 109">
                  <a:extLst>
                    <a:ext uri="{FF2B5EF4-FFF2-40B4-BE49-F238E27FC236}">
                      <a16:creationId xmlns:a16="http://schemas.microsoft.com/office/drawing/2014/main" id="{097D9862-5142-A9F6-8FC1-FFEDEA62F44A}"/>
                    </a:ext>
                  </a:extLst>
                </p14:cNvPr>
                <p14:cNvContentPartPr/>
                <p14:nvPr/>
              </p14:nvContentPartPr>
              <p14:xfrm>
                <a:off x="1582177" y="2270748"/>
                <a:ext cx="483840" cy="345600"/>
              </p14:xfrm>
            </p:contentPart>
          </mc:Choice>
          <mc:Fallback xmlns="">
            <p:pic>
              <p:nvPicPr>
                <p:cNvPr id="110" name="דיו 109">
                  <a:extLst>
                    <a:ext uri="{FF2B5EF4-FFF2-40B4-BE49-F238E27FC236}">
                      <a16:creationId xmlns:a16="http://schemas.microsoft.com/office/drawing/2014/main" id="{097D9862-5142-A9F6-8FC1-FFEDEA62F44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558083" y="2246168"/>
                  <a:ext cx="532519" cy="394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11" name="דיו 110">
                  <a:extLst>
                    <a:ext uri="{FF2B5EF4-FFF2-40B4-BE49-F238E27FC236}">
                      <a16:creationId xmlns:a16="http://schemas.microsoft.com/office/drawing/2014/main" id="{45B3CFA7-8F83-AFFE-9C2B-79689582B88A}"/>
                    </a:ext>
                  </a:extLst>
                </p14:cNvPr>
                <p14:cNvContentPartPr/>
                <p14:nvPr/>
              </p14:nvContentPartPr>
              <p14:xfrm>
                <a:off x="1032817" y="2289828"/>
                <a:ext cx="97920" cy="236160"/>
              </p14:xfrm>
            </p:contentPart>
          </mc:Choice>
          <mc:Fallback xmlns="">
            <p:pic>
              <p:nvPicPr>
                <p:cNvPr id="111" name="דיו 110">
                  <a:extLst>
                    <a:ext uri="{FF2B5EF4-FFF2-40B4-BE49-F238E27FC236}">
                      <a16:creationId xmlns:a16="http://schemas.microsoft.com/office/drawing/2014/main" id="{45B3CFA7-8F83-AFFE-9C2B-79689582B88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8337" y="2265228"/>
                  <a:ext cx="146390" cy="2848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12" name="דיו 111">
                  <a:extLst>
                    <a:ext uri="{FF2B5EF4-FFF2-40B4-BE49-F238E27FC236}">
                      <a16:creationId xmlns:a16="http://schemas.microsoft.com/office/drawing/2014/main" id="{CE20499D-2270-0120-5349-D00376B58D31}"/>
                    </a:ext>
                  </a:extLst>
                </p14:cNvPr>
                <p14:cNvContentPartPr/>
                <p14:nvPr/>
              </p14:nvContentPartPr>
              <p14:xfrm>
                <a:off x="1268257" y="2339868"/>
                <a:ext cx="10800" cy="205560"/>
              </p14:xfrm>
            </p:contentPart>
          </mc:Choice>
          <mc:Fallback xmlns="">
            <p:pic>
              <p:nvPicPr>
                <p:cNvPr id="112" name="דיו 111">
                  <a:extLst>
                    <a:ext uri="{FF2B5EF4-FFF2-40B4-BE49-F238E27FC236}">
                      <a16:creationId xmlns:a16="http://schemas.microsoft.com/office/drawing/2014/main" id="{CE20499D-2270-0120-5349-D00376B58D3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243712" y="2315279"/>
                  <a:ext cx="59400" cy="2542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3" name="דיו 112">
                  <a:extLst>
                    <a:ext uri="{FF2B5EF4-FFF2-40B4-BE49-F238E27FC236}">
                      <a16:creationId xmlns:a16="http://schemas.microsoft.com/office/drawing/2014/main" id="{BCB5BEB2-AEBF-43A8-3ED7-178D4C393C1F}"/>
                    </a:ext>
                  </a:extLst>
                </p14:cNvPr>
                <p14:cNvContentPartPr/>
                <p14:nvPr/>
              </p14:nvContentPartPr>
              <p14:xfrm>
                <a:off x="1288057" y="2378748"/>
                <a:ext cx="128160" cy="100080"/>
              </p14:xfrm>
            </p:contentPart>
          </mc:Choice>
          <mc:Fallback xmlns="">
            <p:pic>
              <p:nvPicPr>
                <p:cNvPr id="113" name="דיו 112">
                  <a:extLst>
                    <a:ext uri="{FF2B5EF4-FFF2-40B4-BE49-F238E27FC236}">
                      <a16:creationId xmlns:a16="http://schemas.microsoft.com/office/drawing/2014/main" id="{BCB5BEB2-AEBF-43A8-3ED7-178D4C393C1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263505" y="2354219"/>
                  <a:ext cx="176772" cy="14864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549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8DAA99-48E1-D616-BEE2-C0368A52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690" y="256970"/>
            <a:ext cx="10515600" cy="1325563"/>
          </a:xfrm>
        </p:spPr>
        <p:txBody>
          <a:bodyPr/>
          <a:lstStyle/>
          <a:p>
            <a:r>
              <a:rPr lang="he-IL" dirty="0"/>
              <a:t>אלגוריתם הוספה באמצע </a:t>
            </a:r>
            <a:r>
              <a:rPr lang="en-US" dirty="0"/>
              <a:t>O(1)</a:t>
            </a:r>
            <a:r>
              <a:rPr lang="he-IL" dirty="0"/>
              <a:t>:</a:t>
            </a:r>
          </a:p>
        </p:txBody>
      </p:sp>
      <p:pic>
        <p:nvPicPr>
          <p:cNvPr id="90" name="תמונה 89">
            <a:extLst>
              <a:ext uri="{FF2B5EF4-FFF2-40B4-BE49-F238E27FC236}">
                <a16:creationId xmlns:a16="http://schemas.microsoft.com/office/drawing/2014/main" id="{F754A966-6F34-13B8-DCE9-752F5E253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79" y="1920823"/>
            <a:ext cx="3105150" cy="676275"/>
          </a:xfrm>
          <a:prstGeom prst="rect">
            <a:avLst/>
          </a:prstGeom>
        </p:spPr>
      </p:pic>
      <p:sp>
        <p:nvSpPr>
          <p:cNvPr id="91" name="תיבת טקסט 90">
            <a:extLst>
              <a:ext uri="{FF2B5EF4-FFF2-40B4-BE49-F238E27FC236}">
                <a16:creationId xmlns:a16="http://schemas.microsoft.com/office/drawing/2014/main" id="{5FF23D01-F783-6482-7574-E954939B7869}"/>
              </a:ext>
            </a:extLst>
          </p:cNvPr>
          <p:cNvSpPr txBox="1"/>
          <p:nvPr/>
        </p:nvSpPr>
        <p:spPr>
          <a:xfrm>
            <a:off x="1017324" y="1496509"/>
            <a:ext cx="18189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סט שבלוח</a:t>
            </a:r>
          </a:p>
        </p:txBody>
      </p:sp>
      <p:pic>
        <p:nvPicPr>
          <p:cNvPr id="92" name="תמונה 91">
            <a:extLst>
              <a:ext uri="{FF2B5EF4-FFF2-40B4-BE49-F238E27FC236}">
                <a16:creationId xmlns:a16="http://schemas.microsoft.com/office/drawing/2014/main" id="{0818C885-3201-ECFD-4989-348F3BA52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602" y="2803029"/>
            <a:ext cx="428625" cy="676275"/>
          </a:xfrm>
          <a:prstGeom prst="rect">
            <a:avLst/>
          </a:prstGeom>
        </p:spPr>
      </p:pic>
      <p:sp>
        <p:nvSpPr>
          <p:cNvPr id="93" name="תיבת טקסט 92">
            <a:extLst>
              <a:ext uri="{FF2B5EF4-FFF2-40B4-BE49-F238E27FC236}">
                <a16:creationId xmlns:a16="http://schemas.microsoft.com/office/drawing/2014/main" id="{BC08DE04-A7AC-CB40-49F2-157851F6D7E4}"/>
              </a:ext>
            </a:extLst>
          </p:cNvPr>
          <p:cNvSpPr txBox="1"/>
          <p:nvPr/>
        </p:nvSpPr>
        <p:spPr>
          <a:xfrm>
            <a:off x="5040585" y="2346901"/>
            <a:ext cx="18189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קלף שביד</a:t>
            </a:r>
          </a:p>
        </p:txBody>
      </p:sp>
      <p:sp>
        <p:nvSpPr>
          <p:cNvPr id="94" name="תיבת טקסט 93">
            <a:extLst>
              <a:ext uri="{FF2B5EF4-FFF2-40B4-BE49-F238E27FC236}">
                <a16:creationId xmlns:a16="http://schemas.microsoft.com/office/drawing/2014/main" id="{5322092B-6F92-FE45-9B2D-D4011F3638D5}"/>
              </a:ext>
            </a:extLst>
          </p:cNvPr>
          <p:cNvSpPr txBox="1"/>
          <p:nvPr/>
        </p:nvSpPr>
        <p:spPr>
          <a:xfrm>
            <a:off x="269482" y="2956501"/>
            <a:ext cx="256681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MiddleRunOffset</a:t>
            </a:r>
            <a:r>
              <a:rPr lang="en-US" dirty="0"/>
              <a:t> = 2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5" name="דיו 94">
                <a:extLst>
                  <a:ext uri="{FF2B5EF4-FFF2-40B4-BE49-F238E27FC236}">
                    <a16:creationId xmlns:a16="http://schemas.microsoft.com/office/drawing/2014/main" id="{12DF42A3-B648-61EB-6BB1-200E36E4FEB3}"/>
                  </a:ext>
                </a:extLst>
              </p14:cNvPr>
              <p14:cNvContentPartPr/>
              <p14:nvPr/>
            </p14:nvContentPartPr>
            <p14:xfrm>
              <a:off x="3616266" y="2582666"/>
              <a:ext cx="504000" cy="512640"/>
            </p14:xfrm>
          </p:contentPart>
        </mc:Choice>
        <mc:Fallback xmlns="">
          <p:pic>
            <p:nvPicPr>
              <p:cNvPr id="95" name="דיו 94">
                <a:extLst>
                  <a:ext uri="{FF2B5EF4-FFF2-40B4-BE49-F238E27FC236}">
                    <a16:creationId xmlns:a16="http://schemas.microsoft.com/office/drawing/2014/main" id="{12DF42A3-B648-61EB-6BB1-200E36E4FE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0142" y="2576546"/>
                <a:ext cx="516249" cy="52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קבוצה 95">
            <a:extLst>
              <a:ext uri="{FF2B5EF4-FFF2-40B4-BE49-F238E27FC236}">
                <a16:creationId xmlns:a16="http://schemas.microsoft.com/office/drawing/2014/main" id="{A3D8100E-D732-4930-32B3-64BE03CBBED0}"/>
              </a:ext>
            </a:extLst>
          </p:cNvPr>
          <p:cNvGrpSpPr/>
          <p:nvPr/>
        </p:nvGrpSpPr>
        <p:grpSpPr>
          <a:xfrm>
            <a:off x="4103982" y="3358214"/>
            <a:ext cx="962280" cy="425160"/>
            <a:chOff x="4099380" y="2384820"/>
            <a:chExt cx="962280" cy="42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דיו 96">
                  <a:extLst>
                    <a:ext uri="{FF2B5EF4-FFF2-40B4-BE49-F238E27FC236}">
                      <a16:creationId xmlns:a16="http://schemas.microsoft.com/office/drawing/2014/main" id="{DE81655B-264D-5CCE-5203-A02F5341A117}"/>
                    </a:ext>
                  </a:extLst>
                </p14:cNvPr>
                <p14:cNvContentPartPr/>
                <p14:nvPr/>
              </p14:nvContentPartPr>
              <p14:xfrm>
                <a:off x="4198740" y="2384820"/>
                <a:ext cx="105840" cy="191160"/>
              </p14:xfrm>
            </p:contentPart>
          </mc:Choice>
          <mc:Fallback xmlns="">
            <p:pic>
              <p:nvPicPr>
                <p:cNvPr id="56" name="דיו 55">
                  <a:extLst>
                    <a:ext uri="{FF2B5EF4-FFF2-40B4-BE49-F238E27FC236}">
                      <a16:creationId xmlns:a16="http://schemas.microsoft.com/office/drawing/2014/main" id="{B9C72FF4-D851-617E-2996-4721867457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80740" y="2367180"/>
                  <a:ext cx="1414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דיו 97">
                  <a:extLst>
                    <a:ext uri="{FF2B5EF4-FFF2-40B4-BE49-F238E27FC236}">
                      <a16:creationId xmlns:a16="http://schemas.microsoft.com/office/drawing/2014/main" id="{A186C0A9-C70F-F314-1149-20DCB4A04C85}"/>
                    </a:ext>
                  </a:extLst>
                </p14:cNvPr>
                <p14:cNvContentPartPr/>
                <p14:nvPr/>
              </p14:nvContentPartPr>
              <p14:xfrm>
                <a:off x="4099380" y="2437740"/>
                <a:ext cx="319680" cy="46440"/>
              </p14:xfrm>
            </p:contentPart>
          </mc:Choice>
          <mc:Fallback xmlns="">
            <p:pic>
              <p:nvPicPr>
                <p:cNvPr id="57" name="דיו 56">
                  <a:extLst>
                    <a:ext uri="{FF2B5EF4-FFF2-40B4-BE49-F238E27FC236}">
                      <a16:creationId xmlns:a16="http://schemas.microsoft.com/office/drawing/2014/main" id="{1EC4F27D-2779-BD60-9C13-3611CF48D2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81380" y="2419740"/>
                  <a:ext cx="355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9" name="דיו 98">
                  <a:extLst>
                    <a:ext uri="{FF2B5EF4-FFF2-40B4-BE49-F238E27FC236}">
                      <a16:creationId xmlns:a16="http://schemas.microsoft.com/office/drawing/2014/main" id="{DF107E03-154E-EF89-DA2F-C2994BC5F382}"/>
                    </a:ext>
                  </a:extLst>
                </p14:cNvPr>
                <p14:cNvContentPartPr/>
                <p14:nvPr/>
              </p14:nvContentPartPr>
              <p14:xfrm>
                <a:off x="4464780" y="2407500"/>
                <a:ext cx="101160" cy="172800"/>
              </p14:xfrm>
            </p:contentPart>
          </mc:Choice>
          <mc:Fallback xmlns="">
            <p:pic>
              <p:nvPicPr>
                <p:cNvPr id="59" name="דיו 58">
                  <a:extLst>
                    <a:ext uri="{FF2B5EF4-FFF2-40B4-BE49-F238E27FC236}">
                      <a16:creationId xmlns:a16="http://schemas.microsoft.com/office/drawing/2014/main" id="{E50A9495-0DFF-50A7-FD0B-DD6012E978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46780" y="2389860"/>
                  <a:ext cx="136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0" name="דיו 99">
                  <a:extLst>
                    <a:ext uri="{FF2B5EF4-FFF2-40B4-BE49-F238E27FC236}">
                      <a16:creationId xmlns:a16="http://schemas.microsoft.com/office/drawing/2014/main" id="{4D35FAF1-CD15-BD36-4A92-A500A3B71336}"/>
                    </a:ext>
                  </a:extLst>
                </p14:cNvPr>
                <p14:cNvContentPartPr/>
                <p14:nvPr/>
              </p14:nvContentPartPr>
              <p14:xfrm>
                <a:off x="4632900" y="2422980"/>
                <a:ext cx="199080" cy="227880"/>
              </p14:xfrm>
            </p:contentPart>
          </mc:Choice>
          <mc:Fallback xmlns="">
            <p:pic>
              <p:nvPicPr>
                <p:cNvPr id="60" name="דיו 59">
                  <a:extLst>
                    <a:ext uri="{FF2B5EF4-FFF2-40B4-BE49-F238E27FC236}">
                      <a16:creationId xmlns:a16="http://schemas.microsoft.com/office/drawing/2014/main" id="{20640E2E-34EE-E737-4D0A-1A68CD6543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15260" y="2405340"/>
                  <a:ext cx="2347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1" name="דיו 100">
                  <a:extLst>
                    <a:ext uri="{FF2B5EF4-FFF2-40B4-BE49-F238E27FC236}">
                      <a16:creationId xmlns:a16="http://schemas.microsoft.com/office/drawing/2014/main" id="{7F346678-65B9-8DB8-D2EA-1EDE4F3949E8}"/>
                    </a:ext>
                  </a:extLst>
                </p14:cNvPr>
                <p14:cNvContentPartPr/>
                <p14:nvPr/>
              </p14:nvContentPartPr>
              <p14:xfrm>
                <a:off x="4922340" y="2458980"/>
                <a:ext cx="139320" cy="351000"/>
              </p14:xfrm>
            </p:contentPart>
          </mc:Choice>
          <mc:Fallback xmlns="">
            <p:pic>
              <p:nvPicPr>
                <p:cNvPr id="61" name="דיו 60">
                  <a:extLst>
                    <a:ext uri="{FF2B5EF4-FFF2-40B4-BE49-F238E27FC236}">
                      <a16:creationId xmlns:a16="http://schemas.microsoft.com/office/drawing/2014/main" id="{CB9582DC-E635-A87F-A9B4-729540833A6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04340" y="2441340"/>
                  <a:ext cx="174960" cy="38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קבוצה 101">
            <a:extLst>
              <a:ext uri="{FF2B5EF4-FFF2-40B4-BE49-F238E27FC236}">
                <a16:creationId xmlns:a16="http://schemas.microsoft.com/office/drawing/2014/main" id="{045F4D8D-1D1E-E752-C993-C75E22AF2070}"/>
              </a:ext>
            </a:extLst>
          </p:cNvPr>
          <p:cNvGrpSpPr/>
          <p:nvPr/>
        </p:nvGrpSpPr>
        <p:grpSpPr>
          <a:xfrm>
            <a:off x="941742" y="1139894"/>
            <a:ext cx="7888320" cy="2188440"/>
            <a:chOff x="937140" y="166500"/>
            <a:chExt cx="7888320" cy="21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3" name="דיו 102">
                  <a:extLst>
                    <a:ext uri="{FF2B5EF4-FFF2-40B4-BE49-F238E27FC236}">
                      <a16:creationId xmlns:a16="http://schemas.microsoft.com/office/drawing/2014/main" id="{33CD4567-9C00-FE2E-27B5-B8C9D162AB91}"/>
                    </a:ext>
                  </a:extLst>
                </p14:cNvPr>
                <p14:cNvContentPartPr/>
                <p14:nvPr/>
              </p14:nvContentPartPr>
              <p14:xfrm flipH="1">
                <a:off x="6812424" y="2002392"/>
                <a:ext cx="297360" cy="214200"/>
              </p14:xfrm>
            </p:contentPart>
          </mc:Choice>
          <mc:Fallback xmlns="">
            <p:pic>
              <p:nvPicPr>
                <p:cNvPr id="103" name="דיו 102">
                  <a:extLst>
                    <a:ext uri="{FF2B5EF4-FFF2-40B4-BE49-F238E27FC236}">
                      <a16:creationId xmlns:a16="http://schemas.microsoft.com/office/drawing/2014/main" id="{33CD4567-9C00-FE2E-27B5-B8C9D162AB9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 flipH="1">
                  <a:off x="6806304" y="1996262"/>
                  <a:ext cx="309600" cy="226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4" name="דיו 103">
                  <a:extLst>
                    <a:ext uri="{FF2B5EF4-FFF2-40B4-BE49-F238E27FC236}">
                      <a16:creationId xmlns:a16="http://schemas.microsoft.com/office/drawing/2014/main" id="{F06247C9-85E1-FC4E-6842-5BCE90D18E5D}"/>
                    </a:ext>
                  </a:extLst>
                </p14:cNvPr>
                <p14:cNvContentPartPr/>
                <p14:nvPr/>
              </p14:nvContentPartPr>
              <p14:xfrm>
                <a:off x="7269624" y="2175552"/>
                <a:ext cx="337320" cy="46800"/>
              </p14:xfrm>
            </p:contentPart>
          </mc:Choice>
          <mc:Fallback xmlns="">
            <p:pic>
              <p:nvPicPr>
                <p:cNvPr id="18" name="דיו 17">
                  <a:extLst>
                    <a:ext uri="{FF2B5EF4-FFF2-40B4-BE49-F238E27FC236}">
                      <a16:creationId xmlns:a16="http://schemas.microsoft.com/office/drawing/2014/main" id="{DE49D433-A695-CD26-034D-A788873C27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63504" y="2169432"/>
                  <a:ext cx="349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5" name="דיו 104">
                  <a:extLst>
                    <a:ext uri="{FF2B5EF4-FFF2-40B4-BE49-F238E27FC236}">
                      <a16:creationId xmlns:a16="http://schemas.microsoft.com/office/drawing/2014/main" id="{727188BD-C2C7-C41D-F08E-F7AE19086540}"/>
                    </a:ext>
                  </a:extLst>
                </p14:cNvPr>
                <p14:cNvContentPartPr/>
                <p14:nvPr/>
              </p14:nvContentPartPr>
              <p14:xfrm>
                <a:off x="7259904" y="2002032"/>
                <a:ext cx="392760" cy="10440"/>
              </p14:xfrm>
            </p:contentPart>
          </mc:Choice>
          <mc:Fallback xmlns="">
            <p:pic>
              <p:nvPicPr>
                <p:cNvPr id="19" name="דיו 18">
                  <a:extLst>
                    <a:ext uri="{FF2B5EF4-FFF2-40B4-BE49-F238E27FC236}">
                      <a16:creationId xmlns:a16="http://schemas.microsoft.com/office/drawing/2014/main" id="{E330E901-442A-902A-CB9B-7EA5FB8B9DE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53784" y="1995912"/>
                  <a:ext cx="405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6" name="דיו 105">
                  <a:extLst>
                    <a:ext uri="{FF2B5EF4-FFF2-40B4-BE49-F238E27FC236}">
                      <a16:creationId xmlns:a16="http://schemas.microsoft.com/office/drawing/2014/main" id="{AB5D6DD8-BAD1-A5E6-FA42-9C4C055C3338}"/>
                    </a:ext>
                  </a:extLst>
                </p14:cNvPr>
                <p14:cNvContentPartPr/>
                <p14:nvPr/>
              </p14:nvContentPartPr>
              <p14:xfrm flipH="1">
                <a:off x="5629104" y="1956672"/>
                <a:ext cx="297360" cy="227160"/>
              </p14:xfrm>
            </p:contentPart>
          </mc:Choice>
          <mc:Fallback xmlns="">
            <p:pic>
              <p:nvPicPr>
                <p:cNvPr id="106" name="דיו 105">
                  <a:extLst>
                    <a:ext uri="{FF2B5EF4-FFF2-40B4-BE49-F238E27FC236}">
                      <a16:creationId xmlns:a16="http://schemas.microsoft.com/office/drawing/2014/main" id="{AB5D6DD8-BAD1-A5E6-FA42-9C4C055C333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 flipH="1">
                  <a:off x="5622984" y="1950542"/>
                  <a:ext cx="309600" cy="239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7" name="דיו 106">
                  <a:extLst>
                    <a:ext uri="{FF2B5EF4-FFF2-40B4-BE49-F238E27FC236}">
                      <a16:creationId xmlns:a16="http://schemas.microsoft.com/office/drawing/2014/main" id="{2117B12E-72FE-EB5A-EFD9-E3F36B73EEF1}"/>
                    </a:ext>
                  </a:extLst>
                </p14:cNvPr>
                <p14:cNvContentPartPr/>
                <p14:nvPr/>
              </p14:nvContentPartPr>
              <p14:xfrm>
                <a:off x="5075784" y="1993032"/>
                <a:ext cx="328680" cy="360"/>
              </p14:xfrm>
            </p:contentPart>
          </mc:Choice>
          <mc:Fallback xmlns="">
            <p:pic>
              <p:nvPicPr>
                <p:cNvPr id="32" name="דיו 31">
                  <a:extLst>
                    <a:ext uri="{FF2B5EF4-FFF2-40B4-BE49-F238E27FC236}">
                      <a16:creationId xmlns:a16="http://schemas.microsoft.com/office/drawing/2014/main" id="{0340DE02-B41B-BA79-8C04-9A83C2172F2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69664" y="1986912"/>
                  <a:ext cx="3409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8" name="דיו 107">
                  <a:extLst>
                    <a:ext uri="{FF2B5EF4-FFF2-40B4-BE49-F238E27FC236}">
                      <a16:creationId xmlns:a16="http://schemas.microsoft.com/office/drawing/2014/main" id="{8C2E88C0-054A-6DCD-E3F2-2F3B6D9E117B}"/>
                    </a:ext>
                  </a:extLst>
                </p14:cNvPr>
                <p14:cNvContentPartPr/>
                <p14:nvPr/>
              </p14:nvContentPartPr>
              <p14:xfrm>
                <a:off x="4990464" y="2128032"/>
                <a:ext cx="468720" cy="54720"/>
              </p14:xfrm>
            </p:contentPart>
          </mc:Choice>
          <mc:Fallback xmlns="">
            <p:pic>
              <p:nvPicPr>
                <p:cNvPr id="33" name="דיו 32">
                  <a:extLst>
                    <a:ext uri="{FF2B5EF4-FFF2-40B4-BE49-F238E27FC236}">
                      <a16:creationId xmlns:a16="http://schemas.microsoft.com/office/drawing/2014/main" id="{59C0DC92-2F3D-B609-7F03-24900677DFC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84344" y="2121912"/>
                  <a:ext cx="480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9" name="דיו 108">
                  <a:extLst>
                    <a:ext uri="{FF2B5EF4-FFF2-40B4-BE49-F238E27FC236}">
                      <a16:creationId xmlns:a16="http://schemas.microsoft.com/office/drawing/2014/main" id="{B20AE86E-912F-7ED8-3E94-47BEF08FB225}"/>
                    </a:ext>
                  </a:extLst>
                </p14:cNvPr>
                <p14:cNvContentPartPr/>
                <p14:nvPr/>
              </p14:nvContentPartPr>
              <p14:xfrm>
                <a:off x="4320420" y="1878660"/>
                <a:ext cx="153720" cy="353160"/>
              </p14:xfrm>
            </p:contentPart>
          </mc:Choice>
          <mc:Fallback xmlns="">
            <p:pic>
              <p:nvPicPr>
                <p:cNvPr id="51" name="דיו 50">
                  <a:extLst>
                    <a:ext uri="{FF2B5EF4-FFF2-40B4-BE49-F238E27FC236}">
                      <a16:creationId xmlns:a16="http://schemas.microsoft.com/office/drawing/2014/main" id="{069B7A7E-ADB0-05EA-226B-95D1548654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14300" y="1872540"/>
                  <a:ext cx="1659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0" name="דיו 109">
                  <a:extLst>
                    <a:ext uri="{FF2B5EF4-FFF2-40B4-BE49-F238E27FC236}">
                      <a16:creationId xmlns:a16="http://schemas.microsoft.com/office/drawing/2014/main" id="{3289756E-7C16-D5F8-F61C-FB1BCCC53898}"/>
                    </a:ext>
                  </a:extLst>
                </p14:cNvPr>
                <p14:cNvContentPartPr/>
                <p14:nvPr/>
              </p14:nvContentPartPr>
              <p14:xfrm>
                <a:off x="4617780" y="1821420"/>
                <a:ext cx="107640" cy="380160"/>
              </p14:xfrm>
            </p:contentPart>
          </mc:Choice>
          <mc:Fallback xmlns="">
            <p:pic>
              <p:nvPicPr>
                <p:cNvPr id="52" name="דיו 51">
                  <a:extLst>
                    <a:ext uri="{FF2B5EF4-FFF2-40B4-BE49-F238E27FC236}">
                      <a16:creationId xmlns:a16="http://schemas.microsoft.com/office/drawing/2014/main" id="{D777F142-16D7-8D9B-6FCE-111AD2D157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11660" y="1815300"/>
                  <a:ext cx="1198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1" name="דיו 110">
                  <a:extLst>
                    <a:ext uri="{FF2B5EF4-FFF2-40B4-BE49-F238E27FC236}">
                      <a16:creationId xmlns:a16="http://schemas.microsoft.com/office/drawing/2014/main" id="{B810D5FC-639E-880E-9921-EB88A3AE92E3}"/>
                    </a:ext>
                  </a:extLst>
                </p14:cNvPr>
                <p14:cNvContentPartPr/>
                <p14:nvPr/>
              </p14:nvContentPartPr>
              <p14:xfrm>
                <a:off x="7878660" y="1857420"/>
                <a:ext cx="282960" cy="497520"/>
              </p14:xfrm>
            </p:contentPart>
          </mc:Choice>
          <mc:Fallback xmlns="">
            <p:pic>
              <p:nvPicPr>
                <p:cNvPr id="54" name="דיו 53">
                  <a:extLst>
                    <a:ext uri="{FF2B5EF4-FFF2-40B4-BE49-F238E27FC236}">
                      <a16:creationId xmlns:a16="http://schemas.microsoft.com/office/drawing/2014/main" id="{D6728FBF-1D45-16B0-833E-D2862B382A4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72540" y="1851300"/>
                  <a:ext cx="29520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2" name="דיו 111">
                  <a:extLst>
                    <a:ext uri="{FF2B5EF4-FFF2-40B4-BE49-F238E27FC236}">
                      <a16:creationId xmlns:a16="http://schemas.microsoft.com/office/drawing/2014/main" id="{86E52313-E477-35E6-472E-50A8B22D9D0C}"/>
                    </a:ext>
                  </a:extLst>
                </p14:cNvPr>
                <p14:cNvContentPartPr/>
                <p14:nvPr/>
              </p14:nvContentPartPr>
              <p14:xfrm>
                <a:off x="937140" y="166500"/>
                <a:ext cx="7888320" cy="1923480"/>
              </p14:xfrm>
            </p:contentPart>
          </mc:Choice>
          <mc:Fallback xmlns="">
            <p:pic>
              <p:nvPicPr>
                <p:cNvPr id="70" name="דיו 69">
                  <a:extLst>
                    <a:ext uri="{FF2B5EF4-FFF2-40B4-BE49-F238E27FC236}">
                      <a16:creationId xmlns:a16="http://schemas.microsoft.com/office/drawing/2014/main" id="{41130594-9F20-D071-624C-9E6E0A68646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1020" y="160380"/>
                  <a:ext cx="7900560" cy="19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3" name="דיו 112">
                  <a:extLst>
                    <a:ext uri="{FF2B5EF4-FFF2-40B4-BE49-F238E27FC236}">
                      <a16:creationId xmlns:a16="http://schemas.microsoft.com/office/drawing/2014/main" id="{326E56C7-16DA-03DE-9B55-357CD4B8C606}"/>
                    </a:ext>
                  </a:extLst>
                </p14:cNvPr>
                <p14:cNvContentPartPr/>
                <p14:nvPr/>
              </p14:nvContentPartPr>
              <p14:xfrm>
                <a:off x="8404980" y="2087460"/>
                <a:ext cx="59400" cy="131040"/>
              </p14:xfrm>
            </p:contentPart>
          </mc:Choice>
          <mc:Fallback xmlns="">
            <p:pic>
              <p:nvPicPr>
                <p:cNvPr id="71" name="דיו 70">
                  <a:extLst>
                    <a:ext uri="{FF2B5EF4-FFF2-40B4-BE49-F238E27FC236}">
                      <a16:creationId xmlns:a16="http://schemas.microsoft.com/office/drawing/2014/main" id="{F7A9BE45-2E5F-965A-8359-6985DA9F548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98860" y="2081340"/>
                  <a:ext cx="7164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קבוצה 113">
            <a:extLst>
              <a:ext uri="{FF2B5EF4-FFF2-40B4-BE49-F238E27FC236}">
                <a16:creationId xmlns:a16="http://schemas.microsoft.com/office/drawing/2014/main" id="{2E370EDA-4CC6-770C-F842-183A033F13F8}"/>
              </a:ext>
            </a:extLst>
          </p:cNvPr>
          <p:cNvGrpSpPr/>
          <p:nvPr/>
        </p:nvGrpSpPr>
        <p:grpSpPr>
          <a:xfrm>
            <a:off x="3921888" y="2533644"/>
            <a:ext cx="340560" cy="168480"/>
            <a:chOff x="3908940" y="1493460"/>
            <a:chExt cx="34056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5" name="דיו 114">
                  <a:extLst>
                    <a:ext uri="{FF2B5EF4-FFF2-40B4-BE49-F238E27FC236}">
                      <a16:creationId xmlns:a16="http://schemas.microsoft.com/office/drawing/2014/main" id="{ACF4D6BB-0F31-8BC8-C5FB-19147B886C4B}"/>
                    </a:ext>
                  </a:extLst>
                </p14:cNvPr>
                <p14:cNvContentPartPr/>
                <p14:nvPr/>
              </p14:nvContentPartPr>
              <p14:xfrm>
                <a:off x="3908940" y="1592100"/>
                <a:ext cx="107280" cy="8280"/>
              </p14:xfrm>
            </p:contentPart>
          </mc:Choice>
          <mc:Fallback xmlns="">
            <p:pic>
              <p:nvPicPr>
                <p:cNvPr id="73" name="דיו 72">
                  <a:extLst>
                    <a:ext uri="{FF2B5EF4-FFF2-40B4-BE49-F238E27FC236}">
                      <a16:creationId xmlns:a16="http://schemas.microsoft.com/office/drawing/2014/main" id="{DE2B55A4-70EF-5F27-1B60-E1EFF789B8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90940" y="1574460"/>
                  <a:ext cx="142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6" name="דיו 115">
                  <a:extLst>
                    <a:ext uri="{FF2B5EF4-FFF2-40B4-BE49-F238E27FC236}">
                      <a16:creationId xmlns:a16="http://schemas.microsoft.com/office/drawing/2014/main" id="{1B9C9971-ECDC-3750-8DCF-2D4E45278537}"/>
                    </a:ext>
                  </a:extLst>
                </p14:cNvPr>
                <p14:cNvContentPartPr/>
                <p14:nvPr/>
              </p14:nvContentPartPr>
              <p14:xfrm>
                <a:off x="4099380" y="1493460"/>
                <a:ext cx="150120" cy="168480"/>
              </p14:xfrm>
            </p:contentPart>
          </mc:Choice>
          <mc:Fallback xmlns="">
            <p:pic>
              <p:nvPicPr>
                <p:cNvPr id="74" name="דיו 73">
                  <a:extLst>
                    <a:ext uri="{FF2B5EF4-FFF2-40B4-BE49-F238E27FC236}">
                      <a16:creationId xmlns:a16="http://schemas.microsoft.com/office/drawing/2014/main" id="{89804021-4488-8A7C-528F-FD5BA7495C3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81380" y="1475820"/>
                  <a:ext cx="18576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קבוצה 116">
            <a:extLst>
              <a:ext uri="{FF2B5EF4-FFF2-40B4-BE49-F238E27FC236}">
                <a16:creationId xmlns:a16="http://schemas.microsoft.com/office/drawing/2014/main" id="{A99B69CA-76A3-8F31-CB2E-6FF5F2F74FA9}"/>
              </a:ext>
            </a:extLst>
          </p:cNvPr>
          <p:cNvGrpSpPr/>
          <p:nvPr/>
        </p:nvGrpSpPr>
        <p:grpSpPr>
          <a:xfrm>
            <a:off x="9056058" y="2597098"/>
            <a:ext cx="456480" cy="304920"/>
            <a:chOff x="9045060" y="1782900"/>
            <a:chExt cx="45648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דיו 117">
                  <a:extLst>
                    <a:ext uri="{FF2B5EF4-FFF2-40B4-BE49-F238E27FC236}">
                      <a16:creationId xmlns:a16="http://schemas.microsoft.com/office/drawing/2014/main" id="{264041EF-E54E-A5D0-1F6C-75A4CBC1FA09}"/>
                    </a:ext>
                  </a:extLst>
                </p14:cNvPr>
                <p14:cNvContentPartPr/>
                <p14:nvPr/>
              </p14:nvContentPartPr>
              <p14:xfrm>
                <a:off x="9045060" y="1889460"/>
                <a:ext cx="205200" cy="30960"/>
              </p14:xfrm>
            </p:contentPart>
          </mc:Choice>
          <mc:Fallback xmlns="">
            <p:pic>
              <p:nvPicPr>
                <p:cNvPr id="75" name="דיו 74">
                  <a:extLst>
                    <a:ext uri="{FF2B5EF4-FFF2-40B4-BE49-F238E27FC236}">
                      <a16:creationId xmlns:a16="http://schemas.microsoft.com/office/drawing/2014/main" id="{632F90CA-465B-780B-F480-592759A67A5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27060" y="1871820"/>
                  <a:ext cx="2408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9" name="דיו 118">
                  <a:extLst>
                    <a:ext uri="{FF2B5EF4-FFF2-40B4-BE49-F238E27FC236}">
                      <a16:creationId xmlns:a16="http://schemas.microsoft.com/office/drawing/2014/main" id="{490703CF-2D6F-3C29-688A-84BE7C73872B}"/>
                    </a:ext>
                  </a:extLst>
                </p14:cNvPr>
                <p14:cNvContentPartPr/>
                <p14:nvPr/>
              </p14:nvContentPartPr>
              <p14:xfrm>
                <a:off x="9098700" y="1782900"/>
                <a:ext cx="46440" cy="304920"/>
              </p14:xfrm>
            </p:contentPart>
          </mc:Choice>
          <mc:Fallback xmlns="">
            <p:pic>
              <p:nvPicPr>
                <p:cNvPr id="76" name="דיו 75">
                  <a:extLst>
                    <a:ext uri="{FF2B5EF4-FFF2-40B4-BE49-F238E27FC236}">
                      <a16:creationId xmlns:a16="http://schemas.microsoft.com/office/drawing/2014/main" id="{195D1BF1-CAC4-57A7-2BA2-1CEAFDF50D9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80700" y="1765260"/>
                  <a:ext cx="820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0" name="דיו 119">
                  <a:extLst>
                    <a:ext uri="{FF2B5EF4-FFF2-40B4-BE49-F238E27FC236}">
                      <a16:creationId xmlns:a16="http://schemas.microsoft.com/office/drawing/2014/main" id="{A1639746-011A-CC47-0F1F-7099712C0207}"/>
                    </a:ext>
                  </a:extLst>
                </p14:cNvPr>
                <p14:cNvContentPartPr/>
                <p14:nvPr/>
              </p14:nvContentPartPr>
              <p14:xfrm>
                <a:off x="9325140" y="1881900"/>
                <a:ext cx="176400" cy="205920"/>
              </p14:xfrm>
            </p:contentPart>
          </mc:Choice>
          <mc:Fallback xmlns="">
            <p:pic>
              <p:nvPicPr>
                <p:cNvPr id="77" name="דיו 76">
                  <a:extLst>
                    <a:ext uri="{FF2B5EF4-FFF2-40B4-BE49-F238E27FC236}">
                      <a16:creationId xmlns:a16="http://schemas.microsoft.com/office/drawing/2014/main" id="{2665F5EE-0F38-15A0-D014-A8D7FFDC91F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7140" y="1863900"/>
                  <a:ext cx="212040" cy="241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1" name="תמונה 120">
            <a:extLst>
              <a:ext uri="{FF2B5EF4-FFF2-40B4-BE49-F238E27FC236}">
                <a16:creationId xmlns:a16="http://schemas.microsoft.com/office/drawing/2014/main" id="{B747F2E4-E9EF-7776-2697-4CEBB522514C}"/>
              </a:ext>
            </a:extLst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2085552" y="4293962"/>
            <a:ext cx="2800350" cy="876300"/>
          </a:xfrm>
          <a:prstGeom prst="rect">
            <a:avLst/>
          </a:prstGeom>
        </p:spPr>
      </p:pic>
      <p:pic>
        <p:nvPicPr>
          <p:cNvPr id="122" name="תמונה 121">
            <a:extLst>
              <a:ext uri="{FF2B5EF4-FFF2-40B4-BE49-F238E27FC236}">
                <a16:creationId xmlns:a16="http://schemas.microsoft.com/office/drawing/2014/main" id="{47011358-939B-5AD5-9938-9D68D1FEED8E}"/>
              </a:ext>
            </a:extLst>
          </p:cNvPr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5355210" y="4293962"/>
            <a:ext cx="1714500" cy="857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3" name="דיו 122">
                <a:extLst>
                  <a:ext uri="{FF2B5EF4-FFF2-40B4-BE49-F238E27FC236}">
                    <a16:creationId xmlns:a16="http://schemas.microsoft.com/office/drawing/2014/main" id="{C8D1C786-96D8-C0F4-0CE6-D34270E8006E}"/>
                  </a:ext>
                </a:extLst>
              </p14:cNvPr>
              <p14:cNvContentPartPr/>
              <p14:nvPr/>
            </p14:nvContentPartPr>
            <p14:xfrm>
              <a:off x="6085422" y="2792294"/>
              <a:ext cx="496800" cy="719280"/>
            </p14:xfrm>
          </p:contentPart>
        </mc:Choice>
        <mc:Fallback xmlns="">
          <p:pic>
            <p:nvPicPr>
              <p:cNvPr id="123" name="דיו 122">
                <a:extLst>
                  <a:ext uri="{FF2B5EF4-FFF2-40B4-BE49-F238E27FC236}">
                    <a16:creationId xmlns:a16="http://schemas.microsoft.com/office/drawing/2014/main" id="{C8D1C786-96D8-C0F4-0CE6-D34270E8006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67422" y="2774294"/>
                <a:ext cx="53244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4" name="דיו 123">
                <a:extLst>
                  <a:ext uri="{FF2B5EF4-FFF2-40B4-BE49-F238E27FC236}">
                    <a16:creationId xmlns:a16="http://schemas.microsoft.com/office/drawing/2014/main" id="{11C6D7F8-4939-0A35-8029-F4F40759290B}"/>
                  </a:ext>
                </a:extLst>
              </p14:cNvPr>
              <p14:cNvContentPartPr/>
              <p14:nvPr/>
            </p14:nvContentPartPr>
            <p14:xfrm>
              <a:off x="2190942" y="5331734"/>
              <a:ext cx="168840" cy="192960"/>
            </p14:xfrm>
          </p:contentPart>
        </mc:Choice>
        <mc:Fallback xmlns="">
          <p:pic>
            <p:nvPicPr>
              <p:cNvPr id="124" name="דיו 123">
                <a:extLst>
                  <a:ext uri="{FF2B5EF4-FFF2-40B4-BE49-F238E27FC236}">
                    <a16:creationId xmlns:a16="http://schemas.microsoft.com/office/drawing/2014/main" id="{11C6D7F8-4939-0A35-8029-F4F40759290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172942" y="5313734"/>
                <a:ext cx="2044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5" name="דיו 124">
                <a:extLst>
                  <a:ext uri="{FF2B5EF4-FFF2-40B4-BE49-F238E27FC236}">
                    <a16:creationId xmlns:a16="http://schemas.microsoft.com/office/drawing/2014/main" id="{C521F895-DCF3-4F73-1BCF-F0FEFC60E9CA}"/>
                  </a:ext>
                </a:extLst>
              </p14:cNvPr>
              <p14:cNvContentPartPr/>
              <p14:nvPr/>
            </p14:nvContentPartPr>
            <p14:xfrm>
              <a:off x="2793582" y="5245334"/>
              <a:ext cx="84240" cy="238320"/>
            </p14:xfrm>
          </p:contentPart>
        </mc:Choice>
        <mc:Fallback xmlns="">
          <p:pic>
            <p:nvPicPr>
              <p:cNvPr id="125" name="דיו 124">
                <a:extLst>
                  <a:ext uri="{FF2B5EF4-FFF2-40B4-BE49-F238E27FC236}">
                    <a16:creationId xmlns:a16="http://schemas.microsoft.com/office/drawing/2014/main" id="{C521F895-DCF3-4F73-1BCF-F0FEFC60E9C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775582" y="5227334"/>
                <a:ext cx="1198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6" name="דיו 125">
                <a:extLst>
                  <a:ext uri="{FF2B5EF4-FFF2-40B4-BE49-F238E27FC236}">
                    <a16:creationId xmlns:a16="http://schemas.microsoft.com/office/drawing/2014/main" id="{BCD30C17-A026-9716-5283-C1F8F044276E}"/>
                  </a:ext>
                </a:extLst>
              </p14:cNvPr>
              <p14:cNvContentPartPr/>
              <p14:nvPr/>
            </p14:nvContentPartPr>
            <p14:xfrm>
              <a:off x="3357342" y="5278094"/>
              <a:ext cx="197640" cy="161280"/>
            </p14:xfrm>
          </p:contentPart>
        </mc:Choice>
        <mc:Fallback xmlns="">
          <p:pic>
            <p:nvPicPr>
              <p:cNvPr id="126" name="דיו 125">
                <a:extLst>
                  <a:ext uri="{FF2B5EF4-FFF2-40B4-BE49-F238E27FC236}">
                    <a16:creationId xmlns:a16="http://schemas.microsoft.com/office/drawing/2014/main" id="{BCD30C17-A026-9716-5283-C1F8F044276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339342" y="5260094"/>
                <a:ext cx="2332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7" name="דיו 126">
                <a:extLst>
                  <a:ext uri="{FF2B5EF4-FFF2-40B4-BE49-F238E27FC236}">
                    <a16:creationId xmlns:a16="http://schemas.microsoft.com/office/drawing/2014/main" id="{08511962-11F0-7DF2-DDDD-15A7D98BBBCB}"/>
                  </a:ext>
                </a:extLst>
              </p14:cNvPr>
              <p14:cNvContentPartPr/>
              <p14:nvPr/>
            </p14:nvContentPartPr>
            <p14:xfrm>
              <a:off x="3898422" y="5293214"/>
              <a:ext cx="115200" cy="306360"/>
            </p14:xfrm>
          </p:contentPart>
        </mc:Choice>
        <mc:Fallback xmlns="">
          <p:pic>
            <p:nvPicPr>
              <p:cNvPr id="127" name="דיו 126">
                <a:extLst>
                  <a:ext uri="{FF2B5EF4-FFF2-40B4-BE49-F238E27FC236}">
                    <a16:creationId xmlns:a16="http://schemas.microsoft.com/office/drawing/2014/main" id="{08511962-11F0-7DF2-DDDD-15A7D98BBBC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880478" y="5275214"/>
                <a:ext cx="150729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8" name="דיו 127">
                <a:extLst>
                  <a:ext uri="{FF2B5EF4-FFF2-40B4-BE49-F238E27FC236}">
                    <a16:creationId xmlns:a16="http://schemas.microsoft.com/office/drawing/2014/main" id="{2858767A-5834-6705-2C7A-33197E382248}"/>
                  </a:ext>
                </a:extLst>
              </p14:cNvPr>
              <p14:cNvContentPartPr/>
              <p14:nvPr/>
            </p14:nvContentPartPr>
            <p14:xfrm>
              <a:off x="4422942" y="5217614"/>
              <a:ext cx="200880" cy="334800"/>
            </p14:xfrm>
          </p:contentPart>
        </mc:Choice>
        <mc:Fallback xmlns="">
          <p:pic>
            <p:nvPicPr>
              <p:cNvPr id="128" name="דיו 127">
                <a:extLst>
                  <a:ext uri="{FF2B5EF4-FFF2-40B4-BE49-F238E27FC236}">
                    <a16:creationId xmlns:a16="http://schemas.microsoft.com/office/drawing/2014/main" id="{2858767A-5834-6705-2C7A-33197E38224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404974" y="5199595"/>
                <a:ext cx="236456" cy="370478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קבוצה 128">
            <a:extLst>
              <a:ext uri="{FF2B5EF4-FFF2-40B4-BE49-F238E27FC236}">
                <a16:creationId xmlns:a16="http://schemas.microsoft.com/office/drawing/2014/main" id="{1B3CCEC2-4256-16ED-F8B2-605C34EB48FA}"/>
              </a:ext>
            </a:extLst>
          </p:cNvPr>
          <p:cNvGrpSpPr/>
          <p:nvPr/>
        </p:nvGrpSpPr>
        <p:grpSpPr>
          <a:xfrm>
            <a:off x="5537502" y="5272334"/>
            <a:ext cx="1383840" cy="383400"/>
            <a:chOff x="5532900" y="4298940"/>
            <a:chExt cx="1383840" cy="38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0" name="דיו 129">
                  <a:extLst>
                    <a:ext uri="{FF2B5EF4-FFF2-40B4-BE49-F238E27FC236}">
                      <a16:creationId xmlns:a16="http://schemas.microsoft.com/office/drawing/2014/main" id="{99A3F531-FD65-B36D-85EE-72DF8B98D494}"/>
                    </a:ext>
                  </a:extLst>
                </p14:cNvPr>
                <p14:cNvContentPartPr/>
                <p14:nvPr/>
              </p14:nvContentPartPr>
              <p14:xfrm>
                <a:off x="5532900" y="4298940"/>
                <a:ext cx="159480" cy="365400"/>
              </p14:xfrm>
            </p:contentPart>
          </mc:Choice>
          <mc:Fallback xmlns="">
            <p:pic>
              <p:nvPicPr>
                <p:cNvPr id="102" name="דיו 101">
                  <a:extLst>
                    <a:ext uri="{FF2B5EF4-FFF2-40B4-BE49-F238E27FC236}">
                      <a16:creationId xmlns:a16="http://schemas.microsoft.com/office/drawing/2014/main" id="{1D243B16-0972-12D0-8626-BFD62618FD2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14900" y="4281300"/>
                  <a:ext cx="1951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1" name="דיו 130">
                  <a:extLst>
                    <a:ext uri="{FF2B5EF4-FFF2-40B4-BE49-F238E27FC236}">
                      <a16:creationId xmlns:a16="http://schemas.microsoft.com/office/drawing/2014/main" id="{09DCF83B-7FE0-5EDC-C4DA-41F7D295C8A4}"/>
                    </a:ext>
                  </a:extLst>
                </p14:cNvPr>
                <p14:cNvContentPartPr/>
                <p14:nvPr/>
              </p14:nvContentPartPr>
              <p14:xfrm>
                <a:off x="6093780" y="4357980"/>
                <a:ext cx="360360" cy="305280"/>
              </p14:xfrm>
            </p:contentPart>
          </mc:Choice>
          <mc:Fallback xmlns="">
            <p:pic>
              <p:nvPicPr>
                <p:cNvPr id="103" name="דיו 102">
                  <a:extLst>
                    <a:ext uri="{FF2B5EF4-FFF2-40B4-BE49-F238E27FC236}">
                      <a16:creationId xmlns:a16="http://schemas.microsoft.com/office/drawing/2014/main" id="{BEE0E599-E852-61E9-6BB6-50AD280B42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75780" y="4340340"/>
                  <a:ext cx="3960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2" name="דיו 131">
                  <a:extLst>
                    <a:ext uri="{FF2B5EF4-FFF2-40B4-BE49-F238E27FC236}">
                      <a16:creationId xmlns:a16="http://schemas.microsoft.com/office/drawing/2014/main" id="{529AB70F-16B7-2059-9FF9-455CB5C539A9}"/>
                    </a:ext>
                  </a:extLst>
                </p14:cNvPr>
                <p14:cNvContentPartPr/>
                <p14:nvPr/>
              </p14:nvContentPartPr>
              <p14:xfrm>
                <a:off x="6613980" y="4365900"/>
                <a:ext cx="168480" cy="316440"/>
              </p14:xfrm>
            </p:contentPart>
          </mc:Choice>
          <mc:Fallback xmlns="">
            <p:pic>
              <p:nvPicPr>
                <p:cNvPr id="104" name="דיו 103">
                  <a:extLst>
                    <a:ext uri="{FF2B5EF4-FFF2-40B4-BE49-F238E27FC236}">
                      <a16:creationId xmlns:a16="http://schemas.microsoft.com/office/drawing/2014/main" id="{9CAFE820-2B8C-F5BD-D914-C77D467423C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95980" y="4347900"/>
                  <a:ext cx="2041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3" name="דיו 132">
                  <a:extLst>
                    <a:ext uri="{FF2B5EF4-FFF2-40B4-BE49-F238E27FC236}">
                      <a16:creationId xmlns:a16="http://schemas.microsoft.com/office/drawing/2014/main" id="{E54AF13A-FF2F-DB71-B3A7-38BAB395B996}"/>
                    </a:ext>
                  </a:extLst>
                </p14:cNvPr>
                <p14:cNvContentPartPr/>
                <p14:nvPr/>
              </p14:nvContentPartPr>
              <p14:xfrm>
                <a:off x="6659700" y="4579380"/>
                <a:ext cx="257040" cy="33480"/>
              </p14:xfrm>
            </p:contentPart>
          </mc:Choice>
          <mc:Fallback xmlns="">
            <p:pic>
              <p:nvPicPr>
                <p:cNvPr id="105" name="דיו 104">
                  <a:extLst>
                    <a:ext uri="{FF2B5EF4-FFF2-40B4-BE49-F238E27FC236}">
                      <a16:creationId xmlns:a16="http://schemas.microsoft.com/office/drawing/2014/main" id="{DD8A72F8-0DD9-3A34-9D2D-5173A663DB1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41700" y="4561740"/>
                  <a:ext cx="29268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קבוצה 133">
            <a:extLst>
              <a:ext uri="{FF2B5EF4-FFF2-40B4-BE49-F238E27FC236}">
                <a16:creationId xmlns:a16="http://schemas.microsoft.com/office/drawing/2014/main" id="{627D0F64-1EEB-00BB-B511-30304FDA8180}"/>
              </a:ext>
            </a:extLst>
          </p:cNvPr>
          <p:cNvGrpSpPr/>
          <p:nvPr/>
        </p:nvGrpSpPr>
        <p:grpSpPr>
          <a:xfrm>
            <a:off x="3113622" y="3861134"/>
            <a:ext cx="1471680" cy="403200"/>
            <a:chOff x="3109020" y="2887740"/>
            <a:chExt cx="147168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5" name="דיו 134">
                  <a:extLst>
                    <a:ext uri="{FF2B5EF4-FFF2-40B4-BE49-F238E27FC236}">
                      <a16:creationId xmlns:a16="http://schemas.microsoft.com/office/drawing/2014/main" id="{93BCBC02-0D46-C0B6-F269-83B868CE106B}"/>
                    </a:ext>
                  </a:extLst>
                </p14:cNvPr>
                <p14:cNvContentPartPr/>
                <p14:nvPr/>
              </p14:nvContentPartPr>
              <p14:xfrm>
                <a:off x="3109020" y="2981340"/>
                <a:ext cx="132120" cy="218160"/>
              </p14:xfrm>
            </p:contentPart>
          </mc:Choice>
          <mc:Fallback xmlns="">
            <p:pic>
              <p:nvPicPr>
                <p:cNvPr id="108" name="דיו 107">
                  <a:extLst>
                    <a:ext uri="{FF2B5EF4-FFF2-40B4-BE49-F238E27FC236}">
                      <a16:creationId xmlns:a16="http://schemas.microsoft.com/office/drawing/2014/main" id="{06979E74-CDCA-82F7-92AD-25DDEE86102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91020" y="2963700"/>
                  <a:ext cx="1677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6" name="דיו 135">
                  <a:extLst>
                    <a:ext uri="{FF2B5EF4-FFF2-40B4-BE49-F238E27FC236}">
                      <a16:creationId xmlns:a16="http://schemas.microsoft.com/office/drawing/2014/main" id="{AFB52F9A-A2D2-728C-A9A1-661F58A7859B}"/>
                    </a:ext>
                  </a:extLst>
                </p14:cNvPr>
                <p14:cNvContentPartPr/>
                <p14:nvPr/>
              </p14:nvContentPartPr>
              <p14:xfrm>
                <a:off x="3345180" y="2997540"/>
                <a:ext cx="61920" cy="171360"/>
              </p14:xfrm>
            </p:contentPart>
          </mc:Choice>
          <mc:Fallback xmlns="">
            <p:pic>
              <p:nvPicPr>
                <p:cNvPr id="109" name="דיו 108">
                  <a:extLst>
                    <a:ext uri="{FF2B5EF4-FFF2-40B4-BE49-F238E27FC236}">
                      <a16:creationId xmlns:a16="http://schemas.microsoft.com/office/drawing/2014/main" id="{C98C4B96-FF62-0ABF-B516-4B59C90A85A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27180" y="2979900"/>
                  <a:ext cx="975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7" name="דיו 136">
                  <a:extLst>
                    <a:ext uri="{FF2B5EF4-FFF2-40B4-BE49-F238E27FC236}">
                      <a16:creationId xmlns:a16="http://schemas.microsoft.com/office/drawing/2014/main" id="{20C15C57-3442-2DC4-157A-93A883555A7B}"/>
                    </a:ext>
                  </a:extLst>
                </p14:cNvPr>
                <p14:cNvContentPartPr/>
                <p14:nvPr/>
              </p14:nvContentPartPr>
              <p14:xfrm>
                <a:off x="3520500" y="3115620"/>
                <a:ext cx="204840" cy="9000"/>
              </p14:xfrm>
            </p:contentPart>
          </mc:Choice>
          <mc:Fallback xmlns="">
            <p:pic>
              <p:nvPicPr>
                <p:cNvPr id="110" name="דיו 109">
                  <a:extLst>
                    <a:ext uri="{FF2B5EF4-FFF2-40B4-BE49-F238E27FC236}">
                      <a16:creationId xmlns:a16="http://schemas.microsoft.com/office/drawing/2014/main" id="{4463AABC-6B0E-4D1F-DC9C-B03E67FB071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02500" y="3097620"/>
                  <a:ext cx="240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8" name="דיו 137">
                  <a:extLst>
                    <a:ext uri="{FF2B5EF4-FFF2-40B4-BE49-F238E27FC236}">
                      <a16:creationId xmlns:a16="http://schemas.microsoft.com/office/drawing/2014/main" id="{718C09B0-4632-9620-1362-326CFA47A466}"/>
                    </a:ext>
                  </a:extLst>
                </p14:cNvPr>
                <p14:cNvContentPartPr/>
                <p14:nvPr/>
              </p14:nvContentPartPr>
              <p14:xfrm>
                <a:off x="3771780" y="2986740"/>
                <a:ext cx="99720" cy="268920"/>
              </p14:xfrm>
            </p:contentPart>
          </mc:Choice>
          <mc:Fallback xmlns="">
            <p:pic>
              <p:nvPicPr>
                <p:cNvPr id="111" name="דיו 110">
                  <a:extLst>
                    <a:ext uri="{FF2B5EF4-FFF2-40B4-BE49-F238E27FC236}">
                      <a16:creationId xmlns:a16="http://schemas.microsoft.com/office/drawing/2014/main" id="{FD061B8B-A945-69B4-EF84-7E60E618D89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53780" y="2969100"/>
                  <a:ext cx="1353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9" name="דיו 138">
                  <a:extLst>
                    <a:ext uri="{FF2B5EF4-FFF2-40B4-BE49-F238E27FC236}">
                      <a16:creationId xmlns:a16="http://schemas.microsoft.com/office/drawing/2014/main" id="{11BC625E-8BB3-4408-98C3-FFAEA391E98D}"/>
                    </a:ext>
                  </a:extLst>
                </p14:cNvPr>
                <p14:cNvContentPartPr/>
                <p14:nvPr/>
              </p14:nvContentPartPr>
              <p14:xfrm>
                <a:off x="3802380" y="3176820"/>
                <a:ext cx="125640" cy="5400"/>
              </p14:xfrm>
            </p:contentPart>
          </mc:Choice>
          <mc:Fallback xmlns="">
            <p:pic>
              <p:nvPicPr>
                <p:cNvPr id="112" name="דיו 111">
                  <a:extLst>
                    <a:ext uri="{FF2B5EF4-FFF2-40B4-BE49-F238E27FC236}">
                      <a16:creationId xmlns:a16="http://schemas.microsoft.com/office/drawing/2014/main" id="{4996732E-CDD0-BA4E-10C7-E5ECBBE1456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84380" y="3158820"/>
                  <a:ext cx="161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0" name="דיו 139">
                  <a:extLst>
                    <a:ext uri="{FF2B5EF4-FFF2-40B4-BE49-F238E27FC236}">
                      <a16:creationId xmlns:a16="http://schemas.microsoft.com/office/drawing/2014/main" id="{DD9FB674-FA9A-9FBA-5AD8-11000E4C1460}"/>
                    </a:ext>
                  </a:extLst>
                </p14:cNvPr>
                <p14:cNvContentPartPr/>
                <p14:nvPr/>
              </p14:nvContentPartPr>
              <p14:xfrm>
                <a:off x="4137540" y="3183660"/>
                <a:ext cx="83520" cy="1800"/>
              </p14:xfrm>
            </p:contentPart>
          </mc:Choice>
          <mc:Fallback xmlns="">
            <p:pic>
              <p:nvPicPr>
                <p:cNvPr id="113" name="דיו 112">
                  <a:extLst>
                    <a:ext uri="{FF2B5EF4-FFF2-40B4-BE49-F238E27FC236}">
                      <a16:creationId xmlns:a16="http://schemas.microsoft.com/office/drawing/2014/main" id="{B02FD361-2CB6-9DB1-FF57-D7E7E06E43B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19540" y="3165660"/>
                  <a:ext cx="119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1" name="דיו 140">
                  <a:extLst>
                    <a:ext uri="{FF2B5EF4-FFF2-40B4-BE49-F238E27FC236}">
                      <a16:creationId xmlns:a16="http://schemas.microsoft.com/office/drawing/2014/main" id="{376E2955-9CCC-4D38-6A5A-D2BC2AD64ED2}"/>
                    </a:ext>
                  </a:extLst>
                </p14:cNvPr>
                <p14:cNvContentPartPr/>
                <p14:nvPr/>
              </p14:nvContentPartPr>
              <p14:xfrm>
                <a:off x="4061580" y="3047220"/>
                <a:ext cx="197640" cy="9000"/>
              </p14:xfrm>
            </p:contentPart>
          </mc:Choice>
          <mc:Fallback xmlns="">
            <p:pic>
              <p:nvPicPr>
                <p:cNvPr id="114" name="דיו 113">
                  <a:extLst>
                    <a:ext uri="{FF2B5EF4-FFF2-40B4-BE49-F238E27FC236}">
                      <a16:creationId xmlns:a16="http://schemas.microsoft.com/office/drawing/2014/main" id="{74D9916D-D39E-4640-387F-214C95C47DC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43580" y="3029220"/>
                  <a:ext cx="233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2" name="דיו 141">
                  <a:extLst>
                    <a:ext uri="{FF2B5EF4-FFF2-40B4-BE49-F238E27FC236}">
                      <a16:creationId xmlns:a16="http://schemas.microsoft.com/office/drawing/2014/main" id="{ECFA9243-82B1-0FC2-3220-7F61E5E39828}"/>
                    </a:ext>
                  </a:extLst>
                </p14:cNvPr>
                <p14:cNvContentPartPr/>
                <p14:nvPr/>
              </p14:nvContentPartPr>
              <p14:xfrm>
                <a:off x="4434540" y="2887740"/>
                <a:ext cx="146160" cy="228240"/>
              </p14:xfrm>
            </p:contentPart>
          </mc:Choice>
          <mc:Fallback xmlns="">
            <p:pic>
              <p:nvPicPr>
                <p:cNvPr id="115" name="דיו 114">
                  <a:extLst>
                    <a:ext uri="{FF2B5EF4-FFF2-40B4-BE49-F238E27FC236}">
                      <a16:creationId xmlns:a16="http://schemas.microsoft.com/office/drawing/2014/main" id="{097536D5-92A3-308D-0AF1-C4B1F8234BF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16900" y="2870100"/>
                  <a:ext cx="1818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3" name="דיו 142">
                  <a:extLst>
                    <a:ext uri="{FF2B5EF4-FFF2-40B4-BE49-F238E27FC236}">
                      <a16:creationId xmlns:a16="http://schemas.microsoft.com/office/drawing/2014/main" id="{344EA4F5-69DB-D295-6F37-601305E162FE}"/>
                    </a:ext>
                  </a:extLst>
                </p14:cNvPr>
                <p14:cNvContentPartPr/>
                <p14:nvPr/>
              </p14:nvContentPartPr>
              <p14:xfrm>
                <a:off x="4510140" y="3169620"/>
                <a:ext cx="62280" cy="121320"/>
              </p14:xfrm>
            </p:contentPart>
          </mc:Choice>
          <mc:Fallback xmlns="">
            <p:pic>
              <p:nvPicPr>
                <p:cNvPr id="116" name="דיו 115">
                  <a:extLst>
                    <a:ext uri="{FF2B5EF4-FFF2-40B4-BE49-F238E27FC236}">
                      <a16:creationId xmlns:a16="http://schemas.microsoft.com/office/drawing/2014/main" id="{BA24A6C2-CA01-6FF0-E775-76E66A5ECD3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92140" y="3151980"/>
                  <a:ext cx="979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4" name="דיו 143">
                  <a:extLst>
                    <a:ext uri="{FF2B5EF4-FFF2-40B4-BE49-F238E27FC236}">
                      <a16:creationId xmlns:a16="http://schemas.microsoft.com/office/drawing/2014/main" id="{CE53265F-D9D8-D5F2-BA1E-B2390A8C0F3A}"/>
                    </a:ext>
                  </a:extLst>
                </p14:cNvPr>
                <p14:cNvContentPartPr/>
                <p14:nvPr/>
              </p14:nvContentPartPr>
              <p14:xfrm>
                <a:off x="4427340" y="3215340"/>
                <a:ext cx="77760" cy="45000"/>
              </p14:xfrm>
            </p:contentPart>
          </mc:Choice>
          <mc:Fallback xmlns="">
            <p:pic>
              <p:nvPicPr>
                <p:cNvPr id="117" name="דיו 116">
                  <a:extLst>
                    <a:ext uri="{FF2B5EF4-FFF2-40B4-BE49-F238E27FC236}">
                      <a16:creationId xmlns:a16="http://schemas.microsoft.com/office/drawing/2014/main" id="{13EF20EB-2139-8A0A-37CC-BF4DC983170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09340" y="3197700"/>
                  <a:ext cx="11340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קבוצה 144">
            <a:extLst>
              <a:ext uri="{FF2B5EF4-FFF2-40B4-BE49-F238E27FC236}">
                <a16:creationId xmlns:a16="http://schemas.microsoft.com/office/drawing/2014/main" id="{6E959FE7-766A-4B01-808C-CCA36098CA47}"/>
              </a:ext>
            </a:extLst>
          </p:cNvPr>
          <p:cNvGrpSpPr/>
          <p:nvPr/>
        </p:nvGrpSpPr>
        <p:grpSpPr>
          <a:xfrm>
            <a:off x="2328822" y="3807854"/>
            <a:ext cx="443520" cy="372960"/>
            <a:chOff x="2324220" y="2834460"/>
            <a:chExt cx="44352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6" name="דיו 145">
                  <a:extLst>
                    <a:ext uri="{FF2B5EF4-FFF2-40B4-BE49-F238E27FC236}">
                      <a16:creationId xmlns:a16="http://schemas.microsoft.com/office/drawing/2014/main" id="{AEE97A3B-434C-DDBD-F545-B405DB35DE24}"/>
                    </a:ext>
                  </a:extLst>
                </p14:cNvPr>
                <p14:cNvContentPartPr/>
                <p14:nvPr/>
              </p14:nvContentPartPr>
              <p14:xfrm>
                <a:off x="2714100" y="2979180"/>
                <a:ext cx="53640" cy="191880"/>
              </p14:xfrm>
            </p:contentPart>
          </mc:Choice>
          <mc:Fallback xmlns="">
            <p:pic>
              <p:nvPicPr>
                <p:cNvPr id="119" name="דיו 118">
                  <a:extLst>
                    <a:ext uri="{FF2B5EF4-FFF2-40B4-BE49-F238E27FC236}">
                      <a16:creationId xmlns:a16="http://schemas.microsoft.com/office/drawing/2014/main" id="{B7154330-B512-CB57-5811-975DEB4EC73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96460" y="2961540"/>
                  <a:ext cx="892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7" name="דיו 146">
                  <a:extLst>
                    <a:ext uri="{FF2B5EF4-FFF2-40B4-BE49-F238E27FC236}">
                      <a16:creationId xmlns:a16="http://schemas.microsoft.com/office/drawing/2014/main" id="{5F2A8639-C015-F5DF-8EB0-E8F9F7C84A75}"/>
                    </a:ext>
                  </a:extLst>
                </p14:cNvPr>
                <p14:cNvContentPartPr/>
                <p14:nvPr/>
              </p14:nvContentPartPr>
              <p14:xfrm>
                <a:off x="2461380" y="2918340"/>
                <a:ext cx="122400" cy="189720"/>
              </p14:xfrm>
            </p:contentPart>
          </mc:Choice>
          <mc:Fallback xmlns="">
            <p:pic>
              <p:nvPicPr>
                <p:cNvPr id="120" name="דיו 119">
                  <a:extLst>
                    <a:ext uri="{FF2B5EF4-FFF2-40B4-BE49-F238E27FC236}">
                      <a16:creationId xmlns:a16="http://schemas.microsoft.com/office/drawing/2014/main" id="{F9354E9A-5C3D-7925-2F24-33CC0A89A37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43380" y="2900700"/>
                  <a:ext cx="1580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8" name="דיו 147">
                  <a:extLst>
                    <a:ext uri="{FF2B5EF4-FFF2-40B4-BE49-F238E27FC236}">
                      <a16:creationId xmlns:a16="http://schemas.microsoft.com/office/drawing/2014/main" id="{8E6DB82A-57BA-1245-8E13-ACCF836AA16E}"/>
                    </a:ext>
                  </a:extLst>
                </p14:cNvPr>
                <p14:cNvContentPartPr/>
                <p14:nvPr/>
              </p14:nvContentPartPr>
              <p14:xfrm>
                <a:off x="2507100" y="3047580"/>
                <a:ext cx="360" cy="159840"/>
              </p14:xfrm>
            </p:contentPart>
          </mc:Choice>
          <mc:Fallback xmlns="">
            <p:pic>
              <p:nvPicPr>
                <p:cNvPr id="121" name="דיו 120">
                  <a:extLst>
                    <a:ext uri="{FF2B5EF4-FFF2-40B4-BE49-F238E27FC236}">
                      <a16:creationId xmlns:a16="http://schemas.microsoft.com/office/drawing/2014/main" id="{BB2FF67D-D121-0E15-B656-BC3A38388A7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89100" y="3029940"/>
                  <a:ext cx="36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9" name="דיו 148">
                  <a:extLst>
                    <a:ext uri="{FF2B5EF4-FFF2-40B4-BE49-F238E27FC236}">
                      <a16:creationId xmlns:a16="http://schemas.microsoft.com/office/drawing/2014/main" id="{D77EB44D-A4BE-2A72-21B4-D41EFD6EDEE7}"/>
                    </a:ext>
                  </a:extLst>
                </p14:cNvPr>
                <p14:cNvContentPartPr/>
                <p14:nvPr/>
              </p14:nvContentPartPr>
              <p14:xfrm>
                <a:off x="2324220" y="2834460"/>
                <a:ext cx="136440" cy="122040"/>
              </p14:xfrm>
            </p:contentPart>
          </mc:Choice>
          <mc:Fallback xmlns="">
            <p:pic>
              <p:nvPicPr>
                <p:cNvPr id="122" name="דיו 121">
                  <a:extLst>
                    <a:ext uri="{FF2B5EF4-FFF2-40B4-BE49-F238E27FC236}">
                      <a16:creationId xmlns:a16="http://schemas.microsoft.com/office/drawing/2014/main" id="{5CBE7A63-46D7-C44A-A5F5-8902C236FAD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06220" y="2816820"/>
                  <a:ext cx="17208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קבוצה 149">
            <a:extLst>
              <a:ext uri="{FF2B5EF4-FFF2-40B4-BE49-F238E27FC236}">
                <a16:creationId xmlns:a16="http://schemas.microsoft.com/office/drawing/2014/main" id="{B68B0432-E94A-7936-4F3E-A5C655B069BA}"/>
              </a:ext>
            </a:extLst>
          </p:cNvPr>
          <p:cNvGrpSpPr/>
          <p:nvPr/>
        </p:nvGrpSpPr>
        <p:grpSpPr>
          <a:xfrm>
            <a:off x="1193382" y="3883814"/>
            <a:ext cx="891720" cy="320400"/>
            <a:chOff x="1188780" y="2910420"/>
            <a:chExt cx="891720" cy="3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1" name="דיו 150">
                  <a:extLst>
                    <a:ext uri="{FF2B5EF4-FFF2-40B4-BE49-F238E27FC236}">
                      <a16:creationId xmlns:a16="http://schemas.microsoft.com/office/drawing/2014/main" id="{AB0B614F-F6B2-6ED3-8B3C-6C6B3FC6A94B}"/>
                    </a:ext>
                  </a:extLst>
                </p14:cNvPr>
                <p14:cNvContentPartPr/>
                <p14:nvPr/>
              </p14:nvContentPartPr>
              <p14:xfrm>
                <a:off x="1965300" y="2970180"/>
                <a:ext cx="115200" cy="260640"/>
              </p14:xfrm>
            </p:contentPart>
          </mc:Choice>
          <mc:Fallback xmlns="">
            <p:pic>
              <p:nvPicPr>
                <p:cNvPr id="123" name="דיו 122">
                  <a:extLst>
                    <a:ext uri="{FF2B5EF4-FFF2-40B4-BE49-F238E27FC236}">
                      <a16:creationId xmlns:a16="http://schemas.microsoft.com/office/drawing/2014/main" id="{FD1433C1-6066-0DB1-FE68-D029043AA50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47660" y="2952540"/>
                  <a:ext cx="1508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2" name="דיו 151">
                  <a:extLst>
                    <a:ext uri="{FF2B5EF4-FFF2-40B4-BE49-F238E27FC236}">
                      <a16:creationId xmlns:a16="http://schemas.microsoft.com/office/drawing/2014/main" id="{661818F4-24D3-E692-4A9F-FCB7CA0E74F8}"/>
                    </a:ext>
                  </a:extLst>
                </p14:cNvPr>
                <p14:cNvContentPartPr/>
                <p14:nvPr/>
              </p14:nvContentPartPr>
              <p14:xfrm>
                <a:off x="1733820" y="3016980"/>
                <a:ext cx="127080" cy="127080"/>
              </p14:xfrm>
            </p:contentPart>
          </mc:Choice>
          <mc:Fallback xmlns="">
            <p:pic>
              <p:nvPicPr>
                <p:cNvPr id="124" name="דיו 123">
                  <a:extLst>
                    <a:ext uri="{FF2B5EF4-FFF2-40B4-BE49-F238E27FC236}">
                      <a16:creationId xmlns:a16="http://schemas.microsoft.com/office/drawing/2014/main" id="{359D7EBE-6E00-B9A5-B665-7D37BE1595E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16180" y="2999340"/>
                  <a:ext cx="1627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3" name="דיו 152">
                  <a:extLst>
                    <a:ext uri="{FF2B5EF4-FFF2-40B4-BE49-F238E27FC236}">
                      <a16:creationId xmlns:a16="http://schemas.microsoft.com/office/drawing/2014/main" id="{2D58EE3A-A88B-80A5-3983-79FD28E10F2A}"/>
                    </a:ext>
                  </a:extLst>
                </p14:cNvPr>
                <p14:cNvContentPartPr/>
                <p14:nvPr/>
              </p14:nvContentPartPr>
              <p14:xfrm>
                <a:off x="1645620" y="2994300"/>
                <a:ext cx="38880" cy="121680"/>
              </p14:xfrm>
            </p:contentPart>
          </mc:Choice>
          <mc:Fallback xmlns="">
            <p:pic>
              <p:nvPicPr>
                <p:cNvPr id="125" name="דיו 124">
                  <a:extLst>
                    <a:ext uri="{FF2B5EF4-FFF2-40B4-BE49-F238E27FC236}">
                      <a16:creationId xmlns:a16="http://schemas.microsoft.com/office/drawing/2014/main" id="{E9D916FB-DDE7-C83F-8AB7-E3A30CD809D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27980" y="2976660"/>
                  <a:ext cx="74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4" name="דיו 153">
                  <a:extLst>
                    <a:ext uri="{FF2B5EF4-FFF2-40B4-BE49-F238E27FC236}">
                      <a16:creationId xmlns:a16="http://schemas.microsoft.com/office/drawing/2014/main" id="{75F67E89-5D8D-98C4-E319-6D0CD048906B}"/>
                    </a:ext>
                  </a:extLst>
                </p14:cNvPr>
                <p14:cNvContentPartPr/>
                <p14:nvPr/>
              </p14:nvContentPartPr>
              <p14:xfrm>
                <a:off x="1417380" y="2979180"/>
                <a:ext cx="88920" cy="217080"/>
              </p14:xfrm>
            </p:contentPart>
          </mc:Choice>
          <mc:Fallback xmlns="">
            <p:pic>
              <p:nvPicPr>
                <p:cNvPr id="128" name="דיו 127">
                  <a:extLst>
                    <a:ext uri="{FF2B5EF4-FFF2-40B4-BE49-F238E27FC236}">
                      <a16:creationId xmlns:a16="http://schemas.microsoft.com/office/drawing/2014/main" id="{BFCA53F8-F8CF-5111-684E-103EF5EEE8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399380" y="2961540"/>
                  <a:ext cx="1245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5" name="דיו 154">
                  <a:extLst>
                    <a:ext uri="{FF2B5EF4-FFF2-40B4-BE49-F238E27FC236}">
                      <a16:creationId xmlns:a16="http://schemas.microsoft.com/office/drawing/2014/main" id="{6220B356-AD85-918A-B6A0-2AE93CD84A36}"/>
                    </a:ext>
                  </a:extLst>
                </p14:cNvPr>
                <p14:cNvContentPartPr/>
                <p14:nvPr/>
              </p14:nvContentPartPr>
              <p14:xfrm>
                <a:off x="1211460" y="2910420"/>
                <a:ext cx="77040" cy="213120"/>
              </p14:xfrm>
            </p:contentPart>
          </mc:Choice>
          <mc:Fallback xmlns="">
            <p:pic>
              <p:nvPicPr>
                <p:cNvPr id="129" name="דיו 128">
                  <a:extLst>
                    <a:ext uri="{FF2B5EF4-FFF2-40B4-BE49-F238E27FC236}">
                      <a16:creationId xmlns:a16="http://schemas.microsoft.com/office/drawing/2014/main" id="{3AB91992-0287-96F6-6F6B-B309749001F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93460" y="2892780"/>
                  <a:ext cx="1126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6" name="דיו 155">
                  <a:extLst>
                    <a:ext uri="{FF2B5EF4-FFF2-40B4-BE49-F238E27FC236}">
                      <a16:creationId xmlns:a16="http://schemas.microsoft.com/office/drawing/2014/main" id="{C483A9D4-7F05-0F0F-ABEB-46570A6673C3}"/>
                    </a:ext>
                  </a:extLst>
                </p14:cNvPr>
                <p14:cNvContentPartPr/>
                <p14:nvPr/>
              </p14:nvContentPartPr>
              <p14:xfrm>
                <a:off x="1188780" y="3085740"/>
                <a:ext cx="7200" cy="30960"/>
              </p14:xfrm>
            </p:contentPart>
          </mc:Choice>
          <mc:Fallback xmlns="">
            <p:pic>
              <p:nvPicPr>
                <p:cNvPr id="130" name="דיו 129">
                  <a:extLst>
                    <a:ext uri="{FF2B5EF4-FFF2-40B4-BE49-F238E27FC236}">
                      <a16:creationId xmlns:a16="http://schemas.microsoft.com/office/drawing/2014/main" id="{13D502DB-2645-AA18-F70E-FA76B7FDA44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70780" y="3068100"/>
                  <a:ext cx="4284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קבוצה 156">
            <a:extLst>
              <a:ext uri="{FF2B5EF4-FFF2-40B4-BE49-F238E27FC236}">
                <a16:creationId xmlns:a16="http://schemas.microsoft.com/office/drawing/2014/main" id="{F7890267-F8D9-1FF0-984D-92ECD0B6FCBF}"/>
              </a:ext>
            </a:extLst>
          </p:cNvPr>
          <p:cNvGrpSpPr/>
          <p:nvPr/>
        </p:nvGrpSpPr>
        <p:grpSpPr>
          <a:xfrm>
            <a:off x="7355586" y="3560911"/>
            <a:ext cx="962280" cy="425160"/>
            <a:chOff x="4099380" y="2384820"/>
            <a:chExt cx="962280" cy="42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8" name="דיו 157">
                  <a:extLst>
                    <a:ext uri="{FF2B5EF4-FFF2-40B4-BE49-F238E27FC236}">
                      <a16:creationId xmlns:a16="http://schemas.microsoft.com/office/drawing/2014/main" id="{3EB0406B-F8C4-6DDE-1B92-0DDEEB2250AC}"/>
                    </a:ext>
                  </a:extLst>
                </p14:cNvPr>
                <p14:cNvContentPartPr/>
                <p14:nvPr/>
              </p14:nvContentPartPr>
              <p14:xfrm>
                <a:off x="4198740" y="2384820"/>
                <a:ext cx="105840" cy="191160"/>
              </p14:xfrm>
            </p:contentPart>
          </mc:Choice>
          <mc:Fallback xmlns="">
            <p:pic>
              <p:nvPicPr>
                <p:cNvPr id="56" name="דיו 55">
                  <a:extLst>
                    <a:ext uri="{FF2B5EF4-FFF2-40B4-BE49-F238E27FC236}">
                      <a16:creationId xmlns:a16="http://schemas.microsoft.com/office/drawing/2014/main" id="{B9C72FF4-D851-617E-2996-4721867457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80740" y="2367180"/>
                  <a:ext cx="1414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9" name="דיו 158">
                  <a:extLst>
                    <a:ext uri="{FF2B5EF4-FFF2-40B4-BE49-F238E27FC236}">
                      <a16:creationId xmlns:a16="http://schemas.microsoft.com/office/drawing/2014/main" id="{B7DBFAE2-6D39-C572-91E1-1CFF50D717A2}"/>
                    </a:ext>
                  </a:extLst>
                </p14:cNvPr>
                <p14:cNvContentPartPr/>
                <p14:nvPr/>
              </p14:nvContentPartPr>
              <p14:xfrm>
                <a:off x="4099380" y="2437740"/>
                <a:ext cx="319680" cy="46440"/>
              </p14:xfrm>
            </p:contentPart>
          </mc:Choice>
          <mc:Fallback xmlns="">
            <p:pic>
              <p:nvPicPr>
                <p:cNvPr id="57" name="דיו 56">
                  <a:extLst>
                    <a:ext uri="{FF2B5EF4-FFF2-40B4-BE49-F238E27FC236}">
                      <a16:creationId xmlns:a16="http://schemas.microsoft.com/office/drawing/2014/main" id="{1EC4F27D-2779-BD60-9C13-3611CF48D2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81380" y="2419740"/>
                  <a:ext cx="355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0" name="דיו 159">
                  <a:extLst>
                    <a:ext uri="{FF2B5EF4-FFF2-40B4-BE49-F238E27FC236}">
                      <a16:creationId xmlns:a16="http://schemas.microsoft.com/office/drawing/2014/main" id="{E9D164FC-6705-E79C-DCE6-40C7E1D6F97A}"/>
                    </a:ext>
                  </a:extLst>
                </p14:cNvPr>
                <p14:cNvContentPartPr/>
                <p14:nvPr/>
              </p14:nvContentPartPr>
              <p14:xfrm>
                <a:off x="4464780" y="2407500"/>
                <a:ext cx="101160" cy="172800"/>
              </p14:xfrm>
            </p:contentPart>
          </mc:Choice>
          <mc:Fallback xmlns="">
            <p:pic>
              <p:nvPicPr>
                <p:cNvPr id="59" name="דיו 58">
                  <a:extLst>
                    <a:ext uri="{FF2B5EF4-FFF2-40B4-BE49-F238E27FC236}">
                      <a16:creationId xmlns:a16="http://schemas.microsoft.com/office/drawing/2014/main" id="{E50A9495-0DFF-50A7-FD0B-DD6012E978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46780" y="2389860"/>
                  <a:ext cx="136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61" name="דיו 160">
                  <a:extLst>
                    <a:ext uri="{FF2B5EF4-FFF2-40B4-BE49-F238E27FC236}">
                      <a16:creationId xmlns:a16="http://schemas.microsoft.com/office/drawing/2014/main" id="{926F746A-FFB0-DB02-F460-844F225899DF}"/>
                    </a:ext>
                  </a:extLst>
                </p14:cNvPr>
                <p14:cNvContentPartPr/>
                <p14:nvPr/>
              </p14:nvContentPartPr>
              <p14:xfrm>
                <a:off x="4632900" y="2422980"/>
                <a:ext cx="199080" cy="227880"/>
              </p14:xfrm>
            </p:contentPart>
          </mc:Choice>
          <mc:Fallback xmlns="">
            <p:pic>
              <p:nvPicPr>
                <p:cNvPr id="60" name="דיו 59">
                  <a:extLst>
                    <a:ext uri="{FF2B5EF4-FFF2-40B4-BE49-F238E27FC236}">
                      <a16:creationId xmlns:a16="http://schemas.microsoft.com/office/drawing/2014/main" id="{20640E2E-34EE-E737-4D0A-1A68CD6543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15260" y="2405340"/>
                  <a:ext cx="2347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2" name="דיו 161">
                  <a:extLst>
                    <a:ext uri="{FF2B5EF4-FFF2-40B4-BE49-F238E27FC236}">
                      <a16:creationId xmlns:a16="http://schemas.microsoft.com/office/drawing/2014/main" id="{F1C1CA9C-EF90-0388-295E-341392BDB7D0}"/>
                    </a:ext>
                  </a:extLst>
                </p14:cNvPr>
                <p14:cNvContentPartPr/>
                <p14:nvPr/>
              </p14:nvContentPartPr>
              <p14:xfrm>
                <a:off x="4922340" y="2458980"/>
                <a:ext cx="139320" cy="351000"/>
              </p14:xfrm>
            </p:contentPart>
          </mc:Choice>
          <mc:Fallback xmlns="">
            <p:pic>
              <p:nvPicPr>
                <p:cNvPr id="61" name="דיו 60">
                  <a:extLst>
                    <a:ext uri="{FF2B5EF4-FFF2-40B4-BE49-F238E27FC236}">
                      <a16:creationId xmlns:a16="http://schemas.microsoft.com/office/drawing/2014/main" id="{CB9582DC-E635-A87F-A9B4-729540833A6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04340" y="2441340"/>
                  <a:ext cx="174960" cy="38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63" name="דיו 162">
                <a:extLst>
                  <a:ext uri="{FF2B5EF4-FFF2-40B4-BE49-F238E27FC236}">
                    <a16:creationId xmlns:a16="http://schemas.microsoft.com/office/drawing/2014/main" id="{6E81C656-2831-17D2-8C7D-E2CE4A0FE4AE}"/>
                  </a:ext>
                </a:extLst>
              </p14:cNvPr>
              <p14:cNvContentPartPr/>
              <p14:nvPr/>
            </p14:nvContentPartPr>
            <p14:xfrm>
              <a:off x="5042059" y="3608102"/>
              <a:ext cx="1148760" cy="798840"/>
            </p14:xfrm>
          </p:contentPart>
        </mc:Choice>
        <mc:Fallback xmlns="">
          <p:pic>
            <p:nvPicPr>
              <p:cNvPr id="163" name="דיו 162">
                <a:extLst>
                  <a:ext uri="{FF2B5EF4-FFF2-40B4-BE49-F238E27FC236}">
                    <a16:creationId xmlns:a16="http://schemas.microsoft.com/office/drawing/2014/main" id="{6E81C656-2831-17D2-8C7D-E2CE4A0FE4A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024419" y="3590462"/>
                <a:ext cx="118440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64" name="דיו 163">
                <a:extLst>
                  <a:ext uri="{FF2B5EF4-FFF2-40B4-BE49-F238E27FC236}">
                    <a16:creationId xmlns:a16="http://schemas.microsoft.com/office/drawing/2014/main" id="{4CCAD36F-876E-6423-60D1-B41DFA19A32D}"/>
                  </a:ext>
                </a:extLst>
              </p14:cNvPr>
              <p14:cNvContentPartPr/>
              <p14:nvPr/>
            </p14:nvContentPartPr>
            <p14:xfrm>
              <a:off x="4351579" y="4354382"/>
              <a:ext cx="540000" cy="360"/>
            </p14:xfrm>
          </p:contentPart>
        </mc:Choice>
        <mc:Fallback xmlns="">
          <p:pic>
            <p:nvPicPr>
              <p:cNvPr id="164" name="דיו 163">
                <a:extLst>
                  <a:ext uri="{FF2B5EF4-FFF2-40B4-BE49-F238E27FC236}">
                    <a16:creationId xmlns:a16="http://schemas.microsoft.com/office/drawing/2014/main" id="{4CCAD36F-876E-6423-60D1-B41DFA19A32D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333579" y="4336382"/>
                <a:ext cx="575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65" name="דיו 164">
                <a:extLst>
                  <a:ext uri="{FF2B5EF4-FFF2-40B4-BE49-F238E27FC236}">
                    <a16:creationId xmlns:a16="http://schemas.microsoft.com/office/drawing/2014/main" id="{6E9FE7B1-9926-27BE-C512-055879FD995D}"/>
                  </a:ext>
                </a:extLst>
              </p14:cNvPr>
              <p14:cNvContentPartPr/>
              <p14:nvPr/>
            </p14:nvContentPartPr>
            <p14:xfrm>
              <a:off x="4369939" y="5140982"/>
              <a:ext cx="510480" cy="360"/>
            </p14:xfrm>
          </p:contentPart>
        </mc:Choice>
        <mc:Fallback xmlns="">
          <p:pic>
            <p:nvPicPr>
              <p:cNvPr id="165" name="דיו 164">
                <a:extLst>
                  <a:ext uri="{FF2B5EF4-FFF2-40B4-BE49-F238E27FC236}">
                    <a16:creationId xmlns:a16="http://schemas.microsoft.com/office/drawing/2014/main" id="{6E9FE7B1-9926-27BE-C512-055879FD995D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352299" y="5122982"/>
                <a:ext cx="546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66" name="דיו 165">
                <a:extLst>
                  <a:ext uri="{FF2B5EF4-FFF2-40B4-BE49-F238E27FC236}">
                    <a16:creationId xmlns:a16="http://schemas.microsoft.com/office/drawing/2014/main" id="{E9E9AA31-FD45-ED2D-20E2-83C6E7DE0C5F}"/>
                  </a:ext>
                </a:extLst>
              </p14:cNvPr>
              <p14:cNvContentPartPr/>
              <p14:nvPr/>
            </p14:nvContentPartPr>
            <p14:xfrm>
              <a:off x="4890499" y="4375262"/>
              <a:ext cx="360" cy="765720"/>
            </p14:xfrm>
          </p:contentPart>
        </mc:Choice>
        <mc:Fallback xmlns="">
          <p:pic>
            <p:nvPicPr>
              <p:cNvPr id="166" name="דיו 165">
                <a:extLst>
                  <a:ext uri="{FF2B5EF4-FFF2-40B4-BE49-F238E27FC236}">
                    <a16:creationId xmlns:a16="http://schemas.microsoft.com/office/drawing/2014/main" id="{E9E9AA31-FD45-ED2D-20E2-83C6E7DE0C5F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872859" y="4357262"/>
                <a:ext cx="36000" cy="80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קבוצה 166">
            <a:extLst>
              <a:ext uri="{FF2B5EF4-FFF2-40B4-BE49-F238E27FC236}">
                <a16:creationId xmlns:a16="http://schemas.microsoft.com/office/drawing/2014/main" id="{6524D037-669F-A9D4-8281-8E35A1DF65CE}"/>
              </a:ext>
            </a:extLst>
          </p:cNvPr>
          <p:cNvGrpSpPr/>
          <p:nvPr/>
        </p:nvGrpSpPr>
        <p:grpSpPr>
          <a:xfrm>
            <a:off x="4329979" y="4365542"/>
            <a:ext cx="11160" cy="759240"/>
            <a:chOff x="4325377" y="3392148"/>
            <a:chExt cx="11160" cy="75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68" name="דיו 167">
                  <a:extLst>
                    <a:ext uri="{FF2B5EF4-FFF2-40B4-BE49-F238E27FC236}">
                      <a16:creationId xmlns:a16="http://schemas.microsoft.com/office/drawing/2014/main" id="{7B218111-9805-D5EA-7BC5-237291635D62}"/>
                    </a:ext>
                  </a:extLst>
                </p14:cNvPr>
                <p14:cNvContentPartPr/>
                <p14:nvPr/>
              </p14:nvContentPartPr>
              <p14:xfrm>
                <a:off x="4325377" y="3392148"/>
                <a:ext cx="360" cy="756360"/>
              </p14:xfrm>
            </p:contentPart>
          </mc:Choice>
          <mc:Fallback xmlns="">
            <p:pic>
              <p:nvPicPr>
                <p:cNvPr id="168" name="דיו 167">
                  <a:extLst>
                    <a:ext uri="{FF2B5EF4-FFF2-40B4-BE49-F238E27FC236}">
                      <a16:creationId xmlns:a16="http://schemas.microsoft.com/office/drawing/2014/main" id="{7B218111-9805-D5EA-7BC5-237291635D6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307737" y="3374148"/>
                  <a:ext cx="36000" cy="7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69" name="דיו 168">
                  <a:extLst>
                    <a:ext uri="{FF2B5EF4-FFF2-40B4-BE49-F238E27FC236}">
                      <a16:creationId xmlns:a16="http://schemas.microsoft.com/office/drawing/2014/main" id="{80A7B98B-823B-2C65-78FC-8142D7CFB749}"/>
                    </a:ext>
                  </a:extLst>
                </p14:cNvPr>
                <p14:cNvContentPartPr/>
                <p14:nvPr/>
              </p14:nvContentPartPr>
              <p14:xfrm>
                <a:off x="4336177" y="4149228"/>
                <a:ext cx="360" cy="2160"/>
              </p14:xfrm>
            </p:contentPart>
          </mc:Choice>
          <mc:Fallback xmlns="">
            <p:pic>
              <p:nvPicPr>
                <p:cNvPr id="169" name="דיו 168">
                  <a:extLst>
                    <a:ext uri="{FF2B5EF4-FFF2-40B4-BE49-F238E27FC236}">
                      <a16:creationId xmlns:a16="http://schemas.microsoft.com/office/drawing/2014/main" id="{80A7B98B-823B-2C65-78FC-8142D7CFB74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318177" y="4131228"/>
                  <a:ext cx="3600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70" name="דיו 169">
                <a:extLst>
                  <a:ext uri="{FF2B5EF4-FFF2-40B4-BE49-F238E27FC236}">
                    <a16:creationId xmlns:a16="http://schemas.microsoft.com/office/drawing/2014/main" id="{E2A709CA-3FFB-E618-AA7B-16677E1314F1}"/>
                  </a:ext>
                </a:extLst>
              </p14:cNvPr>
              <p14:cNvContentPartPr/>
              <p14:nvPr/>
            </p14:nvContentPartPr>
            <p14:xfrm>
              <a:off x="13317379" y="5889422"/>
              <a:ext cx="360" cy="360"/>
            </p14:xfrm>
          </p:contentPart>
        </mc:Choice>
        <mc:Fallback xmlns="">
          <p:pic>
            <p:nvPicPr>
              <p:cNvPr id="170" name="דיו 169">
                <a:extLst>
                  <a:ext uri="{FF2B5EF4-FFF2-40B4-BE49-F238E27FC236}">
                    <a16:creationId xmlns:a16="http://schemas.microsoft.com/office/drawing/2014/main" id="{E2A709CA-3FFB-E618-AA7B-16677E1314F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3299739" y="5871782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71" name="תיבת טקסט 170">
            <a:extLst>
              <a:ext uri="{FF2B5EF4-FFF2-40B4-BE49-F238E27FC236}">
                <a16:creationId xmlns:a16="http://schemas.microsoft.com/office/drawing/2014/main" id="{ECEA830C-C44D-7039-7370-151FBA28D8A6}"/>
              </a:ext>
            </a:extLst>
          </p:cNvPr>
          <p:cNvSpPr txBox="1"/>
          <p:nvPr/>
        </p:nvSpPr>
        <p:spPr>
          <a:xfrm>
            <a:off x="7534061" y="5002751"/>
            <a:ext cx="390822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/>
              <a:t>שימוש בערך מוחזר = 4</a:t>
            </a:r>
          </a:p>
          <a:p>
            <a:r>
              <a:rPr lang="he-IL" dirty="0"/>
              <a:t>בפעולה שראינו מקודם ובכך הוספה לסוף </a:t>
            </a:r>
            <a:r>
              <a:rPr lang="en-US" dirty="0" err="1"/>
              <a:t>newSet</a:t>
            </a:r>
            <a:endParaRPr lang="en-US" dirty="0"/>
          </a:p>
          <a:p>
            <a:r>
              <a:rPr lang="he-IL" dirty="0"/>
              <a:t>תסיים את המהלך עם </a:t>
            </a:r>
            <a:r>
              <a:rPr lang="he-IL" dirty="0" err="1"/>
              <a:t>עידכון</a:t>
            </a:r>
            <a:r>
              <a:rPr lang="he-IL" dirty="0"/>
              <a:t> של מבנה הנתונים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3" name="דיו 2">
                <a:extLst>
                  <a:ext uri="{FF2B5EF4-FFF2-40B4-BE49-F238E27FC236}">
                    <a16:creationId xmlns:a16="http://schemas.microsoft.com/office/drawing/2014/main" id="{D1716133-0D81-17D3-1C36-44DD4305C0D7}"/>
                  </a:ext>
                </a:extLst>
              </p14:cNvPr>
              <p14:cNvContentPartPr/>
              <p14:nvPr/>
            </p14:nvContentPartPr>
            <p14:xfrm>
              <a:off x="4828297" y="1891668"/>
              <a:ext cx="244080" cy="419400"/>
            </p14:xfrm>
          </p:contentPart>
        </mc:Choice>
        <mc:Fallback xmlns="">
          <p:pic>
            <p:nvPicPr>
              <p:cNvPr id="3" name="דיו 2">
                <a:extLst>
                  <a:ext uri="{FF2B5EF4-FFF2-40B4-BE49-F238E27FC236}">
                    <a16:creationId xmlns:a16="http://schemas.microsoft.com/office/drawing/2014/main" id="{D1716133-0D81-17D3-1C36-44DD4305C0D7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822177" y="1885548"/>
                <a:ext cx="2563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3" name="דיו 12">
                <a:extLst>
                  <a:ext uri="{FF2B5EF4-FFF2-40B4-BE49-F238E27FC236}">
                    <a16:creationId xmlns:a16="http://schemas.microsoft.com/office/drawing/2014/main" id="{2A967A07-7E67-DF4E-2561-8F46E7A82425}"/>
                  </a:ext>
                </a:extLst>
              </p14:cNvPr>
              <p14:cNvContentPartPr/>
              <p14:nvPr/>
            </p14:nvContentPartPr>
            <p14:xfrm>
              <a:off x="5059653" y="1937756"/>
              <a:ext cx="244080" cy="419400"/>
            </p14:xfrm>
          </p:contentPart>
        </mc:Choice>
        <mc:Fallback xmlns="">
          <p:pic>
            <p:nvPicPr>
              <p:cNvPr id="13" name="דיו 12">
                <a:extLst>
                  <a:ext uri="{FF2B5EF4-FFF2-40B4-BE49-F238E27FC236}">
                    <a16:creationId xmlns:a16="http://schemas.microsoft.com/office/drawing/2014/main" id="{2A967A07-7E67-DF4E-2561-8F46E7A8242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053533" y="1931636"/>
                <a:ext cx="2563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" name="דיו 13">
                <a:extLst>
                  <a:ext uri="{FF2B5EF4-FFF2-40B4-BE49-F238E27FC236}">
                    <a16:creationId xmlns:a16="http://schemas.microsoft.com/office/drawing/2014/main" id="{5F5DBAA9-276A-5267-6834-EEE4C289886E}"/>
                  </a:ext>
                </a:extLst>
              </p14:cNvPr>
              <p14:cNvContentPartPr/>
              <p14:nvPr/>
            </p14:nvContentPartPr>
            <p14:xfrm>
              <a:off x="7199830" y="2042861"/>
              <a:ext cx="244080" cy="419400"/>
            </p14:xfrm>
          </p:contentPart>
        </mc:Choice>
        <mc:Fallback xmlns="">
          <p:pic>
            <p:nvPicPr>
              <p:cNvPr id="14" name="דיו 13">
                <a:extLst>
                  <a:ext uri="{FF2B5EF4-FFF2-40B4-BE49-F238E27FC236}">
                    <a16:creationId xmlns:a16="http://schemas.microsoft.com/office/drawing/2014/main" id="{5F5DBAA9-276A-5267-6834-EEE4C289886E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193710" y="2036741"/>
                <a:ext cx="2563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5" name="דיו 14">
                <a:extLst>
                  <a:ext uri="{FF2B5EF4-FFF2-40B4-BE49-F238E27FC236}">
                    <a16:creationId xmlns:a16="http://schemas.microsoft.com/office/drawing/2014/main" id="{43E53345-8DC6-01C1-6A00-947485F67C4E}"/>
                  </a:ext>
                </a:extLst>
              </p14:cNvPr>
              <p14:cNvContentPartPr/>
              <p14:nvPr/>
            </p14:nvContentPartPr>
            <p14:xfrm>
              <a:off x="7431186" y="2088949"/>
              <a:ext cx="244080" cy="419400"/>
            </p14:xfrm>
          </p:contentPart>
        </mc:Choice>
        <mc:Fallback xmlns="">
          <p:pic>
            <p:nvPicPr>
              <p:cNvPr id="15" name="דיו 14">
                <a:extLst>
                  <a:ext uri="{FF2B5EF4-FFF2-40B4-BE49-F238E27FC236}">
                    <a16:creationId xmlns:a16="http://schemas.microsoft.com/office/drawing/2014/main" id="{43E53345-8DC6-01C1-6A00-947485F67C4E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425066" y="2082829"/>
                <a:ext cx="256320" cy="4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979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7CCC8F-6696-32B1-6F1C-CB594ECA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ייצוג לפני של הקלפים: </a:t>
            </a:r>
            <a:r>
              <a:rPr lang="en-US" dirty="0" err="1"/>
              <a:t>nlogn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904DFCA-9C8E-EBF6-E9DC-4E372018A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8322"/>
            <a:ext cx="10255045" cy="55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1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D01A4D-0213-90E5-0BEE-7D63D894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1C5DA94-6CDC-DE85-507C-D90CC6159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3A28A21-08B7-9CA6-4DE1-87A6B9D7E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466725"/>
            <a:ext cx="11191875" cy="592455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485DBBA-14BE-90FC-320A-F3C5CFABC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466725"/>
            <a:ext cx="111918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F43D82E0-EAD1-20C1-2ABD-47308D6E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523875"/>
            <a:ext cx="11668125" cy="5810250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69C966-CF88-F9C0-6CDF-C7A80775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3299365-6773-C904-E3FB-1DA1F3FF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8" y="687203"/>
            <a:ext cx="11340128" cy="5646921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39352882-4BEA-9FB4-8321-692C0BDA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464" y="116578"/>
            <a:ext cx="10515600" cy="1325563"/>
          </a:xfrm>
        </p:spPr>
        <p:txBody>
          <a:bodyPr/>
          <a:lstStyle/>
          <a:p>
            <a:r>
              <a:rPr lang="he-IL" dirty="0"/>
              <a:t>קושי: שתי קלפים</a:t>
            </a:r>
          </a:p>
        </p:txBody>
      </p:sp>
    </p:spTree>
    <p:extLst>
      <p:ext uri="{BB962C8B-B14F-4D97-AF65-F5344CB8AC3E}">
        <p14:creationId xmlns:p14="http://schemas.microsoft.com/office/powerpoint/2010/main" val="226777327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120</Words>
  <Application>Microsoft Office PowerPoint</Application>
  <PresentationFormat>מסך רחב</PresentationFormat>
  <Paragraphs>22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ערכת נושא Office</vt:lpstr>
      <vt:lpstr>תיאור הכרעת מצבים</vt:lpstr>
      <vt:lpstr>מצגת של PowerPoint‏</vt:lpstr>
      <vt:lpstr>אלגוריתם הוספה באמצע O(1):</vt:lpstr>
      <vt:lpstr>ייצוג לפני של הקלפים: nlogn</vt:lpstr>
      <vt:lpstr>מצגת של PowerPoint‏</vt:lpstr>
      <vt:lpstr>קושי: שתי קלפים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אופק ונטורה</dc:creator>
  <cp:lastModifiedBy>אופק ונטורה</cp:lastModifiedBy>
  <cp:revision>5</cp:revision>
  <dcterms:created xsi:type="dcterms:W3CDTF">2024-05-20T09:11:20Z</dcterms:created>
  <dcterms:modified xsi:type="dcterms:W3CDTF">2024-05-27T11:04:10Z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2024-05-20T09:44:34Z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02567295-b83b-4c17-b8b6-955c7be510b6</vt:lpwstr>
  </property>
  <property fmtid="{D5CDD505-2E9C-101B-9397-08002B2CF9AE}" pid="7" name="MSIP_Label_defa4170-0d19-0005-0004-bc88714345d2_ActionId">
    <vt:lpwstr>7c83c83e-065b-434a-a72c-ec9619a5651f</vt:lpwstr>
  </property>
  <property fmtid="{D5CDD505-2E9C-101B-9397-08002B2CF9AE}" pid="8" name="MSIP_Label_defa4170-0d19-0005-0004-bc88714345d2_ContentBits">
    <vt:lpwstr>0</vt:lpwstr>
  </property>
</Properties>
</file>