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8355-C78A-477E-8C78-6E8C31C79541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540B-1FEE-4815-AAC2-69682930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7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8355-C78A-477E-8C78-6E8C31C79541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540B-1FEE-4815-AAC2-69682930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8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8355-C78A-477E-8C78-6E8C31C79541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540B-1FEE-4815-AAC2-69682930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5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8355-C78A-477E-8C78-6E8C31C79541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540B-1FEE-4815-AAC2-69682930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9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8355-C78A-477E-8C78-6E8C31C79541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540B-1FEE-4815-AAC2-69682930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0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8355-C78A-477E-8C78-6E8C31C79541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540B-1FEE-4815-AAC2-69682930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8355-C78A-477E-8C78-6E8C31C79541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540B-1FEE-4815-AAC2-69682930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4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8355-C78A-477E-8C78-6E8C31C79541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540B-1FEE-4815-AAC2-69682930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8355-C78A-477E-8C78-6E8C31C79541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540B-1FEE-4815-AAC2-69682930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5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8355-C78A-477E-8C78-6E8C31C79541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540B-1FEE-4815-AAC2-69682930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8355-C78A-477E-8C78-6E8C31C79541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540B-1FEE-4815-AAC2-69682930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8355-C78A-477E-8C78-6E8C31C79541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540B-1FEE-4815-AAC2-69682930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Indicators mapping for health </a:t>
            </a:r>
            <a:r>
              <a:rPr lang="en-US" dirty="0" err="1" smtClean="0"/>
              <a:t>ouput</a:t>
            </a:r>
            <a:r>
              <a:rPr lang="en-US" dirty="0" smtClean="0"/>
              <a:t> indicators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0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fr-FR" dirty="0" err="1" smtClean="0"/>
              <a:t>énin</a:t>
            </a:r>
            <a:r>
              <a:rPr lang="en-US" dirty="0" smtClean="0"/>
              <a:t> example - </a:t>
            </a:r>
            <a:r>
              <a:rPr lang="en-US" dirty="0" err="1" smtClean="0"/>
              <a:t>Differenciation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40241"/>
            <a:ext cx="10515600" cy="588062"/>
          </a:xfrm>
        </p:spPr>
        <p:txBody>
          <a:bodyPr/>
          <a:lstStyle/>
          <a:p>
            <a:r>
              <a:rPr lang="en-US" dirty="0" smtClean="0"/>
              <a:t>No duplicate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fr-FR" dirty="0" err="1" smtClean="0"/>
              <a:t>énin</a:t>
            </a:r>
            <a:r>
              <a:rPr lang="en-US" dirty="0" smtClean="0"/>
              <a:t> example – mapping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4059" y="2954209"/>
            <a:ext cx="5331941" cy="1634267"/>
          </a:xfrm>
        </p:spPr>
        <p:txBody>
          <a:bodyPr/>
          <a:lstStyle/>
          <a:p>
            <a:r>
              <a:rPr lang="en-US" dirty="0" smtClean="0"/>
              <a:t>Linear additive metric for distance</a:t>
            </a:r>
          </a:p>
          <a:p>
            <a:endParaRPr lang="en-US" dirty="0"/>
          </a:p>
          <a:p>
            <a:r>
              <a:rPr lang="en-US" dirty="0" smtClean="0"/>
              <a:t>Manual validation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75055"/>
              </p:ext>
            </p:extLst>
          </p:nvPr>
        </p:nvGraphicFramePr>
        <p:xfrm>
          <a:off x="7043352" y="3291960"/>
          <a:ext cx="4604952" cy="1296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4984"/>
                <a:gridCol w="1534984"/>
                <a:gridCol w="1534984"/>
              </a:tblGrid>
              <a:tr h="4321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Mapping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 Mapping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21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Manual Match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21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 Manual Match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0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34961"/>
            <a:ext cx="10515600" cy="3442001"/>
          </a:xfrm>
        </p:spPr>
        <p:txBody>
          <a:bodyPr/>
          <a:lstStyle/>
          <a:p>
            <a:r>
              <a:rPr lang="en-US" dirty="0" smtClean="0"/>
              <a:t>Inputs / remarks on generalizability</a:t>
            </a:r>
          </a:p>
          <a:p>
            <a:endParaRPr lang="en-US" dirty="0"/>
          </a:p>
          <a:p>
            <a:r>
              <a:rPr lang="en-US" dirty="0" smtClean="0"/>
              <a:t>Critics on the system</a:t>
            </a:r>
          </a:p>
          <a:p>
            <a:endParaRPr lang="en-US" dirty="0"/>
          </a:p>
          <a:p>
            <a:r>
              <a:rPr lang="en-US" dirty="0" smtClean="0"/>
              <a:t>Links to existing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OpenRBF</a:t>
            </a:r>
            <a:r>
              <a:rPr lang="en-US" dirty="0" smtClean="0"/>
              <a:t> and DHIS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for interoperability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795849"/>
            <a:ext cx="10515600" cy="438111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Comparison / Validation</a:t>
            </a:r>
          </a:p>
          <a:p>
            <a:pPr marL="742950" lvl="1" indent="-285750"/>
            <a:r>
              <a:rPr lang="en-US" dirty="0" smtClean="0"/>
              <a:t>Need exact matching </a:t>
            </a:r>
          </a:p>
          <a:p>
            <a:pPr marL="742950" lvl="1" indent="-285750"/>
            <a:r>
              <a:rPr lang="en-US" dirty="0" smtClean="0"/>
              <a:t>Want a lot of control on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Completion</a:t>
            </a:r>
          </a:p>
          <a:p>
            <a:pPr marL="742950" lvl="1" indent="-285750"/>
            <a:r>
              <a:rPr lang="en-US" dirty="0" smtClean="0"/>
              <a:t>Need to understand definition</a:t>
            </a:r>
          </a:p>
          <a:p>
            <a:pPr marL="742950" lvl="1" indent="-285750"/>
            <a:r>
              <a:rPr lang="en-US" dirty="0" smtClean="0"/>
              <a:t>Can involve multiple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Co-Analysis</a:t>
            </a:r>
          </a:p>
          <a:p>
            <a:pPr marL="742950" lvl="1" indent="-285750"/>
            <a:r>
              <a:rPr lang="en-US" dirty="0" smtClean="0"/>
              <a:t>Need to understand relationships</a:t>
            </a:r>
          </a:p>
          <a:p>
            <a:pPr marL="742950" lvl="1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3157"/>
            <a:ext cx="10515600" cy="3573806"/>
          </a:xfrm>
        </p:spPr>
        <p:txBody>
          <a:bodyPr/>
          <a:lstStyle/>
          <a:p>
            <a:r>
              <a:rPr lang="en-US" dirty="0" smtClean="0"/>
              <a:t>Technical</a:t>
            </a:r>
          </a:p>
          <a:p>
            <a:endParaRPr lang="en-US" dirty="0"/>
          </a:p>
          <a:p>
            <a:r>
              <a:rPr lang="en-US" dirty="0" smtClean="0"/>
              <a:t>Semantic</a:t>
            </a:r>
          </a:p>
          <a:p>
            <a:endParaRPr lang="en-US" dirty="0"/>
          </a:p>
          <a:p>
            <a:r>
              <a:rPr lang="en-US" dirty="0" smtClean="0"/>
              <a:t>Organizational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3157"/>
            <a:ext cx="10515600" cy="3573806"/>
          </a:xfrm>
        </p:spPr>
        <p:txBody>
          <a:bodyPr/>
          <a:lstStyle/>
          <a:p>
            <a:r>
              <a:rPr lang="en-US" dirty="0" smtClean="0"/>
              <a:t>Technical</a:t>
            </a:r>
          </a:p>
          <a:p>
            <a:endParaRPr lang="en-US" dirty="0"/>
          </a:p>
          <a:p>
            <a:r>
              <a:rPr lang="en-US" b="1" dirty="0" smtClean="0"/>
              <a:t>Semantic</a:t>
            </a:r>
          </a:p>
          <a:p>
            <a:endParaRPr lang="en-US" b="1" dirty="0"/>
          </a:p>
          <a:p>
            <a:r>
              <a:rPr lang="en-US" b="1" dirty="0" smtClean="0"/>
              <a:t>Organizational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26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https://ohie.org/wp-content/uploads/2015/04/2015-General-Architecture-Diagram-e1428517029144-940x60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16" y="568410"/>
            <a:ext cx="9868930" cy="59065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Oval 6"/>
          <p:cNvSpPr/>
          <p:nvPr/>
        </p:nvSpPr>
        <p:spPr>
          <a:xfrm>
            <a:off x="3402227" y="766119"/>
            <a:ext cx="1482811" cy="21912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5665" y="766119"/>
            <a:ext cx="1482811" cy="21912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92072"/>
              </p:ext>
            </p:extLst>
          </p:nvPr>
        </p:nvGraphicFramePr>
        <p:xfrm>
          <a:off x="378942" y="3064478"/>
          <a:ext cx="11071651" cy="23477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21398"/>
                <a:gridCol w="2264148"/>
                <a:gridCol w="1647023"/>
                <a:gridCol w="732010"/>
                <a:gridCol w="1189516"/>
                <a:gridCol w="1006514"/>
                <a:gridCol w="823511"/>
                <a:gridCol w="823511"/>
                <a:gridCol w="732010"/>
                <a:gridCol w="732010"/>
              </a:tblGrid>
              <a:tr h="7825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Indicator ID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Indicator Name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Indicator Category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ICD10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Service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Additional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 Inf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 sup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Other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25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HMIS121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HIV+ followed without ART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Women – 0-14 yo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B20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Consultation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Y14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25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HMIS122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HIV+ followed without ART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Women – 15-24 yo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B20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Consultation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Y15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Y24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tagging approach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9678912" y="1356645"/>
            <a:ext cx="324432" cy="30253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36162" y="2318138"/>
            <a:ext cx="120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5400000">
            <a:off x="7050011" y="1753092"/>
            <a:ext cx="324432" cy="22324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90810" y="2318138"/>
            <a:ext cx="84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Usability</a:t>
            </a:r>
          </a:p>
          <a:p>
            <a:endParaRPr lang="en-US" dirty="0"/>
          </a:p>
          <a:p>
            <a:r>
              <a:rPr lang="en-US" dirty="0" err="1" smtClean="0"/>
              <a:t>Differenciation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fr-FR" dirty="0" err="1" smtClean="0"/>
              <a:t>énin</a:t>
            </a:r>
            <a:r>
              <a:rPr lang="en-US" dirty="0" smtClean="0"/>
              <a:t> example -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28349"/>
            <a:ext cx="10515600" cy="1568364"/>
          </a:xfrm>
        </p:spPr>
        <p:txBody>
          <a:bodyPr/>
          <a:lstStyle/>
          <a:p>
            <a:r>
              <a:rPr lang="en-US" dirty="0" smtClean="0"/>
              <a:t>RBF : 39 indicators, 38 coded</a:t>
            </a:r>
          </a:p>
          <a:p>
            <a:endParaRPr lang="en-US" dirty="0"/>
          </a:p>
          <a:p>
            <a:r>
              <a:rPr lang="en-US" dirty="0" smtClean="0"/>
              <a:t>DHIS : 9188 indicators, 439 </a:t>
            </a:r>
            <a:r>
              <a:rPr lang="en-US" dirty="0" err="1" smtClean="0"/>
              <a:t>fulley</a:t>
            </a:r>
            <a:r>
              <a:rPr lang="en-US" dirty="0" smtClean="0"/>
              <a:t> classified, 8665 partially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174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Times New Roman</vt:lpstr>
      <vt:lpstr>Office Theme</vt:lpstr>
      <vt:lpstr>Indicators mapping for health ouput indicators</vt:lpstr>
      <vt:lpstr>OpenRBF and DHIS</vt:lpstr>
      <vt:lpstr>Needs for interoperability</vt:lpstr>
      <vt:lpstr>Interoperability</vt:lpstr>
      <vt:lpstr>Interoperability</vt:lpstr>
      <vt:lpstr>PowerPoint Presentation</vt:lpstr>
      <vt:lpstr>Structured tagging approach</vt:lpstr>
      <vt:lpstr>Test</vt:lpstr>
      <vt:lpstr>Bénin example - Usability</vt:lpstr>
      <vt:lpstr>Bénin example - Differenciation</vt:lpstr>
      <vt:lpstr>Bénin example – mapping </vt:lpstr>
      <vt:lpstr>Questions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Gregoire Lurton</dc:creator>
  <cp:lastModifiedBy>Gregoire Lurton</cp:lastModifiedBy>
  <cp:revision>3</cp:revision>
  <dcterms:created xsi:type="dcterms:W3CDTF">2015-09-14T16:40:41Z</dcterms:created>
  <dcterms:modified xsi:type="dcterms:W3CDTF">2015-09-14T16:54:32Z</dcterms:modified>
</cp:coreProperties>
</file>