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0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2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1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7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5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1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369-8703-4C62-A93A-7F3A82114A92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A946-34F6-4415-B305-56B670395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3949" y="0"/>
            <a:ext cx="9156879" cy="6858000"/>
          </a:xfrm>
          <a:prstGeom prst="rect">
            <a:avLst/>
          </a:prstGeom>
          <a:solidFill>
            <a:srgbClr val="7F7F7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3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8612"/>
            <a:ext cx="9753600" cy="620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328612"/>
            <a:ext cx="9753600" cy="6200775"/>
          </a:xfrm>
          <a:prstGeom prst="rect">
            <a:avLst/>
          </a:prstGeom>
          <a:solidFill>
            <a:srgbClr val="7F7F7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8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2272506"/>
            <a:ext cx="6819900" cy="3457575"/>
          </a:xfrm>
        </p:spPr>
      </p:pic>
      <p:sp>
        <p:nvSpPr>
          <p:cNvPr id="5" name="Rectangle 4"/>
          <p:cNvSpPr/>
          <p:nvPr/>
        </p:nvSpPr>
        <p:spPr>
          <a:xfrm>
            <a:off x="2691685" y="2240924"/>
            <a:ext cx="6825802" cy="3490175"/>
          </a:xfrm>
          <a:prstGeom prst="rect">
            <a:avLst/>
          </a:prstGeom>
          <a:solidFill>
            <a:srgbClr val="7F7F7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0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Grégoire Lurton</dc:creator>
  <cp:lastModifiedBy>Grégoire Lurton</cp:lastModifiedBy>
  <cp:revision>5</cp:revision>
  <dcterms:created xsi:type="dcterms:W3CDTF">2017-05-31T05:18:28Z</dcterms:created>
  <dcterms:modified xsi:type="dcterms:W3CDTF">2017-06-02T09:05:23Z</dcterms:modified>
</cp:coreProperties>
</file>