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613984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613984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d613984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d613984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613984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d613984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55d3b96a_2_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https://en.wikipedia.org/wiki/Strategy_pattern</a:t>
            </a:r>
            <a:endParaRPr/>
          </a:p>
        </p:txBody>
      </p:sp>
      <p:sp>
        <p:nvSpPr>
          <p:cNvPr id="275" name="Google Shape;275;g11d55d3b96a_2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613984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613984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55d3b9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d55d3b9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d55d3b9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d55d3b9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55d3b9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55d3b9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d55d3b9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d55d3b9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55d3b96a_2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d55d3b96a_2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55d3b96a_2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d55d3b96a_2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d55d3b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d55d3b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61398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61398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Software Development Chap 8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613984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d613984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613984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d613984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613984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d613984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55d3b96a_2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d55d3b96a_2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document `experience`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It is NOT a cookie cutter approach though.  </a:t>
            </a:r>
            <a:r>
              <a:rPr b="1" lang="en"/>
              <a:t>You must adapt a solution to the context.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Many ways to implement Singleton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Access function returns </a:t>
            </a:r>
            <a:r>
              <a:rPr b="1" lang="en"/>
              <a:t>same object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</a:t>
            </a:r>
            <a:r>
              <a:rPr b="1" lang="en"/>
              <a:t>objects</a:t>
            </a:r>
            <a:r>
              <a:rPr lang="en"/>
              <a:t> refer to same internal object (resource)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Reference counting in some cases if clean up is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of Design patterns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= Where the pattern applies, what type of situation or problem does it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 = What specific requirements, expectations of the problem or solution characterize a solution pattern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Windshield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Context: Driving in the rain while maintaining visibility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Forces: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Rain constantly impacting on a wind guard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Need to keep water from accumulating on wind guard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variety of solutions.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Bottom up wiper, versus top-bottom wiper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Two wipers versus one wiper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Curvature to match glass shape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Although same solution, you can’t use car wipers on a bus for example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/>
              <a:t>Closer look at some useful Design Patterns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Template: You have a sequence of steps to apply, but the details vary per type of processing/calculation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Singleton: When you only want ONE of something, like a database connection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Proxy: When you want to replace an object whose internals vary wildly but it’s interface is the same, like a classifier</a:t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Strategy: Select an algorithm at runtime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Factory: Create a set of related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Design Pattern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87763" y="1274600"/>
            <a:ext cx="45993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skeleton of an algorithm, delegating specifics to subclasses.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25" y="1089425"/>
            <a:ext cx="3958775" cy="4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1138925" y="1312254"/>
            <a:ext cx="76143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single instance of a resource, like a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 setup and breakdown of a shared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for importing a module without fear or ‘reload’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implementations, but all focus on a single global variable or object.</a:t>
            </a:r>
            <a:endParaRPr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2886063"/>
            <a:ext cx="47053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495300"/>
            <a:ext cx="50196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277" y="0"/>
            <a:ext cx="3543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50" y="752463"/>
            <a:ext cx="49339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0976" y="690562"/>
            <a:ext cx="7311109" cy="675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Ultimate goal is efficiency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729100" y="1369881"/>
            <a:ext cx="7311000" cy="3599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thread in practices: forward movement by avoiding doing anything more than once. </a:t>
            </a:r>
            <a:endParaRPr/>
          </a:p>
          <a:p>
            <a:pPr indent="-193038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 principles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Responsibility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Closed Principle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Lipskov Subsitution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Segregation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Inversion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/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pattern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Facade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SOLID principles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These follow from some of the previous points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Responsibility principle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for Extension, Closed for Modification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Lipskov Subsitution Principle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Dependency Inversion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Interface Segregation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(function) should have only one reason to change.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OPEN CLOSED PRINCIPLE</a:t>
            </a:r>
            <a:endParaRPr b="0"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entities (classes, modules, functions…) should be open for extension, but closed for modification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Liskov Subsitution Principle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Subtypes must be substitutable for their base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Barbara Liskov, 1988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Dependency Inversion Principle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High level modules should not depend on low-level modules.  Both should depend on abstractions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Abstractions should not depend on details.  Details should depend on abstractions.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Interface Segregation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should not be forced to depend on methods that they do not 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Design Patterns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a design pattern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NOT always inheritance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It’s a reusable solution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from biology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Birds have wings just like their dinosaur ancestors did, so it CAN be related to inheritance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BUT, a much clearer example, </a:t>
            </a:r>
            <a:r>
              <a:rPr b="1" lang="en"/>
              <a:t>why do both bats and birds have wings!?  </a:t>
            </a:r>
            <a:endParaRPr b="1"/>
          </a:p>
          <a:p>
            <a:pPr indent="-23495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