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8529-9A9E-E724-6AF9-296D41E4D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31B12-833C-F4E1-3529-7E91C791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EFEA-CFA2-84FC-AC61-208A7FCE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7301-DBC6-56E8-FE57-77C1B960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2735-C4DB-01A8-CD7E-81BA3CF3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6895-7C20-0D4D-2885-82322090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5DB0F-FD60-F5BF-0EB4-8EBA4A574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EFBE-695C-0E79-14EC-900126FA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815E8-1C45-3959-B111-B0AD64E6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8E07-AC72-BAC5-AD91-C9D89A6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8B097-ADA8-FAC4-5DCF-05EFDF81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A78C-6921-B422-959C-4EFEEAD1E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DA81-9240-B736-3332-9C6C57FE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46B1-144C-D56C-0E9F-22965D50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647F-71E4-DC7A-3359-2B77704E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7B9D-7425-125E-6E72-173AB574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11AC-6AF8-3284-5481-7195AB98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C3B9-C565-55FB-CD99-37C8DC13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D488-149F-0C4A-225E-D42A3334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A89C-C432-85EB-7EF3-4A49E000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7C60-D4B2-A958-38D2-9E3EC07A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8181-661E-E852-C974-F217DFD5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1BA1-B1FC-5760-316A-FC23F3BA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2144-62EA-B0FD-76D4-C27653A6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CC29-4563-9C6F-E5C6-86459DB8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F856-563C-9D8B-C9FE-66582AC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460C-590D-1483-280A-EC74D52F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A133-58F5-D9CB-D90E-0444B2C9A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F814-1837-3DF9-F615-A18D076A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B36DE-51A8-C8B0-5499-5807AAE9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EC346-1912-DACC-2B9B-AE02EA5E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1DF9-C7A0-CA35-5DA0-C5011078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DCD2-8DAB-62E0-5EA3-62858433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8A308-B834-2B10-7298-B12CA669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D6EFF-CC10-A10C-79FC-995EDCE44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37A10-16E2-A8E7-141F-BE2E826F2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6971-03CD-970A-5843-0A1426F2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38378-DA9C-6ECF-F6A0-21B76B7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FA848-F3D7-501E-0F29-6D2081C5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94A5-4744-3A37-6052-75B9DF7B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FC668-B687-5DE6-E253-CE264603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B15B7-6260-E85C-207A-8674AF2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C7C2-D7BF-91CB-C060-680B808E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4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1B06F-1B87-359C-E9D0-0EB557BC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C5BFF-4426-8FB1-4D79-BDB3F648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F82C-6E88-6121-AA11-01C2146D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1C63-A2B7-ED06-615F-527AAFE8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246-B2B0-202F-1054-38C5ECAC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AA2F9-18ED-BAB3-5321-5901D96D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2B145-BCB5-EB6A-204B-B4681587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5758-5795-C895-CCDF-AFA559F3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5F87E-5896-E235-AB97-CBB1C0E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C68F-F8C9-D980-51AE-FDEBDA9B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048F0-52D0-F216-9938-9C3994DE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4796-1210-75FD-8D1E-44C490EE6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03577-596B-602A-1DAB-08465DB4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A1CE1-8397-EB29-E570-8004E990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2FCC4-99B5-4636-C257-A576C79B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8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A38D8-C84D-C0F1-2646-7BAF811E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0055-6492-F319-2655-315D7CF0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10A2-7019-35DF-1630-EF86821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CEB7-81EC-404A-90B1-38CBA1C72E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534E-155A-380D-98F7-8225846FE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A923-F6A9-E3B1-E102-263B6AEB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A887-BDE0-4EA4-A97E-D1C9EF59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D64FA-8BBF-7048-7FAC-2791609E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1" y="0"/>
            <a:ext cx="1093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D35E0-BC0B-E1B9-DF4A-CD5E8DAA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6" y="0"/>
            <a:ext cx="10431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64D72-5284-12BE-40E7-5880B8ED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16" y="0"/>
            <a:ext cx="10181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9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42B57-8494-2FF0-1498-95D9D3F0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69" y="0"/>
            <a:ext cx="10025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 Marxer</dc:creator>
  <cp:lastModifiedBy>Gregg Marxer</cp:lastModifiedBy>
  <cp:revision>1</cp:revision>
  <dcterms:created xsi:type="dcterms:W3CDTF">2023-05-08T21:48:11Z</dcterms:created>
  <dcterms:modified xsi:type="dcterms:W3CDTF">2023-05-08T21:55:39Z</dcterms:modified>
</cp:coreProperties>
</file>