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Administração por Objetivos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/>
              <a:t>Wesley Mascarenhas, Jhansen Barreto, Itamar Morgado, Gabriel Reis, Emanuel Santana, Gabriel Ribeiro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3. Características da APO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8716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Critérios são definidos para a escolha dos objetivos,que são escolhidos pela prioridade e contribuição para o alcançe do objetivo geral da empresa.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Alguns exemplos de critérios:</a:t>
            </a:r>
          </a:p>
          <a:p>
            <a:pPr indent="-381000" lvl="1" marL="914400" rtl="0" algn="just">
              <a:spcBef>
                <a:spcPts val="0"/>
              </a:spcBef>
              <a:buSzPct val="100000"/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Procurar atividades que possuem maior impacto sobre os resultados.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 objetivo deve indicar os resultados a atingir mas não deve limitar a escolha dos métodos.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 objetivo deve estar ligado ao plano de lucro da empresa.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3. Características da APO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Exemplos de objetivos:</a:t>
            </a:r>
          </a:p>
          <a:p>
            <a:pPr indent="-381000" lvl="1" marL="914400" rtl="0" algn="just">
              <a:spcBef>
                <a:spcPts val="0"/>
              </a:spcBef>
              <a:buSzPct val="100000"/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Produtividade, eficiência e qualidade.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Satisfação do cliente.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Responsabilidade pública e social da empresa.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Inovação, criatividade nos produtos.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Posição competitiva no mercado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O trabalho da administração é compatibilizar os objetivos conflitantes.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3. Características da APO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973475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Tendo em vista as prioridades de cada empresa, é definida uma hierarquia de objetivos.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Cada categoria de objetivos deve traduzir as aspirações fundamentais da empresa.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Objetivos podem ser: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Organizacionais ou estratégicos.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Táticos ou departamentais.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Operacionais.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4. Estratégia Organizacional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Estratégia para alcançar os objetivos estabelecidos pela empresa.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Mobilização do todos os recursos da empresa, para atingir os objetivos globais.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Estratégias podem ser quanto à lucratividade, responsabilidade social, entre outras.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4. Estratégia Organizacional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Através da teoria neoclássica foi inaugurada a administração estratégica que se divide em 5 estágios: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1- Formulação dos objetivos organizacionais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2- Auditoria externa</a:t>
            </a:r>
          </a:p>
          <a:p>
            <a:pPr indent="-381000" lvl="0" marL="9144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Mercados abrangidos pela empresa.</a:t>
            </a:r>
          </a:p>
          <a:p>
            <a:pPr indent="-381000" lvl="0" marL="9144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Concorrência e competição.</a:t>
            </a:r>
          </a:p>
          <a:p>
            <a:pPr indent="-381000" lvl="0" marL="9144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Tendências na política, cultura, econômia.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4. Estratégia Organizacional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3- Auditoria interna</a:t>
            </a:r>
          </a:p>
          <a:p>
            <a:pPr indent="-381000" lvl="0" marL="9144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Avaliação de recursos, objetivos e desempenho da empresa.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4- Estágio da formulação da estratégia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5- Estágio de desenvolvimento de planos táticos e operacionalização das estratégias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580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Esquema típico de planos táticos e operacionais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750" y="474200"/>
            <a:ext cx="3851250" cy="4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5. Ciclo da APO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  <p:pic>
        <p:nvPicPr>
          <p:cNvPr descr="ciclo da APO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1367550"/>
            <a:ext cx="56864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17323"/>
            <a:ext cx="8229600" cy="137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pt-BR"/>
              <a:t>6. Apreciação crítica da Administração estratégica e da APO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676550"/>
            <a:ext cx="8229600" cy="324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Estratégia organizacional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Fixa a direção e norteia as atividades da organização.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 Aplicação incompleta e superficial da APO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 APO falha quando é utilizada de maneira incorreta, incompleta ou superficial.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429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6. Apreciação crítica da Administração estratégica e da APO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Exemplos de aplicação errônea da APO: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Objetivos organizacionais definidos superficialmente.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Plano estratégico com levantamento incompleto.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Resultados imediatos inacessíveis.</a:t>
            </a:r>
          </a:p>
          <a:p>
            <a:pPr indent="-228600" lvl="1" marL="914400" rtl="0" algn="just">
              <a:spcBef>
                <a:spcPts val="0"/>
              </a:spcBef>
              <a:buFont typeface="Times New Roman"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Falta de atualização do processo.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Roteiro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1. Introdução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2. Origens da APO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3. Características da APO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4. Estratégia Organizacional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5. Ciclo da APO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6. Apreciação crítica da Administração estratégica e da APO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7. Conclusão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8. Referências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7. Conclusão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APO teve o seu auge, mas devido a alguns exageros ela acabou caindo no descrédito. 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Apesar disso, a APO ainda assim, trouxe um bom modelo de administração.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8. Referências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Chiavenato, Idalberto. Introdução à teoria Geral da Administração, 7º Edição, Editora Campus.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92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1. Introdução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01660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 Administração por Objetivos (APO) consiste em um processo que identifica e descreve os objetivos da empresa a serem atingidos e os prazos a serem monitorados.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Peter Drucker, considerado pai da administração moderna, no livro “The Practice of Management”, introduz o termo Administração por objetivos.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1. Introdução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O enfoque antes dado ao “processo” e as atividades desenvolvidas é então substituído por um enfoque nos resultados e objetivos alcançados.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Esse processo necessita que o gestor e o funcionário entrem em acordo no que a administração deseja realizar, garantindo que todos irão desempenhar as suas funções designadas em função do objetivo da empresa.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2. Origens da APO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Empresa privada norte-americana passou a receber pressões acentuadas com intervenções e controles governamentais, e então os lucros começaram a cair.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As empresas buscaram então uma forma de equilibrar objetivos e descentralizar decisões. Passaram a focar nos resultados.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2. Origens da APO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133125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Surgiu então a descentralização e a administração por objetivos.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Agora se tem a fixação de objetivos para cada área-chave da empresa.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spcBef>
                <a:spcPts val="0"/>
              </a:spcBef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Cada departamento escolhe como atingir os resultados que lhe são solicitados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3. Características da APO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978750"/>
            <a:ext cx="8229600" cy="394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Consiste em: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Estabelecimento conjunto de objetivos entre gerente-subordinado, e em cada departamento ou posição.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Interligação entre os vários objetivos departamentais.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Ênfase na mensuração e no controle de resultados.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3. Características da APO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Contínua revisão, avaliação e reciclagem dos planos.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Participação atuante das gerências e subordinados.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Apoio intensivo de um staff bem treinado.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3. Características da APO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Metas são definidas pelas gerências de cada departamento em consonância com as metas da organização.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Um objetivo é então um enunciado escrito sobre resultados a serem alcançados em um dado período.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