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877AB-7C9D-4644-BADA-CDD66011BCBE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7893-B771-4A2F-BFD0-0FF25311F5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F89C7F-71C7-461B-A5C2-09FDEB19832B}" type="datetimeFigureOut">
              <a:rPr lang="en-US" smtClean="0"/>
              <a:pPr/>
              <a:t>5/2/2011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2803B3-AB1F-4F2E-92A0-9D04DD128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85860"/>
            <a:ext cx="8229600" cy="113191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Algorithms Implemented in project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5:         b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ExtractBit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data,k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                                  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bit is extracted from data)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6:         if b = 1 then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7:         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[j]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[j] ^ v[k]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8:         end if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9:     end for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10: end for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Let the matrices u and v be of size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×N. With ordinary multiplication, the computation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 requires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AND operations, (n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−1)N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XOR operations and few extra memory accesses for swapping operations to get transpose of u.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Exploiting a packed representation and structure of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,we can perform the computations in a much better way.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Outer Product </a:t>
            </a:r>
            <a:r>
              <a:rPr lang="en-US" dirty="0" err="1" smtClean="0"/>
              <a:t>u</a:t>
            </a:r>
            <a:r>
              <a:rPr lang="en-US" baseline="30000" dirty="0" err="1" smtClean="0"/>
              <a:t>T</a:t>
            </a:r>
            <a:r>
              <a:rPr lang="en-US" dirty="0" smtClean="0"/>
              <a:t> v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Input : Matrix u of size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× N and v of size N × 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Output : The matrix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of size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× 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Cmt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are stored as arrays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0 for 0 ≤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≤ 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2: for j = 1 to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do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3: 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u[j].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4:     for k = 1 to N do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5:         b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ExtractBit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data,k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    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bit is extracted from data)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6:         if b = 1 then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7: 	 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v[j]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v[j] ^ v[k]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8:	end if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9:     end for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10: end for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Let A be a symmetric n × n matrix over the field GF (2). The Block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Lanczos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algorithm produces a sequence of subspaces  of GF (2n) which are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pairwise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A−orthogonal.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1.Block </a:t>
            </a:r>
            <a:r>
              <a:rPr lang="en-US" dirty="0" err="1" smtClean="0"/>
              <a:t>Lanczos</a:t>
            </a:r>
            <a:r>
              <a:rPr lang="en-US" dirty="0" smtClean="0"/>
              <a:t>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Input: Matrices B of size n1 × n2 and Y of size n2 × 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Output: The matrices X and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Vm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Cmt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The algorithm 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(BX) =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(BY )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1: Initialization: X = 0, 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AY = 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(BY 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2: C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AV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V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B)V = (BV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3: Compute AV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4: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0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5: while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≠ 0 do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42852"/>
            <a:ext cx="8229600" cy="5715040"/>
          </a:xfrm>
        </p:spPr>
        <p:txBody>
          <a:bodyPr>
            <a:normAutofit/>
          </a:bodyPr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6: compute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7: [W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SS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FindInverse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(V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,N)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8: X = X +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_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(V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9: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(V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 (SS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+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10: D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I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–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11: E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−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12: F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(I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− C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+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inv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)(Z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)SST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13: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AVi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D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i−2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F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14: compute 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and AV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15: C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V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(BV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(BV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i+1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16: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+ 1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17: end while 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18: Return X and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m</a:t>
            </a:r>
            <a:endParaRPr lang="en-US" sz="2800" baseline="-25000" dirty="0" smtClean="0">
              <a:latin typeface="Calibri" pitchFamily="34" charset="0"/>
              <a:cs typeface="Calibri" pitchFamily="34" charset="0"/>
            </a:endParaRPr>
          </a:p>
          <a:p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Implementation of the Block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Lanczos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algorithm is an optimal candidate for parallelization. Since the size of the matrix A is so large, the main bottleneck in the algorithm is the calculation of AX. However, this is easily parallelized by assigning a different portion of the matrix to each available node, in such a way that the whole matrix is accounted for.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 smtClean="0"/>
              <a:t>2. Finding Null Space of B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Input: The matrix B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Output: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Null space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Cmt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The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algorithm finds a part of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nullspace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of B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1: Choose a Y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n2×N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matrix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2: Get [X,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BlockLanczos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(B, Y,N,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n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3: Z = [X − Y,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4: BZ = [B (X − Y ),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5: U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Nullspace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(BZ)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6: ZU = Z * U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7: Return a basis matrix of ZU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Algorithm: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If the product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is computed in a straight forward manner, then for every row of u we requires N2 AND operations, N(N − 1) XOR operations. The total cost of the algorithm will be O(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(2N − 1)).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We can perform the computation efficiently in a different way taking advantage of packed representation.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We describe the method below. In the following sections, the term word refers to an integer or a long integer depending on the block size N =32 or 64 respectively.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Outer-Product (op 1)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Input : Matrix u of size n × N and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v of size N × 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Output : The matrix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of size n × N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Comment 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are stored as arrays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0 for 1≤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≤ n − 1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2: for j = 0 to n − 1 do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3:     data = u[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].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4:     for k = 0 to N − 1 do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863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Algorithms Implemented in project</vt:lpstr>
      <vt:lpstr>1.Block Lanczos Algorithm</vt:lpstr>
      <vt:lpstr>Algorithm:</vt:lpstr>
      <vt:lpstr>Slide 4</vt:lpstr>
      <vt:lpstr>Slide 5</vt:lpstr>
      <vt:lpstr>2. Finding Null Space of B </vt:lpstr>
      <vt:lpstr>Algorithm:</vt:lpstr>
      <vt:lpstr>3 Outer-Product (op 1)</vt:lpstr>
      <vt:lpstr>Algorithm:</vt:lpstr>
      <vt:lpstr>Slide 10</vt:lpstr>
      <vt:lpstr>4 Outer Product uT v</vt:lpstr>
      <vt:lpstr>Algorithm: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Algotithms Implemented in project</dc:title>
  <dc:creator>ganesh</dc:creator>
  <cp:lastModifiedBy>ganesh</cp:lastModifiedBy>
  <cp:revision>11</cp:revision>
  <dcterms:created xsi:type="dcterms:W3CDTF">2011-05-02T10:23:39Z</dcterms:created>
  <dcterms:modified xsi:type="dcterms:W3CDTF">2011-05-02T16:02:14Z</dcterms:modified>
</cp:coreProperties>
</file>