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ABF5EA-EAB4-4415-8E5E-513837F1B0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C5631F-773D-49E6-A329-4DF319DCC0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5A994D-9F51-45C1-8177-202B6D7C01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B79928-3F35-44D7-AB67-074F8A66F21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BD625E-E2E4-4A74-B0B2-09114940BB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810FF2-C97D-4C28-88EC-EA89664497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51FDD9-CB91-471A-81D1-AAC3B67D03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7B7388-3563-4617-B4DB-0394CED642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709430-D6D3-410D-8AA3-B0DD93A43C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B995E1-5E9D-4C6C-B1DA-7DB1320193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B67C4B-32AB-402F-92A7-D50670A0FB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D16532-616D-43F6-9FBD-E31B7BD86C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B1D75F-D83F-498F-83C8-79B50339A2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495FB8-C000-4016-93EE-001385F2D2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C7EB4B-0110-418B-B244-AB0E122404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B74B3A-D663-4CE5-838B-AA15F914DA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8B0DD9-D27E-4D59-B94A-267D20E69CF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F6DE58-B623-4FD3-BCEA-E9CC8A656C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40222D-3ED4-4BD3-BF56-D53D1261C8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50DC8A-FCC2-4F91-BDB3-1A3DAC0757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62D9BA-78D2-4A81-8C35-9925E9E872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5CB53D-C740-49B6-80B0-963B32FCEE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868037-1354-44CE-8010-79B99F597A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403125-127E-4020-8B4A-D667644AF8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Calibri"/>
              </a:rPr>
              <a:t>Kliknij, aby edytować styl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l-PL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l-PL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EB5778B-B294-409E-81BE-EFE0B28A177C}" type="slidenum">
              <a:rPr b="0" lang="pl-PL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Calibri"/>
              </a:rPr>
              <a:t>Kliknij, aby edytować styl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3200" spc="-1" strike="noStrike">
                <a:solidFill>
                  <a:srgbClr val="000000"/>
                </a:solidFill>
                <a:latin typeface="Calibri"/>
              </a:rPr>
              <a:t>Kliknij, aby edytować style wzorca tekstu</a:t>
            </a: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Drugi poziom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Trzeci poziom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Czwarty poziom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Piąty poziom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l-PL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l-PL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1075763-0F74-45E9-B00F-14AF9520EF70}" type="slidenum">
              <a:rPr b="0" lang="pl-PL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Calibri"/>
              </a:rPr>
              <a:t>Badanie potrzeb informacyjnych - ćwiczenia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3200" spc="-1" strike="noStrike">
                <a:solidFill>
                  <a:srgbClr val="000000"/>
                </a:solidFill>
                <a:latin typeface="Calibri"/>
              </a:rPr>
              <a:t>Jakie informacje są niezbędne do wykonania moich zadań?</a:t>
            </a: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3200" spc="-1" strike="noStrike">
                <a:solidFill>
                  <a:srgbClr val="000000"/>
                </a:solidFill>
                <a:latin typeface="Calibri"/>
              </a:rPr>
              <a:t>Jakimi informacjami dysponuje i komu mogą być potrzebne?</a:t>
            </a: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3200" spc="-1" strike="noStrike">
                <a:solidFill>
                  <a:srgbClr val="000000"/>
                </a:solidFill>
                <a:latin typeface="Calibri"/>
              </a:rPr>
              <a:t>Jakie informacje wzmacniają moje kompetencje?</a:t>
            </a: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" descr=""/>
          <p:cNvPicPr/>
          <p:nvPr/>
        </p:nvPicPr>
        <p:blipFill>
          <a:blip r:embed="rId1"/>
          <a:stretch/>
        </p:blipFill>
        <p:spPr>
          <a:xfrm>
            <a:off x="0" y="500040"/>
            <a:ext cx="9086040" cy="51433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0" y="1000080"/>
            <a:ext cx="8929440" cy="2462760"/>
          </a:xfrm>
          <a:prstGeom prst="rect">
            <a:avLst/>
          </a:prstGeom>
          <a:ln w="9525">
            <a:noFill/>
          </a:ln>
        </p:spPr>
      </p:pic>
      <p:pic>
        <p:nvPicPr>
          <p:cNvPr id="88" name="Picture 3" descr=""/>
          <p:cNvPicPr/>
          <p:nvPr/>
        </p:nvPicPr>
        <p:blipFill>
          <a:blip r:embed="rId2"/>
          <a:stretch/>
        </p:blipFill>
        <p:spPr>
          <a:xfrm>
            <a:off x="0" y="3429000"/>
            <a:ext cx="8918280" cy="15714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0" y="642960"/>
            <a:ext cx="9124200" cy="45716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Picture 2" descr=""/>
          <p:cNvPicPr/>
          <p:nvPr/>
        </p:nvPicPr>
        <p:blipFill>
          <a:blip r:embed="rId1"/>
          <a:stretch/>
        </p:blipFill>
        <p:spPr>
          <a:xfrm>
            <a:off x="0" y="1071720"/>
            <a:ext cx="9160560" cy="37857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</TotalTime>
  <Application>LibreOffice/7.4.6.2$Linux_X86_64 LibreOffice_project/40$Build-2</Application>
  <AppVersion>15.0000</AppVersion>
  <Words>29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2021-04-12T17:16:28Z</dcterms:created>
  <dc:creator>Adam Czarnota</dc:creator>
  <dc:description/>
  <dc:language>en-US</dc:language>
  <cp:lastModifiedBy/>
  <dcterms:modified xsi:type="dcterms:W3CDTF">2023-03-31T17:49:35Z</dcterms:modified>
  <cp:revision>3</cp:revision>
  <dc:subject/>
  <dc:title>Slajd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Pokaz na ekranie (4:3)</vt:lpwstr>
  </property>
  <property fmtid="{D5CDD505-2E9C-101B-9397-08002B2CF9AE}" pid="3" name="Slides">
    <vt:i4>6</vt:i4>
  </property>
</Properties>
</file>