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Rodzaj źródła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Tradycyjne:</a:t>
          </a:r>
        </a:p>
        <a:p>
          <a:r>
            <a:rPr lang="pl-PL" u="none" dirty="0"/>
            <a:t>-rozmowa,</a:t>
          </a:r>
        </a:p>
        <a:p>
          <a:r>
            <a:rPr lang="pl-PL" u="none" dirty="0"/>
            <a:t>-telefon,</a:t>
          </a:r>
        </a:p>
        <a:p>
          <a:r>
            <a:rPr lang="pl-PL" u="none" dirty="0"/>
            <a:t>-dokument</a:t>
          </a:r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Elektroniczne:</a:t>
          </a:r>
        </a:p>
        <a:p>
          <a:r>
            <a:rPr lang="pl-PL" dirty="0"/>
            <a:t>-dane w systemie elektronicznym</a:t>
          </a:r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57418408-5F88-4D7F-9AED-D0AF40F44615}" type="presOf" srcId="{A515A966-BB89-4F63-948F-4D3D699816E2}" destId="{55701FD5-B672-4593-9779-789EDD5980DD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5F930C71-5499-4FB5-8691-CBF5F593B1F3}" type="presOf" srcId="{5C72BAA3-553C-4347-9EA6-EDAA2D798E07}" destId="{9916944E-E919-43DB-917E-667C15D0D561}" srcOrd="0" destOrd="0" presId="urn:microsoft.com/office/officeart/2005/8/layout/hierarchy1"/>
    <dgm:cxn modelId="{04193753-8256-4123-94FD-74B0F5781094}" type="presOf" srcId="{76BF6A1C-D086-4067-9657-5699D31B4FD1}" destId="{D57D0BA8-907C-44B7-8B00-901FE8A96983}" srcOrd="0" destOrd="0" presId="urn:microsoft.com/office/officeart/2005/8/layout/hierarchy1"/>
    <dgm:cxn modelId="{D9464953-724E-426D-9E06-506C5EA3BE8A}" type="presOf" srcId="{D8DCD89D-F925-43B7-9305-3B07DE241B89}" destId="{BF3E4C29-3785-4E95-B2DF-1427CD516F58}" srcOrd="0" destOrd="0" presId="urn:microsoft.com/office/officeart/2005/8/layout/hierarchy1"/>
    <dgm:cxn modelId="{0500018E-90C9-440F-8BF1-6E12AB9B66A2}" type="presOf" srcId="{43480463-AA10-452B-AC13-7E8FDF59F72A}" destId="{A94F9CB1-C737-43A5-812C-CB0B94785E6A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9026F4E6-36A0-492F-A168-48F52F97F448}" type="presOf" srcId="{5A49D09A-AFE1-4A48-B1A0-CB3617A0A297}" destId="{D78568E0-388D-4811-A199-424CEA60A557}" srcOrd="0" destOrd="0" presId="urn:microsoft.com/office/officeart/2005/8/layout/hierarchy1"/>
    <dgm:cxn modelId="{B1F3DA87-265B-496F-BADA-A0CB31D07E68}" type="presParOf" srcId="{A94F9CB1-C737-43A5-812C-CB0B94785E6A}" destId="{A584FC1F-3FFF-4ACD-81E4-DA8217CF3FB6}" srcOrd="0" destOrd="0" presId="urn:microsoft.com/office/officeart/2005/8/layout/hierarchy1"/>
    <dgm:cxn modelId="{BD651DBB-9BE7-47FB-92D6-C5A73914563E}" type="presParOf" srcId="{A584FC1F-3FFF-4ACD-81E4-DA8217CF3FB6}" destId="{82F45F4C-6F06-4AC5-9AEB-5961D4212BED}" srcOrd="0" destOrd="0" presId="urn:microsoft.com/office/officeart/2005/8/layout/hierarchy1"/>
    <dgm:cxn modelId="{53FF1B37-7C35-4CBB-B202-97151ED554EC}" type="presParOf" srcId="{82F45F4C-6F06-4AC5-9AEB-5961D4212BED}" destId="{84D7AC9E-BBA7-4365-BEB1-CA48781FF651}" srcOrd="0" destOrd="0" presId="urn:microsoft.com/office/officeart/2005/8/layout/hierarchy1"/>
    <dgm:cxn modelId="{1FAEBA4C-A0F9-4526-A1FD-822DD027A61A}" type="presParOf" srcId="{82F45F4C-6F06-4AC5-9AEB-5961D4212BED}" destId="{55701FD5-B672-4593-9779-789EDD5980DD}" srcOrd="1" destOrd="0" presId="urn:microsoft.com/office/officeart/2005/8/layout/hierarchy1"/>
    <dgm:cxn modelId="{C7110B56-B850-486E-8ECC-F8079A5C6A5C}" type="presParOf" srcId="{A584FC1F-3FFF-4ACD-81E4-DA8217CF3FB6}" destId="{AD5C885B-5F12-492F-AEF5-2FB1A60E1FAD}" srcOrd="1" destOrd="0" presId="urn:microsoft.com/office/officeart/2005/8/layout/hierarchy1"/>
    <dgm:cxn modelId="{87C23FD4-2BC8-4DED-902D-A79BB35FE6EB}" type="presParOf" srcId="{AD5C885B-5F12-492F-AEF5-2FB1A60E1FAD}" destId="{D78568E0-388D-4811-A199-424CEA60A557}" srcOrd="0" destOrd="0" presId="urn:microsoft.com/office/officeart/2005/8/layout/hierarchy1"/>
    <dgm:cxn modelId="{94B2FBF1-64E3-42D0-9F36-C05F10D12BFA}" type="presParOf" srcId="{AD5C885B-5F12-492F-AEF5-2FB1A60E1FAD}" destId="{E3AA8A18-B108-4223-BDFD-31B32CA5A2E2}" srcOrd="1" destOrd="0" presId="urn:microsoft.com/office/officeart/2005/8/layout/hierarchy1"/>
    <dgm:cxn modelId="{C7AE361C-5FEB-4874-95EF-308F9FA36301}" type="presParOf" srcId="{E3AA8A18-B108-4223-BDFD-31B32CA5A2E2}" destId="{00E7A9A2-5D22-443B-96D8-63A366D95B5D}" srcOrd="0" destOrd="0" presId="urn:microsoft.com/office/officeart/2005/8/layout/hierarchy1"/>
    <dgm:cxn modelId="{7C1A5B86-3476-4CE3-B24C-0629ECD34FA8}" type="presParOf" srcId="{00E7A9A2-5D22-443B-96D8-63A366D95B5D}" destId="{712D627D-F607-443A-B9E6-968E53A87C58}" srcOrd="0" destOrd="0" presId="urn:microsoft.com/office/officeart/2005/8/layout/hierarchy1"/>
    <dgm:cxn modelId="{B112D608-68FC-412A-B09D-B624322ED7D9}" type="presParOf" srcId="{00E7A9A2-5D22-443B-96D8-63A366D95B5D}" destId="{9916944E-E919-43DB-917E-667C15D0D561}" srcOrd="1" destOrd="0" presId="urn:microsoft.com/office/officeart/2005/8/layout/hierarchy1"/>
    <dgm:cxn modelId="{9E8A9A45-A523-41E9-9828-E7EC37D0EC06}" type="presParOf" srcId="{E3AA8A18-B108-4223-BDFD-31B32CA5A2E2}" destId="{3B4320B8-AF16-4DE3-895C-9CF0AFBB1FD7}" srcOrd="1" destOrd="0" presId="urn:microsoft.com/office/officeart/2005/8/layout/hierarchy1"/>
    <dgm:cxn modelId="{491625E9-2E5F-420B-A0D1-6C5F4D3A8D1D}" type="presParOf" srcId="{AD5C885B-5F12-492F-AEF5-2FB1A60E1FAD}" destId="{BF3E4C29-3785-4E95-B2DF-1427CD516F58}" srcOrd="2" destOrd="0" presId="urn:microsoft.com/office/officeart/2005/8/layout/hierarchy1"/>
    <dgm:cxn modelId="{41BD5445-972A-4DB0-99F1-1AD3F0D23E1D}" type="presParOf" srcId="{AD5C885B-5F12-492F-AEF5-2FB1A60E1FAD}" destId="{2196DC3D-E60A-4162-85C9-7C555D41C073}" srcOrd="3" destOrd="0" presId="urn:microsoft.com/office/officeart/2005/8/layout/hierarchy1"/>
    <dgm:cxn modelId="{DC25F3D3-A0B7-4ECD-ADCE-1FC56701E42B}" type="presParOf" srcId="{2196DC3D-E60A-4162-85C9-7C555D41C073}" destId="{45E7B5BE-5763-4090-9B75-34667FC01241}" srcOrd="0" destOrd="0" presId="urn:microsoft.com/office/officeart/2005/8/layout/hierarchy1"/>
    <dgm:cxn modelId="{56FE5215-52C5-4A36-A9B3-6BADAB1945B8}" type="presParOf" srcId="{45E7B5BE-5763-4090-9B75-34667FC01241}" destId="{35BA2CC6-31DE-4EA9-92EB-AD921A12D3FC}" srcOrd="0" destOrd="0" presId="urn:microsoft.com/office/officeart/2005/8/layout/hierarchy1"/>
    <dgm:cxn modelId="{E25A50AD-F375-41A3-B1C8-188F2ABCBF25}" type="presParOf" srcId="{45E7B5BE-5763-4090-9B75-34667FC01241}" destId="{D57D0BA8-907C-44B7-8B00-901FE8A96983}" srcOrd="1" destOrd="0" presId="urn:microsoft.com/office/officeart/2005/8/layout/hierarchy1"/>
    <dgm:cxn modelId="{7BDBD5EC-4FA7-4565-AD72-4CB8BBE9F3BE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Pochodzenie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Własne:</a:t>
          </a:r>
        </a:p>
        <a:p>
          <a:r>
            <a:rPr lang="pl-PL" u="none" dirty="0"/>
            <a:t>-rejestracja własnych zdarzeń</a:t>
          </a:r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Obce:</a:t>
          </a:r>
        </a:p>
        <a:p>
          <a:r>
            <a:rPr lang="pl-PL" dirty="0"/>
            <a:t>-rejestracja zdarzeń z otoczenia</a:t>
          </a:r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5FB79F0A-FF1F-4F28-A0EA-3F0CC2306D66}" type="presOf" srcId="{D8DCD89D-F925-43B7-9305-3B07DE241B89}" destId="{BF3E4C29-3785-4E95-B2DF-1427CD516F58}" srcOrd="0" destOrd="0" presId="urn:microsoft.com/office/officeart/2005/8/layout/hierarchy1"/>
    <dgm:cxn modelId="{5CFDFB33-B3C1-4C25-AF30-15554C01CA6A}" type="presOf" srcId="{76BF6A1C-D086-4067-9657-5699D31B4FD1}" destId="{D57D0BA8-907C-44B7-8B00-901FE8A96983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63F25D51-DBC7-4BE9-BFD1-B52258B0BE1F}" type="presOf" srcId="{43480463-AA10-452B-AC13-7E8FDF59F72A}" destId="{A94F9CB1-C737-43A5-812C-CB0B94785E6A}" srcOrd="0" destOrd="0" presId="urn:microsoft.com/office/officeart/2005/8/layout/hierarchy1"/>
    <dgm:cxn modelId="{F627617F-27C5-4B14-BE27-74591F4DD5D1}" type="presOf" srcId="{A515A966-BB89-4F63-948F-4D3D699816E2}" destId="{55701FD5-B672-4593-9779-789EDD5980DD}" srcOrd="0" destOrd="0" presId="urn:microsoft.com/office/officeart/2005/8/layout/hierarchy1"/>
    <dgm:cxn modelId="{62B3319A-F463-4746-83E9-13A5FB67A95F}" type="presOf" srcId="{5A49D09A-AFE1-4A48-B1A0-CB3617A0A297}" destId="{D78568E0-388D-4811-A199-424CEA60A557}" srcOrd="0" destOrd="0" presId="urn:microsoft.com/office/officeart/2005/8/layout/hierarchy1"/>
    <dgm:cxn modelId="{AEC430A7-973B-4D3E-BCCC-039CD216F3EF}" type="presOf" srcId="{5C72BAA3-553C-4347-9EA6-EDAA2D798E07}" destId="{9916944E-E919-43DB-917E-667C15D0D561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BF096959-FA2C-4615-BE31-4F92476F99D4}" type="presParOf" srcId="{A94F9CB1-C737-43A5-812C-CB0B94785E6A}" destId="{A584FC1F-3FFF-4ACD-81E4-DA8217CF3FB6}" srcOrd="0" destOrd="0" presId="urn:microsoft.com/office/officeart/2005/8/layout/hierarchy1"/>
    <dgm:cxn modelId="{AA528439-E8B3-47BC-B635-42B651D244F8}" type="presParOf" srcId="{A584FC1F-3FFF-4ACD-81E4-DA8217CF3FB6}" destId="{82F45F4C-6F06-4AC5-9AEB-5961D4212BED}" srcOrd="0" destOrd="0" presId="urn:microsoft.com/office/officeart/2005/8/layout/hierarchy1"/>
    <dgm:cxn modelId="{E20A2E75-1999-44E0-96DD-AFA81A9D7406}" type="presParOf" srcId="{82F45F4C-6F06-4AC5-9AEB-5961D4212BED}" destId="{84D7AC9E-BBA7-4365-BEB1-CA48781FF651}" srcOrd="0" destOrd="0" presId="urn:microsoft.com/office/officeart/2005/8/layout/hierarchy1"/>
    <dgm:cxn modelId="{FDFE54D6-B97B-4DB1-A353-07DCB4B2045A}" type="presParOf" srcId="{82F45F4C-6F06-4AC5-9AEB-5961D4212BED}" destId="{55701FD5-B672-4593-9779-789EDD5980DD}" srcOrd="1" destOrd="0" presId="urn:microsoft.com/office/officeart/2005/8/layout/hierarchy1"/>
    <dgm:cxn modelId="{9CF2A3D8-7D37-4626-A8DB-A4A958AA06DB}" type="presParOf" srcId="{A584FC1F-3FFF-4ACD-81E4-DA8217CF3FB6}" destId="{AD5C885B-5F12-492F-AEF5-2FB1A60E1FAD}" srcOrd="1" destOrd="0" presId="urn:microsoft.com/office/officeart/2005/8/layout/hierarchy1"/>
    <dgm:cxn modelId="{14E2422F-E928-4911-9ACE-617589105B7E}" type="presParOf" srcId="{AD5C885B-5F12-492F-AEF5-2FB1A60E1FAD}" destId="{D78568E0-388D-4811-A199-424CEA60A557}" srcOrd="0" destOrd="0" presId="urn:microsoft.com/office/officeart/2005/8/layout/hierarchy1"/>
    <dgm:cxn modelId="{BF92FE92-5219-4E54-AC43-BADB13F4BE22}" type="presParOf" srcId="{AD5C885B-5F12-492F-AEF5-2FB1A60E1FAD}" destId="{E3AA8A18-B108-4223-BDFD-31B32CA5A2E2}" srcOrd="1" destOrd="0" presId="urn:microsoft.com/office/officeart/2005/8/layout/hierarchy1"/>
    <dgm:cxn modelId="{9936D462-9B78-43CB-BD00-B22C2054BAEE}" type="presParOf" srcId="{E3AA8A18-B108-4223-BDFD-31B32CA5A2E2}" destId="{00E7A9A2-5D22-443B-96D8-63A366D95B5D}" srcOrd="0" destOrd="0" presId="urn:microsoft.com/office/officeart/2005/8/layout/hierarchy1"/>
    <dgm:cxn modelId="{6F7E0E2B-E42F-41EF-880C-A233F9C94C09}" type="presParOf" srcId="{00E7A9A2-5D22-443B-96D8-63A366D95B5D}" destId="{712D627D-F607-443A-B9E6-968E53A87C58}" srcOrd="0" destOrd="0" presId="urn:microsoft.com/office/officeart/2005/8/layout/hierarchy1"/>
    <dgm:cxn modelId="{D861D436-7FC9-4612-9E12-596C65BA2726}" type="presParOf" srcId="{00E7A9A2-5D22-443B-96D8-63A366D95B5D}" destId="{9916944E-E919-43DB-917E-667C15D0D561}" srcOrd="1" destOrd="0" presId="urn:microsoft.com/office/officeart/2005/8/layout/hierarchy1"/>
    <dgm:cxn modelId="{B71711E0-55FD-4132-A5B9-204FB8DB2943}" type="presParOf" srcId="{E3AA8A18-B108-4223-BDFD-31B32CA5A2E2}" destId="{3B4320B8-AF16-4DE3-895C-9CF0AFBB1FD7}" srcOrd="1" destOrd="0" presId="urn:microsoft.com/office/officeart/2005/8/layout/hierarchy1"/>
    <dgm:cxn modelId="{734E9418-2322-4A23-BFB1-EC4A1178C71A}" type="presParOf" srcId="{AD5C885B-5F12-492F-AEF5-2FB1A60E1FAD}" destId="{BF3E4C29-3785-4E95-B2DF-1427CD516F58}" srcOrd="2" destOrd="0" presId="urn:microsoft.com/office/officeart/2005/8/layout/hierarchy1"/>
    <dgm:cxn modelId="{7E0238B5-9E4A-4113-9649-B3C343C900BE}" type="presParOf" srcId="{AD5C885B-5F12-492F-AEF5-2FB1A60E1FAD}" destId="{2196DC3D-E60A-4162-85C9-7C555D41C073}" srcOrd="3" destOrd="0" presId="urn:microsoft.com/office/officeart/2005/8/layout/hierarchy1"/>
    <dgm:cxn modelId="{A9A593F3-6437-4010-BB6F-6F9612912581}" type="presParOf" srcId="{2196DC3D-E60A-4162-85C9-7C555D41C073}" destId="{45E7B5BE-5763-4090-9B75-34667FC01241}" srcOrd="0" destOrd="0" presId="urn:microsoft.com/office/officeart/2005/8/layout/hierarchy1"/>
    <dgm:cxn modelId="{13C292D2-1AD4-4EFB-92C8-4B70CF69CABF}" type="presParOf" srcId="{45E7B5BE-5763-4090-9B75-34667FC01241}" destId="{35BA2CC6-31DE-4EA9-92EB-AD921A12D3FC}" srcOrd="0" destOrd="0" presId="urn:microsoft.com/office/officeart/2005/8/layout/hierarchy1"/>
    <dgm:cxn modelId="{1C38C97E-BAB7-48F8-AE53-DC4D060659FC}" type="presParOf" srcId="{45E7B5BE-5763-4090-9B75-34667FC01241}" destId="{D57D0BA8-907C-44B7-8B00-901FE8A96983}" srcOrd="1" destOrd="0" presId="urn:microsoft.com/office/officeart/2005/8/layout/hierarchy1"/>
    <dgm:cxn modelId="{350D063B-3D7B-4CF4-B44B-E4A42A163D4D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Pewność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Pewne:</a:t>
          </a:r>
        </a:p>
        <a:p>
          <a:r>
            <a:rPr lang="pl-PL" u="none" dirty="0"/>
            <a:t>-prawdziwe dane</a:t>
          </a:r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Niepewne:</a:t>
          </a:r>
        </a:p>
        <a:p>
          <a:r>
            <a:rPr lang="pl-PL" dirty="0"/>
            <a:t>-budzące podejrzenia</a:t>
          </a:r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892A993D-C3A1-4153-A453-302F90DEFDFA}" type="presOf" srcId="{A515A966-BB89-4F63-948F-4D3D699816E2}" destId="{55701FD5-B672-4593-9779-789EDD5980DD}" srcOrd="0" destOrd="0" presId="urn:microsoft.com/office/officeart/2005/8/layout/hierarchy1"/>
    <dgm:cxn modelId="{27D10865-8FCB-4B56-B208-CD8244885211}" type="presOf" srcId="{D8DCD89D-F925-43B7-9305-3B07DE241B89}" destId="{BF3E4C29-3785-4E95-B2DF-1427CD516F58}" srcOrd="0" destOrd="0" presId="urn:microsoft.com/office/officeart/2005/8/layout/hierarchy1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13798DA7-4227-420C-A456-A14BF852CAAD}" type="presOf" srcId="{5A49D09A-AFE1-4A48-B1A0-CB3617A0A297}" destId="{D78568E0-388D-4811-A199-424CEA60A557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C1145DC6-9E15-46C1-8400-0776A74EF6DD}" type="presOf" srcId="{5C72BAA3-553C-4347-9EA6-EDAA2D798E07}" destId="{9916944E-E919-43DB-917E-667C15D0D561}" srcOrd="0" destOrd="0" presId="urn:microsoft.com/office/officeart/2005/8/layout/hierarchy1"/>
    <dgm:cxn modelId="{B4F3A6E2-D678-4E0F-9491-2DA782BDFA80}" type="presOf" srcId="{43480463-AA10-452B-AC13-7E8FDF59F72A}" destId="{A94F9CB1-C737-43A5-812C-CB0B94785E6A}" srcOrd="0" destOrd="0" presId="urn:microsoft.com/office/officeart/2005/8/layout/hierarchy1"/>
    <dgm:cxn modelId="{C3BF10FA-AB9A-401D-80A2-9177A3BE0BA1}" type="presOf" srcId="{76BF6A1C-D086-4067-9657-5699D31B4FD1}" destId="{D57D0BA8-907C-44B7-8B00-901FE8A96983}" srcOrd="0" destOrd="0" presId="urn:microsoft.com/office/officeart/2005/8/layout/hierarchy1"/>
    <dgm:cxn modelId="{A9966D02-E8F7-4D5C-9EA8-C473E1662403}" type="presParOf" srcId="{A94F9CB1-C737-43A5-812C-CB0B94785E6A}" destId="{A584FC1F-3FFF-4ACD-81E4-DA8217CF3FB6}" srcOrd="0" destOrd="0" presId="urn:microsoft.com/office/officeart/2005/8/layout/hierarchy1"/>
    <dgm:cxn modelId="{CADB443F-30AE-4ABE-8191-45443BCE6558}" type="presParOf" srcId="{A584FC1F-3FFF-4ACD-81E4-DA8217CF3FB6}" destId="{82F45F4C-6F06-4AC5-9AEB-5961D4212BED}" srcOrd="0" destOrd="0" presId="urn:microsoft.com/office/officeart/2005/8/layout/hierarchy1"/>
    <dgm:cxn modelId="{16DDA38A-1AA4-4A02-8BA1-272BA74CAFF7}" type="presParOf" srcId="{82F45F4C-6F06-4AC5-9AEB-5961D4212BED}" destId="{84D7AC9E-BBA7-4365-BEB1-CA48781FF651}" srcOrd="0" destOrd="0" presId="urn:microsoft.com/office/officeart/2005/8/layout/hierarchy1"/>
    <dgm:cxn modelId="{F9640255-74E6-4F28-8B4C-F469059C881D}" type="presParOf" srcId="{82F45F4C-6F06-4AC5-9AEB-5961D4212BED}" destId="{55701FD5-B672-4593-9779-789EDD5980DD}" srcOrd="1" destOrd="0" presId="urn:microsoft.com/office/officeart/2005/8/layout/hierarchy1"/>
    <dgm:cxn modelId="{E13FBCC4-8E8C-45D7-8430-85E6B48A4D53}" type="presParOf" srcId="{A584FC1F-3FFF-4ACD-81E4-DA8217CF3FB6}" destId="{AD5C885B-5F12-492F-AEF5-2FB1A60E1FAD}" srcOrd="1" destOrd="0" presId="urn:microsoft.com/office/officeart/2005/8/layout/hierarchy1"/>
    <dgm:cxn modelId="{BFD9592D-D114-4AFC-AAD6-2750B88E94D6}" type="presParOf" srcId="{AD5C885B-5F12-492F-AEF5-2FB1A60E1FAD}" destId="{D78568E0-388D-4811-A199-424CEA60A557}" srcOrd="0" destOrd="0" presId="urn:microsoft.com/office/officeart/2005/8/layout/hierarchy1"/>
    <dgm:cxn modelId="{0E9CA6DC-DB7C-4FA0-8D6A-517C140CBF59}" type="presParOf" srcId="{AD5C885B-5F12-492F-AEF5-2FB1A60E1FAD}" destId="{E3AA8A18-B108-4223-BDFD-31B32CA5A2E2}" srcOrd="1" destOrd="0" presId="urn:microsoft.com/office/officeart/2005/8/layout/hierarchy1"/>
    <dgm:cxn modelId="{9A89B08E-37C9-4E5E-A220-E17AE0EFF91A}" type="presParOf" srcId="{E3AA8A18-B108-4223-BDFD-31B32CA5A2E2}" destId="{00E7A9A2-5D22-443B-96D8-63A366D95B5D}" srcOrd="0" destOrd="0" presId="urn:microsoft.com/office/officeart/2005/8/layout/hierarchy1"/>
    <dgm:cxn modelId="{812C9497-0F55-44F0-A7A8-56C7E31B0536}" type="presParOf" srcId="{00E7A9A2-5D22-443B-96D8-63A366D95B5D}" destId="{712D627D-F607-443A-B9E6-968E53A87C58}" srcOrd="0" destOrd="0" presId="urn:microsoft.com/office/officeart/2005/8/layout/hierarchy1"/>
    <dgm:cxn modelId="{BBF8564E-DD73-4FED-BA1D-6AB839612445}" type="presParOf" srcId="{00E7A9A2-5D22-443B-96D8-63A366D95B5D}" destId="{9916944E-E919-43DB-917E-667C15D0D561}" srcOrd="1" destOrd="0" presId="urn:microsoft.com/office/officeart/2005/8/layout/hierarchy1"/>
    <dgm:cxn modelId="{FA198090-7075-4C0F-BB66-324E9C305F7F}" type="presParOf" srcId="{E3AA8A18-B108-4223-BDFD-31B32CA5A2E2}" destId="{3B4320B8-AF16-4DE3-895C-9CF0AFBB1FD7}" srcOrd="1" destOrd="0" presId="urn:microsoft.com/office/officeart/2005/8/layout/hierarchy1"/>
    <dgm:cxn modelId="{F50214F1-2AF2-4101-A692-439D0319189C}" type="presParOf" srcId="{AD5C885B-5F12-492F-AEF5-2FB1A60E1FAD}" destId="{BF3E4C29-3785-4E95-B2DF-1427CD516F58}" srcOrd="2" destOrd="0" presId="urn:microsoft.com/office/officeart/2005/8/layout/hierarchy1"/>
    <dgm:cxn modelId="{BAF4A0E4-CDD3-49BF-B211-A6DB5C633863}" type="presParOf" srcId="{AD5C885B-5F12-492F-AEF5-2FB1A60E1FAD}" destId="{2196DC3D-E60A-4162-85C9-7C555D41C073}" srcOrd="3" destOrd="0" presId="urn:microsoft.com/office/officeart/2005/8/layout/hierarchy1"/>
    <dgm:cxn modelId="{376C7D36-D7E2-4A68-85E8-01DDB0D652C9}" type="presParOf" srcId="{2196DC3D-E60A-4162-85C9-7C555D41C073}" destId="{45E7B5BE-5763-4090-9B75-34667FC01241}" srcOrd="0" destOrd="0" presId="urn:microsoft.com/office/officeart/2005/8/layout/hierarchy1"/>
    <dgm:cxn modelId="{D93F1435-091F-4912-BDD8-4C51C37817FB}" type="presParOf" srcId="{45E7B5BE-5763-4090-9B75-34667FC01241}" destId="{35BA2CC6-31DE-4EA9-92EB-AD921A12D3FC}" srcOrd="0" destOrd="0" presId="urn:microsoft.com/office/officeart/2005/8/layout/hierarchy1"/>
    <dgm:cxn modelId="{CF00B60E-86EB-4352-8604-772C36358879}" type="presParOf" srcId="{45E7B5BE-5763-4090-9B75-34667FC01241}" destId="{D57D0BA8-907C-44B7-8B00-901FE8A96983}" srcOrd="1" destOrd="0" presId="urn:microsoft.com/office/officeart/2005/8/layout/hierarchy1"/>
    <dgm:cxn modelId="{98F8FBA3-F097-4D06-8D14-0E4BC8916084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Legalność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Legalne</a:t>
          </a:r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endParaRPr lang="pl-PL" b="1" u="sng" dirty="0"/>
        </a:p>
        <a:p>
          <a:r>
            <a:rPr lang="pl-PL" b="1" u="sng" dirty="0"/>
            <a:t>Nielegalne</a:t>
          </a:r>
          <a:endParaRPr lang="pl-PL" dirty="0"/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4C682206-BB03-4035-A434-57B844D389EB}" type="presOf" srcId="{5C72BAA3-553C-4347-9EA6-EDAA2D798E07}" destId="{9916944E-E919-43DB-917E-667C15D0D561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B1C6C93C-82BF-4A26-A46F-61173E984A23}" type="presOf" srcId="{43480463-AA10-452B-AC13-7E8FDF59F72A}" destId="{A94F9CB1-C737-43A5-812C-CB0B94785E6A}" srcOrd="0" destOrd="0" presId="urn:microsoft.com/office/officeart/2005/8/layout/hierarchy1"/>
    <dgm:cxn modelId="{06BB1567-EC29-4024-89BB-DB3B206777C2}" type="presOf" srcId="{76BF6A1C-D086-4067-9657-5699D31B4FD1}" destId="{D57D0BA8-907C-44B7-8B00-901FE8A96983}" srcOrd="0" destOrd="0" presId="urn:microsoft.com/office/officeart/2005/8/layout/hierarchy1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52CEE189-A826-47A0-A5E0-A29BDEB485F0}" type="presOf" srcId="{D8DCD89D-F925-43B7-9305-3B07DE241B89}" destId="{BF3E4C29-3785-4E95-B2DF-1427CD516F58}" srcOrd="0" destOrd="0" presId="urn:microsoft.com/office/officeart/2005/8/layout/hierarchy1"/>
    <dgm:cxn modelId="{4801498F-7477-42FC-9AEE-A8B9BBCCD248}" type="presOf" srcId="{5A49D09A-AFE1-4A48-B1A0-CB3617A0A297}" destId="{D78568E0-388D-4811-A199-424CEA60A557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D36EAFE9-8CCE-4947-8554-B58CEAA15CEE}" type="presOf" srcId="{A515A966-BB89-4F63-948F-4D3D699816E2}" destId="{55701FD5-B672-4593-9779-789EDD5980DD}" srcOrd="0" destOrd="0" presId="urn:microsoft.com/office/officeart/2005/8/layout/hierarchy1"/>
    <dgm:cxn modelId="{B5748C13-F097-44F3-A340-CDC3C000AB0E}" type="presParOf" srcId="{A94F9CB1-C737-43A5-812C-CB0B94785E6A}" destId="{A584FC1F-3FFF-4ACD-81E4-DA8217CF3FB6}" srcOrd="0" destOrd="0" presId="urn:microsoft.com/office/officeart/2005/8/layout/hierarchy1"/>
    <dgm:cxn modelId="{A984354F-8A15-4F81-ACFE-E96923CE5A4E}" type="presParOf" srcId="{A584FC1F-3FFF-4ACD-81E4-DA8217CF3FB6}" destId="{82F45F4C-6F06-4AC5-9AEB-5961D4212BED}" srcOrd="0" destOrd="0" presId="urn:microsoft.com/office/officeart/2005/8/layout/hierarchy1"/>
    <dgm:cxn modelId="{4FF88201-10B9-48CE-8F7E-3C6FAD96A31C}" type="presParOf" srcId="{82F45F4C-6F06-4AC5-9AEB-5961D4212BED}" destId="{84D7AC9E-BBA7-4365-BEB1-CA48781FF651}" srcOrd="0" destOrd="0" presId="urn:microsoft.com/office/officeart/2005/8/layout/hierarchy1"/>
    <dgm:cxn modelId="{5299EA0A-8164-4708-8150-3B5694CC7B08}" type="presParOf" srcId="{82F45F4C-6F06-4AC5-9AEB-5961D4212BED}" destId="{55701FD5-B672-4593-9779-789EDD5980DD}" srcOrd="1" destOrd="0" presId="urn:microsoft.com/office/officeart/2005/8/layout/hierarchy1"/>
    <dgm:cxn modelId="{767F6BBC-0D35-4323-97CE-8B9AA9A23CE6}" type="presParOf" srcId="{A584FC1F-3FFF-4ACD-81E4-DA8217CF3FB6}" destId="{AD5C885B-5F12-492F-AEF5-2FB1A60E1FAD}" srcOrd="1" destOrd="0" presId="urn:microsoft.com/office/officeart/2005/8/layout/hierarchy1"/>
    <dgm:cxn modelId="{E2F11BD5-EE65-44ED-8AFA-198466CF7E2B}" type="presParOf" srcId="{AD5C885B-5F12-492F-AEF5-2FB1A60E1FAD}" destId="{D78568E0-388D-4811-A199-424CEA60A557}" srcOrd="0" destOrd="0" presId="urn:microsoft.com/office/officeart/2005/8/layout/hierarchy1"/>
    <dgm:cxn modelId="{6FAAF05B-E57D-4EC7-B1E4-974909E3FE3D}" type="presParOf" srcId="{AD5C885B-5F12-492F-AEF5-2FB1A60E1FAD}" destId="{E3AA8A18-B108-4223-BDFD-31B32CA5A2E2}" srcOrd="1" destOrd="0" presId="urn:microsoft.com/office/officeart/2005/8/layout/hierarchy1"/>
    <dgm:cxn modelId="{E4FDADC1-49D9-471B-BE6E-9C3DCF788C51}" type="presParOf" srcId="{E3AA8A18-B108-4223-BDFD-31B32CA5A2E2}" destId="{00E7A9A2-5D22-443B-96D8-63A366D95B5D}" srcOrd="0" destOrd="0" presId="urn:microsoft.com/office/officeart/2005/8/layout/hierarchy1"/>
    <dgm:cxn modelId="{41DCAA8E-C79E-4B38-9312-F1810D820093}" type="presParOf" srcId="{00E7A9A2-5D22-443B-96D8-63A366D95B5D}" destId="{712D627D-F607-443A-B9E6-968E53A87C58}" srcOrd="0" destOrd="0" presId="urn:microsoft.com/office/officeart/2005/8/layout/hierarchy1"/>
    <dgm:cxn modelId="{7A84C328-9E8F-4B0D-8A19-B0B866117F48}" type="presParOf" srcId="{00E7A9A2-5D22-443B-96D8-63A366D95B5D}" destId="{9916944E-E919-43DB-917E-667C15D0D561}" srcOrd="1" destOrd="0" presId="urn:microsoft.com/office/officeart/2005/8/layout/hierarchy1"/>
    <dgm:cxn modelId="{2057AF19-A5BC-4F63-8BA3-AF9A963F52FF}" type="presParOf" srcId="{E3AA8A18-B108-4223-BDFD-31B32CA5A2E2}" destId="{3B4320B8-AF16-4DE3-895C-9CF0AFBB1FD7}" srcOrd="1" destOrd="0" presId="urn:microsoft.com/office/officeart/2005/8/layout/hierarchy1"/>
    <dgm:cxn modelId="{287BA8E4-7935-43DA-989D-8096039B8923}" type="presParOf" srcId="{AD5C885B-5F12-492F-AEF5-2FB1A60E1FAD}" destId="{BF3E4C29-3785-4E95-B2DF-1427CD516F58}" srcOrd="2" destOrd="0" presId="urn:microsoft.com/office/officeart/2005/8/layout/hierarchy1"/>
    <dgm:cxn modelId="{A181FB2B-90D5-40E4-A13D-7D11F90F33C0}" type="presParOf" srcId="{AD5C885B-5F12-492F-AEF5-2FB1A60E1FAD}" destId="{2196DC3D-E60A-4162-85C9-7C555D41C073}" srcOrd="3" destOrd="0" presId="urn:microsoft.com/office/officeart/2005/8/layout/hierarchy1"/>
    <dgm:cxn modelId="{7EBEC257-348F-453A-99E6-B53243C53258}" type="presParOf" srcId="{2196DC3D-E60A-4162-85C9-7C555D41C073}" destId="{45E7B5BE-5763-4090-9B75-34667FC01241}" srcOrd="0" destOrd="0" presId="urn:microsoft.com/office/officeart/2005/8/layout/hierarchy1"/>
    <dgm:cxn modelId="{3BF33C52-D73B-4143-9E13-0AC6A00F770D}" type="presParOf" srcId="{45E7B5BE-5763-4090-9B75-34667FC01241}" destId="{35BA2CC6-31DE-4EA9-92EB-AD921A12D3FC}" srcOrd="0" destOrd="0" presId="urn:microsoft.com/office/officeart/2005/8/layout/hierarchy1"/>
    <dgm:cxn modelId="{98D7B863-16EA-4537-A236-395FAC02760B}" type="presParOf" srcId="{45E7B5BE-5763-4090-9B75-34667FC01241}" destId="{D57D0BA8-907C-44B7-8B00-901FE8A96983}" srcOrd="1" destOrd="0" presId="urn:microsoft.com/office/officeart/2005/8/layout/hierarchy1"/>
    <dgm:cxn modelId="{DE657921-B8B6-4E31-B8D9-E065D0006085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Dostępność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Otwarte:</a:t>
          </a:r>
        </a:p>
        <a:p>
          <a:r>
            <a:rPr lang="pl-PL" u="none" dirty="0"/>
            <a:t>-powszechnie dostępne</a:t>
          </a:r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Zamknięte:</a:t>
          </a:r>
        </a:p>
        <a:p>
          <a:r>
            <a:rPr lang="pl-PL" dirty="0"/>
            <a:t>-tylko dla określonych użytkowników</a:t>
          </a:r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555DC820-42BD-457D-9415-16D9840FF7BB}" type="presOf" srcId="{D8DCD89D-F925-43B7-9305-3B07DE241B89}" destId="{BF3E4C29-3785-4E95-B2DF-1427CD516F58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B93B713C-D376-44F4-BE0E-2348D7FC27DD}" type="presOf" srcId="{5C72BAA3-553C-4347-9EA6-EDAA2D798E07}" destId="{9916944E-E919-43DB-917E-667C15D0D561}" srcOrd="0" destOrd="0" presId="urn:microsoft.com/office/officeart/2005/8/layout/hierarchy1"/>
    <dgm:cxn modelId="{EE53F45E-4B03-44DF-95C0-F5884099337C}" type="presOf" srcId="{43480463-AA10-452B-AC13-7E8FDF59F72A}" destId="{A94F9CB1-C737-43A5-812C-CB0B94785E6A}" srcOrd="0" destOrd="0" presId="urn:microsoft.com/office/officeart/2005/8/layout/hierarchy1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5B527754-4E4F-4BF1-8C5D-7BEE6D2DE01B}" type="presOf" srcId="{76BF6A1C-D086-4067-9657-5699D31B4FD1}" destId="{D57D0BA8-907C-44B7-8B00-901FE8A96983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DEBFACC7-96A2-49BA-8CF2-CA8DB13CAD78}" type="presOf" srcId="{A515A966-BB89-4F63-948F-4D3D699816E2}" destId="{55701FD5-B672-4593-9779-789EDD5980DD}" srcOrd="0" destOrd="0" presId="urn:microsoft.com/office/officeart/2005/8/layout/hierarchy1"/>
    <dgm:cxn modelId="{389168CE-AEE8-4AE7-823E-CAF774FA95C7}" type="presOf" srcId="{5A49D09A-AFE1-4A48-B1A0-CB3617A0A297}" destId="{D78568E0-388D-4811-A199-424CEA60A557}" srcOrd="0" destOrd="0" presId="urn:microsoft.com/office/officeart/2005/8/layout/hierarchy1"/>
    <dgm:cxn modelId="{3883D1A0-DB4A-445B-B6AE-92A85B45F5FF}" type="presParOf" srcId="{A94F9CB1-C737-43A5-812C-CB0B94785E6A}" destId="{A584FC1F-3FFF-4ACD-81E4-DA8217CF3FB6}" srcOrd="0" destOrd="0" presId="urn:microsoft.com/office/officeart/2005/8/layout/hierarchy1"/>
    <dgm:cxn modelId="{43188884-60B4-4C19-BD5B-0568365063B1}" type="presParOf" srcId="{A584FC1F-3FFF-4ACD-81E4-DA8217CF3FB6}" destId="{82F45F4C-6F06-4AC5-9AEB-5961D4212BED}" srcOrd="0" destOrd="0" presId="urn:microsoft.com/office/officeart/2005/8/layout/hierarchy1"/>
    <dgm:cxn modelId="{26BE59B6-25DE-4B7D-998D-6D1D15DF3B34}" type="presParOf" srcId="{82F45F4C-6F06-4AC5-9AEB-5961D4212BED}" destId="{84D7AC9E-BBA7-4365-BEB1-CA48781FF651}" srcOrd="0" destOrd="0" presId="urn:microsoft.com/office/officeart/2005/8/layout/hierarchy1"/>
    <dgm:cxn modelId="{849E2161-C5D9-43A9-A347-707351CA1CB6}" type="presParOf" srcId="{82F45F4C-6F06-4AC5-9AEB-5961D4212BED}" destId="{55701FD5-B672-4593-9779-789EDD5980DD}" srcOrd="1" destOrd="0" presId="urn:microsoft.com/office/officeart/2005/8/layout/hierarchy1"/>
    <dgm:cxn modelId="{C7432365-41BD-4AA1-AA21-4D3B23EE3C4E}" type="presParOf" srcId="{A584FC1F-3FFF-4ACD-81E4-DA8217CF3FB6}" destId="{AD5C885B-5F12-492F-AEF5-2FB1A60E1FAD}" srcOrd="1" destOrd="0" presId="urn:microsoft.com/office/officeart/2005/8/layout/hierarchy1"/>
    <dgm:cxn modelId="{86650115-7F1F-461B-9576-0FD03FC2B5CB}" type="presParOf" srcId="{AD5C885B-5F12-492F-AEF5-2FB1A60E1FAD}" destId="{D78568E0-388D-4811-A199-424CEA60A557}" srcOrd="0" destOrd="0" presId="urn:microsoft.com/office/officeart/2005/8/layout/hierarchy1"/>
    <dgm:cxn modelId="{EC1D2E68-427D-4546-A0C6-451373EDE112}" type="presParOf" srcId="{AD5C885B-5F12-492F-AEF5-2FB1A60E1FAD}" destId="{E3AA8A18-B108-4223-BDFD-31B32CA5A2E2}" srcOrd="1" destOrd="0" presId="urn:microsoft.com/office/officeart/2005/8/layout/hierarchy1"/>
    <dgm:cxn modelId="{58D1B5BE-F0D5-43D0-B4F9-25A977AB746A}" type="presParOf" srcId="{E3AA8A18-B108-4223-BDFD-31B32CA5A2E2}" destId="{00E7A9A2-5D22-443B-96D8-63A366D95B5D}" srcOrd="0" destOrd="0" presId="urn:microsoft.com/office/officeart/2005/8/layout/hierarchy1"/>
    <dgm:cxn modelId="{A5B310C0-DB61-406B-8B7E-18CD5F4A82AE}" type="presParOf" srcId="{00E7A9A2-5D22-443B-96D8-63A366D95B5D}" destId="{712D627D-F607-443A-B9E6-968E53A87C58}" srcOrd="0" destOrd="0" presId="urn:microsoft.com/office/officeart/2005/8/layout/hierarchy1"/>
    <dgm:cxn modelId="{4745C2F7-87C5-4F07-801F-0A89F99D44D1}" type="presParOf" srcId="{00E7A9A2-5D22-443B-96D8-63A366D95B5D}" destId="{9916944E-E919-43DB-917E-667C15D0D561}" srcOrd="1" destOrd="0" presId="urn:microsoft.com/office/officeart/2005/8/layout/hierarchy1"/>
    <dgm:cxn modelId="{7B3603A6-C8FD-4EB4-91EC-0F42B1ECEBC0}" type="presParOf" srcId="{E3AA8A18-B108-4223-BDFD-31B32CA5A2E2}" destId="{3B4320B8-AF16-4DE3-895C-9CF0AFBB1FD7}" srcOrd="1" destOrd="0" presId="urn:microsoft.com/office/officeart/2005/8/layout/hierarchy1"/>
    <dgm:cxn modelId="{70C8562D-C9D2-4206-96BF-9AC1DFF6C250}" type="presParOf" srcId="{AD5C885B-5F12-492F-AEF5-2FB1A60E1FAD}" destId="{BF3E4C29-3785-4E95-B2DF-1427CD516F58}" srcOrd="2" destOrd="0" presId="urn:microsoft.com/office/officeart/2005/8/layout/hierarchy1"/>
    <dgm:cxn modelId="{54C5E23A-C0D0-4977-9B5E-D2F56652BFD9}" type="presParOf" srcId="{AD5C885B-5F12-492F-AEF5-2FB1A60E1FAD}" destId="{2196DC3D-E60A-4162-85C9-7C555D41C073}" srcOrd="3" destOrd="0" presId="urn:microsoft.com/office/officeart/2005/8/layout/hierarchy1"/>
    <dgm:cxn modelId="{D0863969-F498-4A86-BACD-FCC4DEBF8F19}" type="presParOf" srcId="{2196DC3D-E60A-4162-85C9-7C555D41C073}" destId="{45E7B5BE-5763-4090-9B75-34667FC01241}" srcOrd="0" destOrd="0" presId="urn:microsoft.com/office/officeart/2005/8/layout/hierarchy1"/>
    <dgm:cxn modelId="{4871E6DF-1888-4188-AA47-CF6DAD33BC64}" type="presParOf" srcId="{45E7B5BE-5763-4090-9B75-34667FC01241}" destId="{35BA2CC6-31DE-4EA9-92EB-AD921A12D3FC}" srcOrd="0" destOrd="0" presId="urn:microsoft.com/office/officeart/2005/8/layout/hierarchy1"/>
    <dgm:cxn modelId="{03F4BE23-6C1F-4A21-A98F-1D043EB539EB}" type="presParOf" srcId="{45E7B5BE-5763-4090-9B75-34667FC01241}" destId="{D57D0BA8-907C-44B7-8B00-901FE8A96983}" srcOrd="1" destOrd="0" presId="urn:microsoft.com/office/officeart/2005/8/layout/hierarchy1"/>
    <dgm:cxn modelId="{FDCA3C77-917B-4AA8-BCE8-A5CABC297466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Lokalizacja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Wewnętrzne:</a:t>
          </a:r>
        </a:p>
        <a:p>
          <a:endParaRPr lang="pl-PL" u="none" dirty="0"/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Zewnętrzne:</a:t>
          </a:r>
          <a:endParaRPr lang="pl-PL" dirty="0"/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9609D60D-F31D-45F5-9170-75B96D778EBB}" type="presOf" srcId="{A515A966-BB89-4F63-948F-4D3D699816E2}" destId="{55701FD5-B672-4593-9779-789EDD5980DD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3E0D945F-1228-42B6-B39C-B61F8B992DF0}" type="presOf" srcId="{5C72BAA3-553C-4347-9EA6-EDAA2D798E07}" destId="{9916944E-E919-43DB-917E-667C15D0D561}" srcOrd="0" destOrd="0" presId="urn:microsoft.com/office/officeart/2005/8/layout/hierarchy1"/>
    <dgm:cxn modelId="{23C70A60-24EC-461A-8DA3-84DA3F6B4D80}" type="presOf" srcId="{43480463-AA10-452B-AC13-7E8FDF59F72A}" destId="{A94F9CB1-C737-43A5-812C-CB0B94785E6A}" srcOrd="0" destOrd="0" presId="urn:microsoft.com/office/officeart/2005/8/layout/hierarchy1"/>
    <dgm:cxn modelId="{46A7386A-D5F5-4C27-A7B3-352AC4A46D56}" type="presOf" srcId="{5A49D09A-AFE1-4A48-B1A0-CB3617A0A297}" destId="{D78568E0-388D-4811-A199-424CEA60A557}" srcOrd="0" destOrd="0" presId="urn:microsoft.com/office/officeart/2005/8/layout/hierarchy1"/>
    <dgm:cxn modelId="{4579876A-07F5-4A86-AB4A-BCD4DFC784BF}" type="presOf" srcId="{D8DCD89D-F925-43B7-9305-3B07DE241B89}" destId="{BF3E4C29-3785-4E95-B2DF-1427CD516F58}" srcOrd="0" destOrd="0" presId="urn:microsoft.com/office/officeart/2005/8/layout/hierarchy1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B47BF05A-E578-4F64-AF4F-D38A14A69DFA}" type="presOf" srcId="{76BF6A1C-D086-4067-9657-5699D31B4FD1}" destId="{D57D0BA8-907C-44B7-8B00-901FE8A96983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6CC602CC-CC12-4658-91BF-3797690930FD}" type="presParOf" srcId="{A94F9CB1-C737-43A5-812C-CB0B94785E6A}" destId="{A584FC1F-3FFF-4ACD-81E4-DA8217CF3FB6}" srcOrd="0" destOrd="0" presId="urn:microsoft.com/office/officeart/2005/8/layout/hierarchy1"/>
    <dgm:cxn modelId="{7B6A44E4-32BF-4EF8-8B44-1CDE47D7E11F}" type="presParOf" srcId="{A584FC1F-3FFF-4ACD-81E4-DA8217CF3FB6}" destId="{82F45F4C-6F06-4AC5-9AEB-5961D4212BED}" srcOrd="0" destOrd="0" presId="urn:microsoft.com/office/officeart/2005/8/layout/hierarchy1"/>
    <dgm:cxn modelId="{85562B16-507A-45D3-A902-D48103144E24}" type="presParOf" srcId="{82F45F4C-6F06-4AC5-9AEB-5961D4212BED}" destId="{84D7AC9E-BBA7-4365-BEB1-CA48781FF651}" srcOrd="0" destOrd="0" presId="urn:microsoft.com/office/officeart/2005/8/layout/hierarchy1"/>
    <dgm:cxn modelId="{C093A531-38BC-4B83-99BC-004FCEC522DE}" type="presParOf" srcId="{82F45F4C-6F06-4AC5-9AEB-5961D4212BED}" destId="{55701FD5-B672-4593-9779-789EDD5980DD}" srcOrd="1" destOrd="0" presId="urn:microsoft.com/office/officeart/2005/8/layout/hierarchy1"/>
    <dgm:cxn modelId="{1E478CD0-781E-4F3E-8BEC-23A524B854F2}" type="presParOf" srcId="{A584FC1F-3FFF-4ACD-81E4-DA8217CF3FB6}" destId="{AD5C885B-5F12-492F-AEF5-2FB1A60E1FAD}" srcOrd="1" destOrd="0" presId="urn:microsoft.com/office/officeart/2005/8/layout/hierarchy1"/>
    <dgm:cxn modelId="{C8C473E8-0537-4059-9FDD-E22E7CEA3887}" type="presParOf" srcId="{AD5C885B-5F12-492F-AEF5-2FB1A60E1FAD}" destId="{D78568E0-388D-4811-A199-424CEA60A557}" srcOrd="0" destOrd="0" presId="urn:microsoft.com/office/officeart/2005/8/layout/hierarchy1"/>
    <dgm:cxn modelId="{4F5A293B-D15C-4246-87CA-78C20B0C888F}" type="presParOf" srcId="{AD5C885B-5F12-492F-AEF5-2FB1A60E1FAD}" destId="{E3AA8A18-B108-4223-BDFD-31B32CA5A2E2}" srcOrd="1" destOrd="0" presId="urn:microsoft.com/office/officeart/2005/8/layout/hierarchy1"/>
    <dgm:cxn modelId="{D5152A90-6744-45FE-92BD-39F7737729F3}" type="presParOf" srcId="{E3AA8A18-B108-4223-BDFD-31B32CA5A2E2}" destId="{00E7A9A2-5D22-443B-96D8-63A366D95B5D}" srcOrd="0" destOrd="0" presId="urn:microsoft.com/office/officeart/2005/8/layout/hierarchy1"/>
    <dgm:cxn modelId="{EECEEE77-55CD-47D8-8B40-E04753B00974}" type="presParOf" srcId="{00E7A9A2-5D22-443B-96D8-63A366D95B5D}" destId="{712D627D-F607-443A-B9E6-968E53A87C58}" srcOrd="0" destOrd="0" presId="urn:microsoft.com/office/officeart/2005/8/layout/hierarchy1"/>
    <dgm:cxn modelId="{9BDBED2B-17E4-4F26-9366-F72D54FC17E1}" type="presParOf" srcId="{00E7A9A2-5D22-443B-96D8-63A366D95B5D}" destId="{9916944E-E919-43DB-917E-667C15D0D561}" srcOrd="1" destOrd="0" presId="urn:microsoft.com/office/officeart/2005/8/layout/hierarchy1"/>
    <dgm:cxn modelId="{FD38E315-0CD7-4457-81A7-65161A618B63}" type="presParOf" srcId="{E3AA8A18-B108-4223-BDFD-31B32CA5A2E2}" destId="{3B4320B8-AF16-4DE3-895C-9CF0AFBB1FD7}" srcOrd="1" destOrd="0" presId="urn:microsoft.com/office/officeart/2005/8/layout/hierarchy1"/>
    <dgm:cxn modelId="{AB7086AF-6061-486C-B276-098AD619A750}" type="presParOf" srcId="{AD5C885B-5F12-492F-AEF5-2FB1A60E1FAD}" destId="{BF3E4C29-3785-4E95-B2DF-1427CD516F58}" srcOrd="2" destOrd="0" presId="urn:microsoft.com/office/officeart/2005/8/layout/hierarchy1"/>
    <dgm:cxn modelId="{779E0340-BD7C-49C2-BE67-62A596431F4B}" type="presParOf" srcId="{AD5C885B-5F12-492F-AEF5-2FB1A60E1FAD}" destId="{2196DC3D-E60A-4162-85C9-7C555D41C073}" srcOrd="3" destOrd="0" presId="urn:microsoft.com/office/officeart/2005/8/layout/hierarchy1"/>
    <dgm:cxn modelId="{634829F5-83DF-4BC7-A32E-D668AE4F6A19}" type="presParOf" srcId="{2196DC3D-E60A-4162-85C9-7C555D41C073}" destId="{45E7B5BE-5763-4090-9B75-34667FC01241}" srcOrd="0" destOrd="0" presId="urn:microsoft.com/office/officeart/2005/8/layout/hierarchy1"/>
    <dgm:cxn modelId="{CA66BE8B-4481-4111-B7B8-CC07E8F0A911}" type="presParOf" srcId="{45E7B5BE-5763-4090-9B75-34667FC01241}" destId="{35BA2CC6-31DE-4EA9-92EB-AD921A12D3FC}" srcOrd="0" destOrd="0" presId="urn:microsoft.com/office/officeart/2005/8/layout/hierarchy1"/>
    <dgm:cxn modelId="{6BDE1347-3F65-4DC1-9B68-56E4B027BC1E}" type="presParOf" srcId="{45E7B5BE-5763-4090-9B75-34667FC01241}" destId="{D57D0BA8-907C-44B7-8B00-901FE8A96983}" srcOrd="1" destOrd="0" presId="urn:microsoft.com/office/officeart/2005/8/layout/hierarchy1"/>
    <dgm:cxn modelId="{03C5BB42-E6BA-4FAE-A5DD-3C574B8CA8B6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480463-AA10-452B-AC13-7E8FDF59F7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515A966-BB89-4F63-948F-4D3D699816E2}">
      <dgm:prSet phldrT="[Tekst]"/>
      <dgm:spPr/>
      <dgm:t>
        <a:bodyPr/>
        <a:lstStyle/>
        <a:p>
          <a:r>
            <a:rPr lang="pl-PL" b="1" dirty="0"/>
            <a:t>Sposób tworzenia</a:t>
          </a:r>
        </a:p>
      </dgm:t>
    </dgm:pt>
    <dgm:pt modelId="{EEF2A1E8-D7B0-4CCE-995B-A6C04489EB90}" type="parTrans" cxnId="{2C2F1D4F-17BB-4216-885B-C236D6E85211}">
      <dgm:prSet/>
      <dgm:spPr/>
      <dgm:t>
        <a:bodyPr/>
        <a:lstStyle/>
        <a:p>
          <a:endParaRPr lang="pl-PL"/>
        </a:p>
      </dgm:t>
    </dgm:pt>
    <dgm:pt modelId="{F372554E-DF43-47D3-A86D-D2FD2134724A}" type="sibTrans" cxnId="{2C2F1D4F-17BB-4216-885B-C236D6E85211}">
      <dgm:prSet/>
      <dgm:spPr/>
      <dgm:t>
        <a:bodyPr/>
        <a:lstStyle/>
        <a:p>
          <a:endParaRPr lang="pl-PL"/>
        </a:p>
      </dgm:t>
    </dgm:pt>
    <dgm:pt modelId="{5C72BAA3-553C-4347-9EA6-EDAA2D798E07}">
      <dgm:prSet phldrT="[Tekst]"/>
      <dgm:spPr/>
      <dgm:t>
        <a:bodyPr/>
        <a:lstStyle/>
        <a:p>
          <a:r>
            <a:rPr lang="pl-PL" b="1" u="sng" dirty="0"/>
            <a:t>Pierwotne:</a:t>
          </a:r>
        </a:p>
        <a:p>
          <a:endParaRPr lang="pl-PL" u="none" dirty="0"/>
        </a:p>
      </dgm:t>
    </dgm:pt>
    <dgm:pt modelId="{5A49D09A-AFE1-4A48-B1A0-CB3617A0A297}" type="parTrans" cxnId="{FE7ECB35-3497-46AB-923F-2B4FA789C435}">
      <dgm:prSet/>
      <dgm:spPr/>
      <dgm:t>
        <a:bodyPr/>
        <a:lstStyle/>
        <a:p>
          <a:endParaRPr lang="pl-PL"/>
        </a:p>
      </dgm:t>
    </dgm:pt>
    <dgm:pt modelId="{1E43E4E3-2F68-4DC5-924A-3ED402B4EA97}" type="sibTrans" cxnId="{FE7ECB35-3497-46AB-923F-2B4FA789C435}">
      <dgm:prSet/>
      <dgm:spPr/>
      <dgm:t>
        <a:bodyPr/>
        <a:lstStyle/>
        <a:p>
          <a:endParaRPr lang="pl-PL"/>
        </a:p>
      </dgm:t>
    </dgm:pt>
    <dgm:pt modelId="{76BF6A1C-D086-4067-9657-5699D31B4FD1}">
      <dgm:prSet phldrT="[Tekst]"/>
      <dgm:spPr/>
      <dgm:t>
        <a:bodyPr/>
        <a:lstStyle/>
        <a:p>
          <a:r>
            <a:rPr lang="pl-PL" b="1" u="sng" dirty="0"/>
            <a:t>Wtórne:</a:t>
          </a:r>
          <a:endParaRPr lang="pl-PL" dirty="0"/>
        </a:p>
        <a:p>
          <a:endParaRPr lang="pl-PL" dirty="0"/>
        </a:p>
      </dgm:t>
    </dgm:pt>
    <dgm:pt modelId="{D8DCD89D-F925-43B7-9305-3B07DE241B89}" type="parTrans" cxnId="{2629A5BD-2ED1-487F-B6CE-685525DCBC29}">
      <dgm:prSet/>
      <dgm:spPr/>
      <dgm:t>
        <a:bodyPr/>
        <a:lstStyle/>
        <a:p>
          <a:endParaRPr lang="pl-PL"/>
        </a:p>
      </dgm:t>
    </dgm:pt>
    <dgm:pt modelId="{11F8A588-5513-426D-936B-DED19F190541}" type="sibTrans" cxnId="{2629A5BD-2ED1-487F-B6CE-685525DCBC29}">
      <dgm:prSet/>
      <dgm:spPr/>
      <dgm:t>
        <a:bodyPr/>
        <a:lstStyle/>
        <a:p>
          <a:endParaRPr lang="pl-PL"/>
        </a:p>
      </dgm:t>
    </dgm:pt>
    <dgm:pt modelId="{A94F9CB1-C737-43A5-812C-CB0B94785E6A}" type="pres">
      <dgm:prSet presAssocID="{43480463-AA10-452B-AC13-7E8FDF59F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84FC1F-3FFF-4ACD-81E4-DA8217CF3FB6}" type="pres">
      <dgm:prSet presAssocID="{A515A966-BB89-4F63-948F-4D3D699816E2}" presName="hierRoot1" presStyleCnt="0"/>
      <dgm:spPr/>
    </dgm:pt>
    <dgm:pt modelId="{82F45F4C-6F06-4AC5-9AEB-5961D4212BED}" type="pres">
      <dgm:prSet presAssocID="{A515A966-BB89-4F63-948F-4D3D699816E2}" presName="composite" presStyleCnt="0"/>
      <dgm:spPr/>
    </dgm:pt>
    <dgm:pt modelId="{84D7AC9E-BBA7-4365-BEB1-CA48781FF651}" type="pres">
      <dgm:prSet presAssocID="{A515A966-BB89-4F63-948F-4D3D699816E2}" presName="background" presStyleLbl="node0" presStyleIdx="0" presStyleCnt="1"/>
      <dgm:spPr/>
    </dgm:pt>
    <dgm:pt modelId="{55701FD5-B672-4593-9779-789EDD5980DD}" type="pres">
      <dgm:prSet presAssocID="{A515A966-BB89-4F63-948F-4D3D699816E2}" presName="text" presStyleLbl="fgAcc0" presStyleIdx="0" presStyleCnt="1">
        <dgm:presLayoutVars>
          <dgm:chPref val="3"/>
        </dgm:presLayoutVars>
      </dgm:prSet>
      <dgm:spPr/>
    </dgm:pt>
    <dgm:pt modelId="{AD5C885B-5F12-492F-AEF5-2FB1A60E1FAD}" type="pres">
      <dgm:prSet presAssocID="{A515A966-BB89-4F63-948F-4D3D699816E2}" presName="hierChild2" presStyleCnt="0"/>
      <dgm:spPr/>
    </dgm:pt>
    <dgm:pt modelId="{D78568E0-388D-4811-A199-424CEA60A557}" type="pres">
      <dgm:prSet presAssocID="{5A49D09A-AFE1-4A48-B1A0-CB3617A0A297}" presName="Name10" presStyleLbl="parChTrans1D2" presStyleIdx="0" presStyleCnt="2"/>
      <dgm:spPr/>
    </dgm:pt>
    <dgm:pt modelId="{E3AA8A18-B108-4223-BDFD-31B32CA5A2E2}" type="pres">
      <dgm:prSet presAssocID="{5C72BAA3-553C-4347-9EA6-EDAA2D798E07}" presName="hierRoot2" presStyleCnt="0"/>
      <dgm:spPr/>
    </dgm:pt>
    <dgm:pt modelId="{00E7A9A2-5D22-443B-96D8-63A366D95B5D}" type="pres">
      <dgm:prSet presAssocID="{5C72BAA3-553C-4347-9EA6-EDAA2D798E07}" presName="composite2" presStyleCnt="0"/>
      <dgm:spPr/>
    </dgm:pt>
    <dgm:pt modelId="{712D627D-F607-443A-B9E6-968E53A87C58}" type="pres">
      <dgm:prSet presAssocID="{5C72BAA3-553C-4347-9EA6-EDAA2D798E07}" presName="background2" presStyleLbl="node2" presStyleIdx="0" presStyleCnt="2"/>
      <dgm:spPr/>
    </dgm:pt>
    <dgm:pt modelId="{9916944E-E919-43DB-917E-667C15D0D561}" type="pres">
      <dgm:prSet presAssocID="{5C72BAA3-553C-4347-9EA6-EDAA2D798E07}" presName="text2" presStyleLbl="fgAcc2" presStyleIdx="0" presStyleCnt="2">
        <dgm:presLayoutVars>
          <dgm:chPref val="3"/>
        </dgm:presLayoutVars>
      </dgm:prSet>
      <dgm:spPr/>
    </dgm:pt>
    <dgm:pt modelId="{3B4320B8-AF16-4DE3-895C-9CF0AFBB1FD7}" type="pres">
      <dgm:prSet presAssocID="{5C72BAA3-553C-4347-9EA6-EDAA2D798E07}" presName="hierChild3" presStyleCnt="0"/>
      <dgm:spPr/>
    </dgm:pt>
    <dgm:pt modelId="{BF3E4C29-3785-4E95-B2DF-1427CD516F58}" type="pres">
      <dgm:prSet presAssocID="{D8DCD89D-F925-43B7-9305-3B07DE241B89}" presName="Name10" presStyleLbl="parChTrans1D2" presStyleIdx="1" presStyleCnt="2"/>
      <dgm:spPr/>
    </dgm:pt>
    <dgm:pt modelId="{2196DC3D-E60A-4162-85C9-7C555D41C073}" type="pres">
      <dgm:prSet presAssocID="{76BF6A1C-D086-4067-9657-5699D31B4FD1}" presName="hierRoot2" presStyleCnt="0"/>
      <dgm:spPr/>
    </dgm:pt>
    <dgm:pt modelId="{45E7B5BE-5763-4090-9B75-34667FC01241}" type="pres">
      <dgm:prSet presAssocID="{76BF6A1C-D086-4067-9657-5699D31B4FD1}" presName="composite2" presStyleCnt="0"/>
      <dgm:spPr/>
    </dgm:pt>
    <dgm:pt modelId="{35BA2CC6-31DE-4EA9-92EB-AD921A12D3FC}" type="pres">
      <dgm:prSet presAssocID="{76BF6A1C-D086-4067-9657-5699D31B4FD1}" presName="background2" presStyleLbl="node2" presStyleIdx="1" presStyleCnt="2"/>
      <dgm:spPr/>
    </dgm:pt>
    <dgm:pt modelId="{D57D0BA8-907C-44B7-8B00-901FE8A96983}" type="pres">
      <dgm:prSet presAssocID="{76BF6A1C-D086-4067-9657-5699D31B4FD1}" presName="text2" presStyleLbl="fgAcc2" presStyleIdx="1" presStyleCnt="2">
        <dgm:presLayoutVars>
          <dgm:chPref val="3"/>
        </dgm:presLayoutVars>
      </dgm:prSet>
      <dgm:spPr/>
    </dgm:pt>
    <dgm:pt modelId="{254B8701-6333-474C-BFAF-E3C17FAEB4F0}" type="pres">
      <dgm:prSet presAssocID="{76BF6A1C-D086-4067-9657-5699D31B4FD1}" presName="hierChild3" presStyleCnt="0"/>
      <dgm:spPr/>
    </dgm:pt>
  </dgm:ptLst>
  <dgm:cxnLst>
    <dgm:cxn modelId="{73500214-CB3A-485A-82CC-720F4977E6D1}" type="presOf" srcId="{43480463-AA10-452B-AC13-7E8FDF59F72A}" destId="{A94F9CB1-C737-43A5-812C-CB0B94785E6A}" srcOrd="0" destOrd="0" presId="urn:microsoft.com/office/officeart/2005/8/layout/hierarchy1"/>
    <dgm:cxn modelId="{FE7ECB35-3497-46AB-923F-2B4FA789C435}" srcId="{A515A966-BB89-4F63-948F-4D3D699816E2}" destId="{5C72BAA3-553C-4347-9EA6-EDAA2D798E07}" srcOrd="0" destOrd="0" parTransId="{5A49D09A-AFE1-4A48-B1A0-CB3617A0A297}" sibTransId="{1E43E4E3-2F68-4DC5-924A-3ED402B4EA97}"/>
    <dgm:cxn modelId="{734CE937-6F8B-45E2-885A-1AF15BA68166}" type="presOf" srcId="{A515A966-BB89-4F63-948F-4D3D699816E2}" destId="{55701FD5-B672-4593-9779-789EDD5980DD}" srcOrd="0" destOrd="0" presId="urn:microsoft.com/office/officeart/2005/8/layout/hierarchy1"/>
    <dgm:cxn modelId="{2C2F1D4F-17BB-4216-885B-C236D6E85211}" srcId="{43480463-AA10-452B-AC13-7E8FDF59F72A}" destId="{A515A966-BB89-4F63-948F-4D3D699816E2}" srcOrd="0" destOrd="0" parTransId="{EEF2A1E8-D7B0-4CCE-995B-A6C04489EB90}" sibTransId="{F372554E-DF43-47D3-A86D-D2FD2134724A}"/>
    <dgm:cxn modelId="{D02B3F4F-0D69-4CB6-A4B0-EEDCE0F9C2D6}" type="presOf" srcId="{5A49D09A-AFE1-4A48-B1A0-CB3617A0A297}" destId="{D78568E0-388D-4811-A199-424CEA60A557}" srcOrd="0" destOrd="0" presId="urn:microsoft.com/office/officeart/2005/8/layout/hierarchy1"/>
    <dgm:cxn modelId="{DFCFD572-2670-4A44-AA5C-0C428F6CC844}" type="presOf" srcId="{D8DCD89D-F925-43B7-9305-3B07DE241B89}" destId="{BF3E4C29-3785-4E95-B2DF-1427CD516F58}" srcOrd="0" destOrd="0" presId="urn:microsoft.com/office/officeart/2005/8/layout/hierarchy1"/>
    <dgm:cxn modelId="{E881E9A1-A214-43CB-860A-6AC44EC51562}" type="presOf" srcId="{5C72BAA3-553C-4347-9EA6-EDAA2D798E07}" destId="{9916944E-E919-43DB-917E-667C15D0D561}" srcOrd="0" destOrd="0" presId="urn:microsoft.com/office/officeart/2005/8/layout/hierarchy1"/>
    <dgm:cxn modelId="{0ED956AD-33B2-47E0-ADD5-32278052F3E9}" type="presOf" srcId="{76BF6A1C-D086-4067-9657-5699D31B4FD1}" destId="{D57D0BA8-907C-44B7-8B00-901FE8A96983}" srcOrd="0" destOrd="0" presId="urn:microsoft.com/office/officeart/2005/8/layout/hierarchy1"/>
    <dgm:cxn modelId="{2629A5BD-2ED1-487F-B6CE-685525DCBC29}" srcId="{A515A966-BB89-4F63-948F-4D3D699816E2}" destId="{76BF6A1C-D086-4067-9657-5699D31B4FD1}" srcOrd="1" destOrd="0" parTransId="{D8DCD89D-F925-43B7-9305-3B07DE241B89}" sibTransId="{11F8A588-5513-426D-936B-DED19F190541}"/>
    <dgm:cxn modelId="{3AFE6070-BD17-4239-BB11-0E23E940A685}" type="presParOf" srcId="{A94F9CB1-C737-43A5-812C-CB0B94785E6A}" destId="{A584FC1F-3FFF-4ACD-81E4-DA8217CF3FB6}" srcOrd="0" destOrd="0" presId="urn:microsoft.com/office/officeart/2005/8/layout/hierarchy1"/>
    <dgm:cxn modelId="{38C40CEF-C2E3-432C-9CB5-70E7CF13ECEE}" type="presParOf" srcId="{A584FC1F-3FFF-4ACD-81E4-DA8217CF3FB6}" destId="{82F45F4C-6F06-4AC5-9AEB-5961D4212BED}" srcOrd="0" destOrd="0" presId="urn:microsoft.com/office/officeart/2005/8/layout/hierarchy1"/>
    <dgm:cxn modelId="{C8BE7B7B-4582-49E6-B8F8-50F7E6C012BD}" type="presParOf" srcId="{82F45F4C-6F06-4AC5-9AEB-5961D4212BED}" destId="{84D7AC9E-BBA7-4365-BEB1-CA48781FF651}" srcOrd="0" destOrd="0" presId="urn:microsoft.com/office/officeart/2005/8/layout/hierarchy1"/>
    <dgm:cxn modelId="{9C0ABAE5-5B6A-4205-99FD-D4970D906806}" type="presParOf" srcId="{82F45F4C-6F06-4AC5-9AEB-5961D4212BED}" destId="{55701FD5-B672-4593-9779-789EDD5980DD}" srcOrd="1" destOrd="0" presId="urn:microsoft.com/office/officeart/2005/8/layout/hierarchy1"/>
    <dgm:cxn modelId="{D7F98802-F3C6-4787-92BE-3076059605D9}" type="presParOf" srcId="{A584FC1F-3FFF-4ACD-81E4-DA8217CF3FB6}" destId="{AD5C885B-5F12-492F-AEF5-2FB1A60E1FAD}" srcOrd="1" destOrd="0" presId="urn:microsoft.com/office/officeart/2005/8/layout/hierarchy1"/>
    <dgm:cxn modelId="{AD8B5E36-0D95-4EDD-8C43-68034E1F0679}" type="presParOf" srcId="{AD5C885B-5F12-492F-AEF5-2FB1A60E1FAD}" destId="{D78568E0-388D-4811-A199-424CEA60A557}" srcOrd="0" destOrd="0" presId="urn:microsoft.com/office/officeart/2005/8/layout/hierarchy1"/>
    <dgm:cxn modelId="{5A8B377E-15B8-4C45-8AB4-B0EB7F9B1539}" type="presParOf" srcId="{AD5C885B-5F12-492F-AEF5-2FB1A60E1FAD}" destId="{E3AA8A18-B108-4223-BDFD-31B32CA5A2E2}" srcOrd="1" destOrd="0" presId="urn:microsoft.com/office/officeart/2005/8/layout/hierarchy1"/>
    <dgm:cxn modelId="{91690D04-87F9-4FE5-9432-FF195FD4757B}" type="presParOf" srcId="{E3AA8A18-B108-4223-BDFD-31B32CA5A2E2}" destId="{00E7A9A2-5D22-443B-96D8-63A366D95B5D}" srcOrd="0" destOrd="0" presId="urn:microsoft.com/office/officeart/2005/8/layout/hierarchy1"/>
    <dgm:cxn modelId="{563A5D9C-0EB1-46AF-A6F5-CD25050DEF8B}" type="presParOf" srcId="{00E7A9A2-5D22-443B-96D8-63A366D95B5D}" destId="{712D627D-F607-443A-B9E6-968E53A87C58}" srcOrd="0" destOrd="0" presId="urn:microsoft.com/office/officeart/2005/8/layout/hierarchy1"/>
    <dgm:cxn modelId="{20B9CF48-5241-47DA-A9F8-C873733C1B2C}" type="presParOf" srcId="{00E7A9A2-5D22-443B-96D8-63A366D95B5D}" destId="{9916944E-E919-43DB-917E-667C15D0D561}" srcOrd="1" destOrd="0" presId="urn:microsoft.com/office/officeart/2005/8/layout/hierarchy1"/>
    <dgm:cxn modelId="{964B50AF-B278-494A-ADC2-4E6849E21EC4}" type="presParOf" srcId="{E3AA8A18-B108-4223-BDFD-31B32CA5A2E2}" destId="{3B4320B8-AF16-4DE3-895C-9CF0AFBB1FD7}" srcOrd="1" destOrd="0" presId="urn:microsoft.com/office/officeart/2005/8/layout/hierarchy1"/>
    <dgm:cxn modelId="{2B2F66C5-4981-49D2-8AB2-ED1733B1A851}" type="presParOf" srcId="{AD5C885B-5F12-492F-AEF5-2FB1A60E1FAD}" destId="{BF3E4C29-3785-4E95-B2DF-1427CD516F58}" srcOrd="2" destOrd="0" presId="urn:microsoft.com/office/officeart/2005/8/layout/hierarchy1"/>
    <dgm:cxn modelId="{EB4A861E-8A9D-4CE8-80B2-C5B677F717C2}" type="presParOf" srcId="{AD5C885B-5F12-492F-AEF5-2FB1A60E1FAD}" destId="{2196DC3D-E60A-4162-85C9-7C555D41C073}" srcOrd="3" destOrd="0" presId="urn:microsoft.com/office/officeart/2005/8/layout/hierarchy1"/>
    <dgm:cxn modelId="{D33CAAF7-1B14-4938-8BC7-CAFA1DBEEF65}" type="presParOf" srcId="{2196DC3D-E60A-4162-85C9-7C555D41C073}" destId="{45E7B5BE-5763-4090-9B75-34667FC01241}" srcOrd="0" destOrd="0" presId="urn:microsoft.com/office/officeart/2005/8/layout/hierarchy1"/>
    <dgm:cxn modelId="{E9DBFE4B-BC2C-4354-8DF4-C2819447D1E5}" type="presParOf" srcId="{45E7B5BE-5763-4090-9B75-34667FC01241}" destId="{35BA2CC6-31DE-4EA9-92EB-AD921A12D3FC}" srcOrd="0" destOrd="0" presId="urn:microsoft.com/office/officeart/2005/8/layout/hierarchy1"/>
    <dgm:cxn modelId="{6EBA12F7-8DF0-4989-BCEC-1543A5142466}" type="presParOf" srcId="{45E7B5BE-5763-4090-9B75-34667FC01241}" destId="{D57D0BA8-907C-44B7-8B00-901FE8A96983}" srcOrd="1" destOrd="0" presId="urn:microsoft.com/office/officeart/2005/8/layout/hierarchy1"/>
    <dgm:cxn modelId="{B0381453-4D98-4E79-A1A3-515EA83AB6FE}" type="presParOf" srcId="{2196DC3D-E60A-4162-85C9-7C555D41C073}" destId="{254B8701-6333-474C-BFAF-E3C17FAEB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 dirty="0"/>
            <a:t>Rodzaj źródła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u="sng" kern="1200" dirty="0"/>
            <a:t>Tradycyjne: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u="none" kern="1200" dirty="0"/>
            <a:t>-rozmowa,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u="none" kern="1200" dirty="0"/>
            <a:t>-telefon,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u="none" kern="1200" dirty="0"/>
            <a:t>-dokument</a:t>
          </a:r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u="sng" kern="1200" dirty="0"/>
            <a:t>Elektroniczne: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-dane w systemie elektronicznym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800" kern="1200" dirty="0"/>
        </a:p>
      </dsp:txBody>
      <dsp:txXfrm>
        <a:off x="5090938" y="4066629"/>
        <a:ext cx="3624841" cy="2250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kern="1200" dirty="0"/>
            <a:t>Pochodzenie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Własne: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u="none" kern="1200" dirty="0"/>
            <a:t>-rejestracja własnych zdarzeń</a:t>
          </a:r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Obce: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-rejestracja zdarzeń z otoczenia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 dirty="0"/>
        </a:p>
      </dsp:txBody>
      <dsp:txXfrm>
        <a:off x="5090938" y="4066629"/>
        <a:ext cx="3624841" cy="2250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kern="1200" dirty="0"/>
            <a:t>Pewność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Pewne: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u="none" kern="1200" dirty="0"/>
            <a:t>-prawdziwe dane</a:t>
          </a:r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Niepewne: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-budzące podejrzenia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 dirty="0"/>
        </a:p>
      </dsp:txBody>
      <dsp:txXfrm>
        <a:off x="5090938" y="4066629"/>
        <a:ext cx="3624841" cy="2250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b="1" kern="1200" dirty="0"/>
            <a:t>Legalność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b="1" u="sng" kern="1200" dirty="0"/>
            <a:t>Legalne</a:t>
          </a:r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700" b="1" u="sng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b="1" u="sng" kern="1200" dirty="0"/>
            <a:t>Nielegalne</a:t>
          </a:r>
          <a:endParaRPr lang="pl-PL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700" kern="1200" dirty="0"/>
        </a:p>
      </dsp:txBody>
      <dsp:txXfrm>
        <a:off x="5090938" y="4066629"/>
        <a:ext cx="3624841" cy="2250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kern="1200" dirty="0"/>
            <a:t>Dostępność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Otwarte: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u="none" kern="1200" dirty="0"/>
            <a:t>-powszechnie dostępne</a:t>
          </a:r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u="sng" kern="1200" dirty="0"/>
            <a:t>Zamknięte: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-tylko dla określonych użytkowników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 dirty="0"/>
        </a:p>
      </dsp:txBody>
      <dsp:txXfrm>
        <a:off x="5090938" y="4066629"/>
        <a:ext cx="3624841" cy="2250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b="1" kern="1200" dirty="0"/>
            <a:t>Lokalizacja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b="1" u="sng" kern="1200" dirty="0"/>
            <a:t>Wewnętrzne: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4600" u="none" kern="1200" dirty="0"/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b="1" u="sng" kern="1200" dirty="0"/>
            <a:t>Zewnętrzne:</a:t>
          </a:r>
          <a:endParaRPr lang="pl-PL" sz="4600" kern="1200" dirty="0"/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4600" kern="1200" dirty="0"/>
        </a:p>
      </dsp:txBody>
      <dsp:txXfrm>
        <a:off x="5090938" y="4066629"/>
        <a:ext cx="3624841" cy="2250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4C29-3785-4E95-B2DF-1427CD516F58}">
      <dsp:nvSpPr>
        <dsp:cNvPr id="0" name=""/>
        <dsp:cNvSpPr/>
      </dsp:nvSpPr>
      <dsp:spPr>
        <a:xfrm>
          <a:off x="4184276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79"/>
              </a:lnTo>
              <a:lnTo>
                <a:pt x="2300762" y="746179"/>
              </a:lnTo>
              <a:lnTo>
                <a:pt x="2300762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68E0-388D-4811-A199-424CEA60A557}">
      <dsp:nvSpPr>
        <dsp:cNvPr id="0" name=""/>
        <dsp:cNvSpPr/>
      </dsp:nvSpPr>
      <dsp:spPr>
        <a:xfrm>
          <a:off x="1883514" y="2504249"/>
          <a:ext cx="2300762" cy="1094953"/>
        </a:xfrm>
        <a:custGeom>
          <a:avLst/>
          <a:gdLst/>
          <a:ahLst/>
          <a:cxnLst/>
          <a:rect l="0" t="0" r="0" b="0"/>
          <a:pathLst>
            <a:path>
              <a:moveTo>
                <a:pt x="2300762" y="0"/>
              </a:moveTo>
              <a:lnTo>
                <a:pt x="2300762" y="746179"/>
              </a:lnTo>
              <a:lnTo>
                <a:pt x="0" y="746179"/>
              </a:lnTo>
              <a:lnTo>
                <a:pt x="0" y="1094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AC9E-BBA7-4365-BEB1-CA48781FF651}">
      <dsp:nvSpPr>
        <dsp:cNvPr id="0" name=""/>
        <dsp:cNvSpPr/>
      </dsp:nvSpPr>
      <dsp:spPr>
        <a:xfrm>
          <a:off x="2301834" y="113548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1FD5-B672-4593-9779-789EDD5980DD}">
      <dsp:nvSpPr>
        <dsp:cNvPr id="0" name=""/>
        <dsp:cNvSpPr/>
      </dsp:nvSpPr>
      <dsp:spPr>
        <a:xfrm>
          <a:off x="2720155" y="510953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b="1" kern="1200" dirty="0"/>
            <a:t>Sposób tworzenia</a:t>
          </a:r>
        </a:p>
      </dsp:txBody>
      <dsp:txXfrm>
        <a:off x="2790176" y="580974"/>
        <a:ext cx="3624841" cy="2250659"/>
      </dsp:txXfrm>
    </dsp:sp>
    <dsp:sp modelId="{712D627D-F607-443A-B9E6-968E53A87C58}">
      <dsp:nvSpPr>
        <dsp:cNvPr id="0" name=""/>
        <dsp:cNvSpPr/>
      </dsp:nvSpPr>
      <dsp:spPr>
        <a:xfrm>
          <a:off x="1072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6944E-E919-43DB-917E-667C15D0D561}">
      <dsp:nvSpPr>
        <dsp:cNvPr id="0" name=""/>
        <dsp:cNvSpPr/>
      </dsp:nvSpPr>
      <dsp:spPr>
        <a:xfrm>
          <a:off x="419393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b="1" u="sng" kern="1200" dirty="0"/>
            <a:t>Pierwotne:</a:t>
          </a:r>
        </a:p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400" u="none" kern="1200" dirty="0"/>
        </a:p>
      </dsp:txBody>
      <dsp:txXfrm>
        <a:off x="489414" y="4066629"/>
        <a:ext cx="3624841" cy="2250659"/>
      </dsp:txXfrm>
    </dsp:sp>
    <dsp:sp modelId="{35BA2CC6-31DE-4EA9-92EB-AD921A12D3FC}">
      <dsp:nvSpPr>
        <dsp:cNvPr id="0" name=""/>
        <dsp:cNvSpPr/>
      </dsp:nvSpPr>
      <dsp:spPr>
        <a:xfrm>
          <a:off x="4602597" y="3599203"/>
          <a:ext cx="3764883" cy="2390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D0BA8-907C-44B7-8B00-901FE8A96983}">
      <dsp:nvSpPr>
        <dsp:cNvPr id="0" name=""/>
        <dsp:cNvSpPr/>
      </dsp:nvSpPr>
      <dsp:spPr>
        <a:xfrm>
          <a:off x="5020917" y="3996608"/>
          <a:ext cx="3764883" cy="2390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b="1" u="sng" kern="1200" dirty="0"/>
            <a:t>Wtórne:</a:t>
          </a:r>
          <a:endParaRPr lang="pl-PL" sz="5400" kern="1200" dirty="0"/>
        </a:p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400" kern="1200" dirty="0"/>
        </a:p>
      </dsp:txBody>
      <dsp:txXfrm>
        <a:off x="5090938" y="4066629"/>
        <a:ext cx="3624841" cy="2250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63E8-22CB-440E-802F-7FF2A68B9489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2668-3676-495C-9994-7CEAE3B7C53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Źródła zbierana informacji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Wewnętrzne źródła informacji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l-PL" dirty="0"/>
              <a:t>Nośniki informacji:</a:t>
            </a:r>
          </a:p>
          <a:p>
            <a:pPr marL="514350" indent="-514350"/>
            <a:r>
              <a:rPr lang="pl-PL" dirty="0"/>
              <a:t>sprawozdania finansowe,</a:t>
            </a:r>
          </a:p>
          <a:p>
            <a:pPr marL="514350" indent="-514350"/>
            <a:r>
              <a:rPr lang="pl-PL" dirty="0"/>
              <a:t>raporty,</a:t>
            </a:r>
          </a:p>
          <a:p>
            <a:pPr marL="514350" indent="-514350"/>
            <a:r>
              <a:rPr lang="pl-PL" dirty="0"/>
              <a:t>notatki służbowe,</a:t>
            </a:r>
          </a:p>
          <a:p>
            <a:pPr marL="514350" indent="-514350"/>
            <a:r>
              <a:rPr lang="pl-PL" dirty="0"/>
              <a:t>dokumenty kontrolne,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źródła informacji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pl-PL" dirty="0"/>
              <a:t>instytucje,</a:t>
            </a:r>
          </a:p>
          <a:p>
            <a:pPr marL="514350" indent="-514350"/>
            <a:r>
              <a:rPr lang="pl-PL" dirty="0"/>
              <a:t>przedsiębiorstwa,</a:t>
            </a:r>
          </a:p>
          <a:p>
            <a:pPr marL="514350" indent="-514350"/>
            <a:r>
              <a:rPr lang="pl-PL" dirty="0"/>
              <a:t>urzędy,</a:t>
            </a:r>
          </a:p>
          <a:p>
            <a:pPr marL="514350" indent="-514350"/>
            <a:r>
              <a:rPr lang="pl-PL" dirty="0"/>
              <a:t>klienci,</a:t>
            </a:r>
          </a:p>
          <a:p>
            <a:pPr marL="514350" indent="-514350"/>
            <a:r>
              <a:rPr lang="pl-PL" dirty="0"/>
              <a:t>dostawcy,</a:t>
            </a:r>
          </a:p>
          <a:p>
            <a:pPr marL="514350" indent="-514350"/>
            <a:r>
              <a:rPr lang="pl-PL" dirty="0"/>
              <a:t>media.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Źródła pierwotne to informacje, które zostały przygotowane pod kątem konkretnego problemu</a:t>
            </a:r>
          </a:p>
          <a:p>
            <a:endParaRPr lang="pl-PL" dirty="0"/>
          </a:p>
          <a:p>
            <a:r>
              <a:rPr lang="pl-PL" dirty="0"/>
              <a:t>Źródła wtórne zwane również źródłami zastanymi to informacje, które nie zostały wykonane pod kątem konkretnego problemu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Wewnętrzne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Zewnętrzne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Pierwotne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Pracownicy,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Produkty,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Usługi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Produkty i usługi konkurencji,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Konkurencja,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klienci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Zjawiska w otoczeniu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Wtórne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Księgowość,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Sprawozdania pracowników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Konferencje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Seminaria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Notatki służbowe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Wyniki sprzedaży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Raporty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Statystyki rządowe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Statystyki branżowe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Katalogi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Czasopisma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Książki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/>
                        <a:t>Raporty innych firm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Źródło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l-PL" dirty="0"/>
              <a:t>wszelkiego typu </a:t>
            </a:r>
            <a:r>
              <a:rPr lang="pl-PL" dirty="0">
                <a:solidFill>
                  <a:srgbClr val="FF0000"/>
                </a:solidFill>
              </a:rPr>
              <a:t>zdarzenia, procesy i zjawiska</a:t>
            </a:r>
            <a:r>
              <a:rPr lang="pl-PL" dirty="0"/>
              <a:t>, które podlegają procesowi rejestracji w zbiorach informacyjnych, a także wszelkiego typu </a:t>
            </a:r>
            <a:r>
              <a:rPr lang="pl-PL" dirty="0">
                <a:solidFill>
                  <a:srgbClr val="FF0000"/>
                </a:solidFill>
              </a:rPr>
              <a:t>zasoby informacyjne</a:t>
            </a:r>
            <a:r>
              <a:rPr lang="pl-PL" dirty="0"/>
              <a:t>, które dana organizacja może wykorzystać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214282" y="142852"/>
          <a:ext cx="8786874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Wewnętrzne źródła informacji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system,</a:t>
            </a:r>
          </a:p>
          <a:p>
            <a:r>
              <a:rPr lang="pl-PL" dirty="0"/>
              <a:t>element,</a:t>
            </a:r>
          </a:p>
          <a:p>
            <a:r>
              <a:rPr lang="pl-PL" dirty="0"/>
              <a:t>proces,</a:t>
            </a:r>
          </a:p>
          <a:p>
            <a:r>
              <a:rPr lang="pl-PL" dirty="0"/>
              <a:t>zdarzenie</a:t>
            </a:r>
          </a:p>
          <a:p>
            <a:endParaRPr lang="pl-PL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216</Words>
  <Application>Microsoft Office PowerPoint</Application>
  <PresentationFormat>Pokaz na ekranie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Źródła zbierana informacji</vt:lpstr>
      <vt:lpstr>Źródło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Wewnętrzne źródła informacji</vt:lpstr>
      <vt:lpstr>Wewnętrzne źródła informacji</vt:lpstr>
      <vt:lpstr>Zewnętrzne źródła informacji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Źródła zbierana informacji</dc:title>
  <dc:creator>Adam Czarnota</dc:creator>
  <cp:lastModifiedBy>Adam CZARNOTA</cp:lastModifiedBy>
  <cp:revision>6</cp:revision>
  <dcterms:created xsi:type="dcterms:W3CDTF">2021-03-01T12:12:42Z</dcterms:created>
  <dcterms:modified xsi:type="dcterms:W3CDTF">2023-04-06T12:10:11Z</dcterms:modified>
</cp:coreProperties>
</file>