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1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Metody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wywiad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eksperyment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metody projekcyjne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</dgm:pt>
    <dgm:pt modelId="{E6E62326-03E4-4B3A-AE1A-9B85C18D640B}">
      <dgm:prSet/>
      <dgm:spPr/>
      <dgm:t>
        <a:bodyPr/>
        <a:lstStyle/>
        <a:p>
          <a:r>
            <a:rPr lang="pl-PL" dirty="0" smtClean="0"/>
            <a:t>analiza dokumentacji</a:t>
          </a:r>
          <a:endParaRPr lang="pl-PL" dirty="0"/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</dgm:pt>
    <dgm:pt modelId="{1F61F1FF-D43A-4490-8E61-3AC303905E0E}">
      <dgm:prSet/>
      <dgm:spPr/>
      <dgm:t>
        <a:bodyPr/>
        <a:lstStyle/>
        <a:p>
          <a:r>
            <a:rPr lang="pl-PL" dirty="0" smtClean="0"/>
            <a:t>obserwacja</a:t>
          </a:r>
          <a:endParaRPr lang="pl-PL" dirty="0"/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</dgm:pt>
    <dgm:pt modelId="{580AEF5C-AC7D-47D4-AD20-A838448C95A1}">
      <dgm:prSet/>
      <dgm:spPr/>
      <dgm:t>
        <a:bodyPr/>
        <a:lstStyle/>
        <a:p>
          <a:r>
            <a:rPr lang="pl-PL" dirty="0" smtClean="0"/>
            <a:t>ankieta</a:t>
          </a:r>
          <a:endParaRPr lang="pl-PL" dirty="0"/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6"/>
      <dgm:spPr/>
    </dgm:pt>
    <dgm:pt modelId="{968A6C67-AAAC-439B-AAFF-14ECC70322DE}" type="pres">
      <dgm:prSet presAssocID="{86AB5762-46A2-47D3-90E1-0184803153C4}" presName="connTx" presStyleLbl="parChTrans1D2" presStyleIdx="0" presStyleCnt="6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6">
        <dgm:presLayoutVars>
          <dgm:chPref val="3"/>
        </dgm:presLayoutVars>
      </dgm:prSet>
      <dgm:spPr/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6"/>
      <dgm:spPr/>
    </dgm:pt>
    <dgm:pt modelId="{617B90EA-0810-4EF9-95AB-DB6D50C8453A}" type="pres">
      <dgm:prSet presAssocID="{CF6572CA-0E30-4729-8FFE-AEAAFA41A48A}" presName="connTx" presStyleLbl="parChTrans1D2" presStyleIdx="1" presStyleCnt="6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6">
        <dgm:presLayoutVars>
          <dgm:chPref val="3"/>
        </dgm:presLayoutVars>
      </dgm:prSet>
      <dgm:spPr/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6"/>
      <dgm:spPr/>
    </dgm:pt>
    <dgm:pt modelId="{E5F08B91-4174-4BCA-B78D-4F5B2A87DB88}" type="pres">
      <dgm:prSet presAssocID="{7306D8C4-0545-44D3-BAB6-453E0EFC13C0}" presName="connTx" presStyleLbl="parChTrans1D2" presStyleIdx="2" presStyleCnt="6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6"/>
      <dgm:spPr/>
    </dgm:pt>
    <dgm:pt modelId="{DAEE8286-6A1F-421C-B4EC-200F9522E3FD}" type="pres">
      <dgm:prSet presAssocID="{2F369AF9-051A-433D-9D49-DB8EDAC0DB3D}" presName="connTx" presStyleLbl="parChTrans1D2" presStyleIdx="3" presStyleCnt="6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6"/>
      <dgm:spPr/>
    </dgm:pt>
    <dgm:pt modelId="{21F4B46A-CCD9-4092-AA9F-8B50D06ECCB9}" type="pres">
      <dgm:prSet presAssocID="{FCD9DFE5-FDB2-49B0-B0DC-4208984EF505}" presName="connTx" presStyleLbl="parChTrans1D2" presStyleIdx="4" presStyleCnt="6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6">
        <dgm:presLayoutVars>
          <dgm:chPref val="3"/>
        </dgm:presLayoutVars>
      </dgm:prSet>
      <dgm:spPr/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6"/>
      <dgm:spPr/>
    </dgm:pt>
    <dgm:pt modelId="{33108009-5377-4554-BB5D-5657EF1117A2}" type="pres">
      <dgm:prSet presAssocID="{DF12FE28-CDF1-4C26-97A9-61A7DD107322}" presName="connTx" presStyleLbl="parChTrans1D2" presStyleIdx="5" presStyleCnt="6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6">
        <dgm:presLayoutVars>
          <dgm:chPref val="3"/>
        </dgm:presLayoutVars>
      </dgm:prSet>
      <dgm:spPr/>
    </dgm:pt>
    <dgm:pt modelId="{56D629E7-F391-4080-B999-9037917F828F}" type="pres">
      <dgm:prSet presAssocID="{580AEF5C-AC7D-47D4-AD20-A838448C95A1}" presName="level3hierChild" presStyleCnt="0"/>
      <dgm:spPr/>
    </dgm:pt>
  </dgm:ptLst>
  <dgm:cxnLst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944B37B9-47AB-40C7-A02A-ED670BD66B4A}" type="presOf" srcId="{2F369AF9-051A-433D-9D49-DB8EDAC0DB3D}" destId="{DAEE8286-6A1F-421C-B4EC-200F9522E3FD}" srcOrd="1" destOrd="0" presId="urn:microsoft.com/office/officeart/2005/8/layout/hierarchy2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AB76DB52-B922-49B9-B499-9657694A08F8}" type="presOf" srcId="{CF6572CA-0E30-4729-8FFE-AEAAFA41A48A}" destId="{D71EC708-A3E8-48BB-9EA6-D35DE59D6231}" srcOrd="0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53B2AD57-04BE-4985-AD84-8B29DDABBA1E}" type="presOf" srcId="{7306D8C4-0545-44D3-BAB6-453E0EFC13C0}" destId="{E5F08B91-4174-4BCA-B78D-4F5B2A87DB88}" srcOrd="1" destOrd="0" presId="urn:microsoft.com/office/officeart/2005/8/layout/hierarchy2"/>
    <dgm:cxn modelId="{97225B0E-5B9F-4322-AAC3-09117B5BB4D4}" type="presOf" srcId="{344DC5C2-BB13-4F53-A2BB-4F8A9E616E7B}" destId="{386A9292-D8CE-48BA-8078-25D3CBA7655D}" srcOrd="0" destOrd="0" presId="urn:microsoft.com/office/officeart/2005/8/layout/hierarchy2"/>
    <dgm:cxn modelId="{CBEBF220-BFF3-4D52-AC96-DD3A77BBC69F}" type="presOf" srcId="{86AB5762-46A2-47D3-90E1-0184803153C4}" destId="{968A6C67-AAAC-439B-AAFF-14ECC70322DE}" srcOrd="1" destOrd="0" presId="urn:microsoft.com/office/officeart/2005/8/layout/hierarchy2"/>
    <dgm:cxn modelId="{CBBCFB0D-1C41-4635-A548-5641236F968B}" type="presOf" srcId="{1B239878-8EAE-4D6A-812D-F413845782F4}" destId="{E87BB99A-C375-4363-A7E2-F76FAD73E063}" srcOrd="0" destOrd="0" presId="urn:microsoft.com/office/officeart/2005/8/layout/hierarchy2"/>
    <dgm:cxn modelId="{575E68F7-4B2F-4F8E-8E47-42E088535304}" type="presOf" srcId="{7306D8C4-0545-44D3-BAB6-453E0EFC13C0}" destId="{8FAA4118-B02E-4032-A4D9-BF97FB6AD375}" srcOrd="0" destOrd="0" presId="urn:microsoft.com/office/officeart/2005/8/layout/hierarchy2"/>
    <dgm:cxn modelId="{396B5A5E-59E1-4DC7-B6CE-E0CC88A9E6F5}" type="presOf" srcId="{FCD9DFE5-FDB2-49B0-B0DC-4208984EF505}" destId="{21F4B46A-CCD9-4092-AA9F-8B50D06ECCB9}" srcOrd="1" destOrd="0" presId="urn:microsoft.com/office/officeart/2005/8/layout/hierarchy2"/>
    <dgm:cxn modelId="{A88F0D31-B92A-4495-A392-85C6E276BE01}" type="presOf" srcId="{FCD9DFE5-FDB2-49B0-B0DC-4208984EF505}" destId="{C2320D22-6311-4DEC-B285-C03102305479}" srcOrd="0" destOrd="0" presId="urn:microsoft.com/office/officeart/2005/8/layout/hierarchy2"/>
    <dgm:cxn modelId="{D392F4A0-CD96-4A1F-8CFA-5CA15F31B014}" type="presOf" srcId="{580AEF5C-AC7D-47D4-AD20-A838448C95A1}" destId="{02DF4FCA-AF2E-4FC6-8117-8A762ECA21CB}" srcOrd="0" destOrd="0" presId="urn:microsoft.com/office/officeart/2005/8/layout/hierarchy2"/>
    <dgm:cxn modelId="{CEE8BA4F-8D7F-4B60-8309-EDF9F3C7C50E}" type="presOf" srcId="{2F369AF9-051A-433D-9D49-DB8EDAC0DB3D}" destId="{B906DD85-88DD-41C2-A425-C18F2DD2E5C6}" srcOrd="0" destOrd="0" presId="urn:microsoft.com/office/officeart/2005/8/layout/hierarchy2"/>
    <dgm:cxn modelId="{70F468A0-BA21-49CF-A699-150590D5A609}" type="presOf" srcId="{E6E62326-03E4-4B3A-AE1A-9B85C18D640B}" destId="{418E50C8-22BC-4CE4-8D58-FD0BA290DEBA}" srcOrd="0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01563A8E-4462-425C-8C46-216027562C81}" type="presOf" srcId="{9DE80EB2-B7DF-4CC8-B0FA-79D9A0EE287A}" destId="{781C862C-9AC3-45D6-B1BA-A114B084397E}" srcOrd="0" destOrd="0" presId="urn:microsoft.com/office/officeart/2005/8/layout/hierarchy2"/>
    <dgm:cxn modelId="{F0F2048A-B078-478F-9430-C29DEB203F89}" type="presOf" srcId="{AE8F70D3-6885-4138-B56D-300208E32AD2}" destId="{ADA55712-F959-43B3-BB62-396ACBA0AA70}" srcOrd="0" destOrd="0" presId="urn:microsoft.com/office/officeart/2005/8/layout/hierarchy2"/>
    <dgm:cxn modelId="{96AF69A1-BDD2-45A4-8BC3-F99193D51ECE}" type="presOf" srcId="{DF12FE28-CDF1-4C26-97A9-61A7DD107322}" destId="{5505EBCA-E5D7-4A91-9334-854690A46000}" srcOrd="0" destOrd="0" presId="urn:microsoft.com/office/officeart/2005/8/layout/hierarchy2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448EBA9F-5514-4783-87E9-2C043FBBC8BC}" type="presOf" srcId="{1F61F1FF-D43A-4490-8E61-3AC303905E0E}" destId="{8F96F413-AEE8-41E3-AE05-98D7B8ECFE5F}" srcOrd="0" destOrd="0" presId="urn:microsoft.com/office/officeart/2005/8/layout/hierarchy2"/>
    <dgm:cxn modelId="{5439F909-193A-4C97-A1C5-D338030F3AC4}" type="presOf" srcId="{CF6572CA-0E30-4729-8FFE-AEAAFA41A48A}" destId="{617B90EA-0810-4EF9-95AB-DB6D50C8453A}" srcOrd="1" destOrd="0" presId="urn:microsoft.com/office/officeart/2005/8/layout/hierarchy2"/>
    <dgm:cxn modelId="{453885F7-C8F6-4F69-B7A6-8EBB9215FF3D}" type="presOf" srcId="{AA7D8F86-88A6-44DB-8A30-B0BA54FE51DB}" destId="{D0C17543-EB0A-475F-907F-915472F4CFCF}" srcOrd="0" destOrd="0" presId="urn:microsoft.com/office/officeart/2005/8/layout/hierarchy2"/>
    <dgm:cxn modelId="{3D0703BE-0E4E-4B95-AD47-D86194DF4BEC}" type="presOf" srcId="{86AB5762-46A2-47D3-90E1-0184803153C4}" destId="{8A31ACE1-9E3B-401C-BCA6-FCB78E92BC81}" srcOrd="0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065E8D4E-8DA7-41F0-93B3-BEE6733D069B}" type="presOf" srcId="{DF12FE28-CDF1-4C26-97A9-61A7DD107322}" destId="{33108009-5377-4554-BB5D-5657EF1117A2}" srcOrd="1" destOrd="0" presId="urn:microsoft.com/office/officeart/2005/8/layout/hierarchy2"/>
    <dgm:cxn modelId="{3D1DD9C0-CF2D-4B84-A40F-8B1664F69491}" type="presParOf" srcId="{E87BB99A-C375-4363-A7E2-F76FAD73E063}" destId="{46F7274E-42BE-49E6-ACFA-B48D90CB206D}" srcOrd="0" destOrd="0" presId="urn:microsoft.com/office/officeart/2005/8/layout/hierarchy2"/>
    <dgm:cxn modelId="{06089ED3-5EB2-4232-99DD-8E2822F74C39}" type="presParOf" srcId="{46F7274E-42BE-49E6-ACFA-B48D90CB206D}" destId="{ADA55712-F959-43B3-BB62-396ACBA0AA70}" srcOrd="0" destOrd="0" presId="urn:microsoft.com/office/officeart/2005/8/layout/hierarchy2"/>
    <dgm:cxn modelId="{585EEF54-7233-46AE-AB91-3E8958D69DFB}" type="presParOf" srcId="{46F7274E-42BE-49E6-ACFA-B48D90CB206D}" destId="{B329D2F4-2E66-44A5-9EC9-82BCEA690B1E}" srcOrd="1" destOrd="0" presId="urn:microsoft.com/office/officeart/2005/8/layout/hierarchy2"/>
    <dgm:cxn modelId="{7FF7AA0F-D5A5-42B5-848B-073712EB9345}" type="presParOf" srcId="{B329D2F4-2E66-44A5-9EC9-82BCEA690B1E}" destId="{8A31ACE1-9E3B-401C-BCA6-FCB78E92BC81}" srcOrd="0" destOrd="0" presId="urn:microsoft.com/office/officeart/2005/8/layout/hierarchy2"/>
    <dgm:cxn modelId="{6B848AB3-4A7C-4BBF-84DA-3B2709AE2ABB}" type="presParOf" srcId="{8A31ACE1-9E3B-401C-BCA6-FCB78E92BC81}" destId="{968A6C67-AAAC-439B-AAFF-14ECC70322DE}" srcOrd="0" destOrd="0" presId="urn:microsoft.com/office/officeart/2005/8/layout/hierarchy2"/>
    <dgm:cxn modelId="{4A22B22B-65A4-4F4F-BA54-74EAAF218388}" type="presParOf" srcId="{B329D2F4-2E66-44A5-9EC9-82BCEA690B1E}" destId="{E9B1D8EA-C840-4D0F-8F0A-5708B31C5044}" srcOrd="1" destOrd="0" presId="urn:microsoft.com/office/officeart/2005/8/layout/hierarchy2"/>
    <dgm:cxn modelId="{9C7ED1BD-983A-4E70-8436-D0B9C31DA03B}" type="presParOf" srcId="{E9B1D8EA-C840-4D0F-8F0A-5708B31C5044}" destId="{386A9292-D8CE-48BA-8078-25D3CBA7655D}" srcOrd="0" destOrd="0" presId="urn:microsoft.com/office/officeart/2005/8/layout/hierarchy2"/>
    <dgm:cxn modelId="{F4FD0D21-E614-44CF-988C-2E6B9DA4F2CF}" type="presParOf" srcId="{E9B1D8EA-C840-4D0F-8F0A-5708B31C5044}" destId="{C8980763-7114-474F-AAFF-F31EE329F6DE}" srcOrd="1" destOrd="0" presId="urn:microsoft.com/office/officeart/2005/8/layout/hierarchy2"/>
    <dgm:cxn modelId="{56C57CE1-49B7-432C-BDF6-0100F423B68C}" type="presParOf" srcId="{B329D2F4-2E66-44A5-9EC9-82BCEA690B1E}" destId="{D71EC708-A3E8-48BB-9EA6-D35DE59D6231}" srcOrd="2" destOrd="0" presId="urn:microsoft.com/office/officeart/2005/8/layout/hierarchy2"/>
    <dgm:cxn modelId="{F789299F-5D2A-4FCC-BB1A-733EE46D2CFE}" type="presParOf" srcId="{D71EC708-A3E8-48BB-9EA6-D35DE59D6231}" destId="{617B90EA-0810-4EF9-95AB-DB6D50C8453A}" srcOrd="0" destOrd="0" presId="urn:microsoft.com/office/officeart/2005/8/layout/hierarchy2"/>
    <dgm:cxn modelId="{F9051D76-D4CF-45FB-B25B-3E73E77AE1EF}" type="presParOf" srcId="{B329D2F4-2E66-44A5-9EC9-82BCEA690B1E}" destId="{72432CA5-CC82-436D-A064-533820C9A7CC}" srcOrd="3" destOrd="0" presId="urn:microsoft.com/office/officeart/2005/8/layout/hierarchy2"/>
    <dgm:cxn modelId="{327E3FC7-05DD-47A8-BD96-17A05A772A70}" type="presParOf" srcId="{72432CA5-CC82-436D-A064-533820C9A7CC}" destId="{781C862C-9AC3-45D6-B1BA-A114B084397E}" srcOrd="0" destOrd="0" presId="urn:microsoft.com/office/officeart/2005/8/layout/hierarchy2"/>
    <dgm:cxn modelId="{3572B0FA-2340-4832-B29A-2579A141CCEE}" type="presParOf" srcId="{72432CA5-CC82-436D-A064-533820C9A7CC}" destId="{FB8A8DF9-1D22-4E36-A13E-5DA0E8DD09B0}" srcOrd="1" destOrd="0" presId="urn:microsoft.com/office/officeart/2005/8/layout/hierarchy2"/>
    <dgm:cxn modelId="{588B50FD-0AA3-4D9E-A648-438BE8F59244}" type="presParOf" srcId="{B329D2F4-2E66-44A5-9EC9-82BCEA690B1E}" destId="{8FAA4118-B02E-4032-A4D9-BF97FB6AD375}" srcOrd="4" destOrd="0" presId="urn:microsoft.com/office/officeart/2005/8/layout/hierarchy2"/>
    <dgm:cxn modelId="{166E646B-2831-4941-9AB6-4C2080B92356}" type="presParOf" srcId="{8FAA4118-B02E-4032-A4D9-BF97FB6AD375}" destId="{E5F08B91-4174-4BCA-B78D-4F5B2A87DB88}" srcOrd="0" destOrd="0" presId="urn:microsoft.com/office/officeart/2005/8/layout/hierarchy2"/>
    <dgm:cxn modelId="{A00BEF02-93DB-4B96-882E-2499AED1C602}" type="presParOf" srcId="{B329D2F4-2E66-44A5-9EC9-82BCEA690B1E}" destId="{80297A5B-1956-4C9F-A19C-EA9EE24B4C49}" srcOrd="5" destOrd="0" presId="urn:microsoft.com/office/officeart/2005/8/layout/hierarchy2"/>
    <dgm:cxn modelId="{FE011658-8AA4-4826-82EA-0FF396383B31}" type="presParOf" srcId="{80297A5B-1956-4C9F-A19C-EA9EE24B4C49}" destId="{D0C17543-EB0A-475F-907F-915472F4CFCF}" srcOrd="0" destOrd="0" presId="urn:microsoft.com/office/officeart/2005/8/layout/hierarchy2"/>
    <dgm:cxn modelId="{60321605-E3DF-4B32-A7FE-6C4A6D9D9DCF}" type="presParOf" srcId="{80297A5B-1956-4C9F-A19C-EA9EE24B4C49}" destId="{D8BD0E2E-EF52-4B61-B7DB-B5F344712960}" srcOrd="1" destOrd="0" presId="urn:microsoft.com/office/officeart/2005/8/layout/hierarchy2"/>
    <dgm:cxn modelId="{8BB5BEE9-4FD7-4530-96E8-DB8780947DA9}" type="presParOf" srcId="{B329D2F4-2E66-44A5-9EC9-82BCEA690B1E}" destId="{B906DD85-88DD-41C2-A425-C18F2DD2E5C6}" srcOrd="6" destOrd="0" presId="urn:microsoft.com/office/officeart/2005/8/layout/hierarchy2"/>
    <dgm:cxn modelId="{D25A7B5C-BE27-4D59-9F0A-2B28B974EEF2}" type="presParOf" srcId="{B906DD85-88DD-41C2-A425-C18F2DD2E5C6}" destId="{DAEE8286-6A1F-421C-B4EC-200F9522E3FD}" srcOrd="0" destOrd="0" presId="urn:microsoft.com/office/officeart/2005/8/layout/hierarchy2"/>
    <dgm:cxn modelId="{FDC8B22D-2165-4526-9C88-B8B004A9D574}" type="presParOf" srcId="{B329D2F4-2E66-44A5-9EC9-82BCEA690B1E}" destId="{578BF5FA-F51B-4034-9679-5335FBD9EA50}" srcOrd="7" destOrd="0" presId="urn:microsoft.com/office/officeart/2005/8/layout/hierarchy2"/>
    <dgm:cxn modelId="{32FBD123-778F-4363-8053-0897B9BDEC99}" type="presParOf" srcId="{578BF5FA-F51B-4034-9679-5335FBD9EA50}" destId="{418E50C8-22BC-4CE4-8D58-FD0BA290DEBA}" srcOrd="0" destOrd="0" presId="urn:microsoft.com/office/officeart/2005/8/layout/hierarchy2"/>
    <dgm:cxn modelId="{A6624990-8082-4217-855A-6FD75747F0DA}" type="presParOf" srcId="{578BF5FA-F51B-4034-9679-5335FBD9EA50}" destId="{179C810E-8831-4501-B40B-D1DEE3F57C31}" srcOrd="1" destOrd="0" presId="urn:microsoft.com/office/officeart/2005/8/layout/hierarchy2"/>
    <dgm:cxn modelId="{F93C8484-9273-4AD3-8DB9-47B97354AD79}" type="presParOf" srcId="{B329D2F4-2E66-44A5-9EC9-82BCEA690B1E}" destId="{C2320D22-6311-4DEC-B285-C03102305479}" srcOrd="8" destOrd="0" presId="urn:microsoft.com/office/officeart/2005/8/layout/hierarchy2"/>
    <dgm:cxn modelId="{B1FC40BA-B3AE-4BDC-B16E-F44B692A1BEB}" type="presParOf" srcId="{C2320D22-6311-4DEC-B285-C03102305479}" destId="{21F4B46A-CCD9-4092-AA9F-8B50D06ECCB9}" srcOrd="0" destOrd="0" presId="urn:microsoft.com/office/officeart/2005/8/layout/hierarchy2"/>
    <dgm:cxn modelId="{9E1A41AB-77E3-4117-B1CA-3CDECFE2A6D1}" type="presParOf" srcId="{B329D2F4-2E66-44A5-9EC9-82BCEA690B1E}" destId="{4372C823-F975-46EA-8397-67363C718240}" srcOrd="9" destOrd="0" presId="urn:microsoft.com/office/officeart/2005/8/layout/hierarchy2"/>
    <dgm:cxn modelId="{78894EBF-7125-436E-8BE3-1FF34E1E81E4}" type="presParOf" srcId="{4372C823-F975-46EA-8397-67363C718240}" destId="{8F96F413-AEE8-41E3-AE05-98D7B8ECFE5F}" srcOrd="0" destOrd="0" presId="urn:microsoft.com/office/officeart/2005/8/layout/hierarchy2"/>
    <dgm:cxn modelId="{2418083D-BA99-4388-8A2C-4F0F70E7AF66}" type="presParOf" srcId="{4372C823-F975-46EA-8397-67363C718240}" destId="{43D299D0-56C3-420D-B8E7-AF4A97934F11}" srcOrd="1" destOrd="0" presId="urn:microsoft.com/office/officeart/2005/8/layout/hierarchy2"/>
    <dgm:cxn modelId="{6F3DFC07-106B-45AD-BCC6-36C36A6212E9}" type="presParOf" srcId="{B329D2F4-2E66-44A5-9EC9-82BCEA690B1E}" destId="{5505EBCA-E5D7-4A91-9334-854690A46000}" srcOrd="10" destOrd="0" presId="urn:microsoft.com/office/officeart/2005/8/layout/hierarchy2"/>
    <dgm:cxn modelId="{3F794B5D-D579-405F-AC88-4EBAE3CB0CB3}" type="presParOf" srcId="{5505EBCA-E5D7-4A91-9334-854690A46000}" destId="{33108009-5377-4554-BB5D-5657EF1117A2}" srcOrd="0" destOrd="0" presId="urn:microsoft.com/office/officeart/2005/8/layout/hierarchy2"/>
    <dgm:cxn modelId="{8738ECD7-4C60-44DB-B263-CB2D074974EB}" type="presParOf" srcId="{B329D2F4-2E66-44A5-9EC9-82BCEA690B1E}" destId="{03DD4FE9-6334-4ABC-8E4D-2AF8547168C2}" srcOrd="11" destOrd="0" presId="urn:microsoft.com/office/officeart/2005/8/layout/hierarchy2"/>
    <dgm:cxn modelId="{1CD92319-0288-4B35-BC76-6B1037076BE7}" type="presParOf" srcId="{03DD4FE9-6334-4ABC-8E4D-2AF8547168C2}" destId="{02DF4FCA-AF2E-4FC6-8117-8A762ECA21CB}" srcOrd="0" destOrd="0" presId="urn:microsoft.com/office/officeart/2005/8/layout/hierarchy2"/>
    <dgm:cxn modelId="{DBB499C9-A2D4-4581-A33E-25C3ECF345CB}" type="presParOf" srcId="{03DD4FE9-6334-4ABC-8E4D-2AF8547168C2}" destId="{56D629E7-F391-4080-B999-9037917F828F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Metody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wywiad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eksperyment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metody projekcyjne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  <dgm:t>
        <a:bodyPr/>
        <a:lstStyle/>
        <a:p>
          <a:endParaRPr lang="pl-PL"/>
        </a:p>
      </dgm:t>
    </dgm:pt>
    <dgm:pt modelId="{E6E62326-03E4-4B3A-AE1A-9B85C18D640B}">
      <dgm:prSet/>
      <dgm:spPr/>
      <dgm:t>
        <a:bodyPr/>
        <a:lstStyle/>
        <a:p>
          <a:r>
            <a:rPr lang="pl-PL" dirty="0" smtClean="0"/>
            <a:t>analiza dokumentacji</a:t>
          </a:r>
          <a:endParaRPr lang="pl-PL" dirty="0"/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  <dgm:t>
        <a:bodyPr/>
        <a:lstStyle/>
        <a:p>
          <a:endParaRPr lang="pl-PL"/>
        </a:p>
      </dgm:t>
    </dgm:pt>
    <dgm:pt modelId="{1F61F1FF-D43A-4490-8E61-3AC303905E0E}">
      <dgm:prSet/>
      <dgm:spPr/>
      <dgm:t>
        <a:bodyPr/>
        <a:lstStyle/>
        <a:p>
          <a:r>
            <a:rPr lang="pl-PL" dirty="0" smtClean="0"/>
            <a:t>obserwacja</a:t>
          </a:r>
          <a:endParaRPr lang="pl-PL" dirty="0"/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  <dgm:t>
        <a:bodyPr/>
        <a:lstStyle/>
        <a:p>
          <a:endParaRPr lang="pl-PL"/>
        </a:p>
      </dgm:t>
    </dgm:pt>
    <dgm:pt modelId="{580AEF5C-AC7D-47D4-AD20-A838448C95A1}">
      <dgm:prSet/>
      <dgm:spPr/>
      <dgm:t>
        <a:bodyPr/>
        <a:lstStyle/>
        <a:p>
          <a:r>
            <a:rPr lang="pl-PL" dirty="0" smtClean="0"/>
            <a:t>ankieta</a:t>
          </a:r>
          <a:endParaRPr lang="pl-PL" dirty="0"/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  <dgm:t>
        <a:bodyPr/>
        <a:lstStyle/>
        <a:p>
          <a:endParaRPr lang="pl-PL"/>
        </a:p>
      </dgm:t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6"/>
      <dgm:spPr/>
    </dgm:pt>
    <dgm:pt modelId="{968A6C67-AAAC-439B-AAFF-14ECC70322DE}" type="pres">
      <dgm:prSet presAssocID="{86AB5762-46A2-47D3-90E1-0184803153C4}" presName="connTx" presStyleLbl="parChTrans1D2" presStyleIdx="0" presStyleCnt="6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6">
        <dgm:presLayoutVars>
          <dgm:chPref val="3"/>
        </dgm:presLayoutVars>
      </dgm:prSet>
      <dgm:spPr/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6"/>
      <dgm:spPr/>
    </dgm:pt>
    <dgm:pt modelId="{617B90EA-0810-4EF9-95AB-DB6D50C8453A}" type="pres">
      <dgm:prSet presAssocID="{CF6572CA-0E30-4729-8FFE-AEAAFA41A48A}" presName="connTx" presStyleLbl="parChTrans1D2" presStyleIdx="1" presStyleCnt="6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6">
        <dgm:presLayoutVars>
          <dgm:chPref val="3"/>
        </dgm:presLayoutVars>
      </dgm:prSet>
      <dgm:spPr/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6"/>
      <dgm:spPr/>
    </dgm:pt>
    <dgm:pt modelId="{E5F08B91-4174-4BCA-B78D-4F5B2A87DB88}" type="pres">
      <dgm:prSet presAssocID="{7306D8C4-0545-44D3-BAB6-453E0EFC13C0}" presName="connTx" presStyleLbl="parChTrans1D2" presStyleIdx="2" presStyleCnt="6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6"/>
      <dgm:spPr/>
    </dgm:pt>
    <dgm:pt modelId="{DAEE8286-6A1F-421C-B4EC-200F9522E3FD}" type="pres">
      <dgm:prSet presAssocID="{2F369AF9-051A-433D-9D49-DB8EDAC0DB3D}" presName="connTx" presStyleLbl="parChTrans1D2" presStyleIdx="3" presStyleCnt="6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6"/>
      <dgm:spPr/>
    </dgm:pt>
    <dgm:pt modelId="{21F4B46A-CCD9-4092-AA9F-8B50D06ECCB9}" type="pres">
      <dgm:prSet presAssocID="{FCD9DFE5-FDB2-49B0-B0DC-4208984EF505}" presName="connTx" presStyleLbl="parChTrans1D2" presStyleIdx="4" presStyleCnt="6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6">
        <dgm:presLayoutVars>
          <dgm:chPref val="3"/>
        </dgm:presLayoutVars>
      </dgm:prSet>
      <dgm:spPr/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6"/>
      <dgm:spPr/>
    </dgm:pt>
    <dgm:pt modelId="{33108009-5377-4554-BB5D-5657EF1117A2}" type="pres">
      <dgm:prSet presAssocID="{DF12FE28-CDF1-4C26-97A9-61A7DD107322}" presName="connTx" presStyleLbl="parChTrans1D2" presStyleIdx="5" presStyleCnt="6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6">
        <dgm:presLayoutVars>
          <dgm:chPref val="3"/>
        </dgm:presLayoutVars>
      </dgm:prSet>
      <dgm:spPr/>
    </dgm:pt>
    <dgm:pt modelId="{56D629E7-F391-4080-B999-9037917F828F}" type="pres">
      <dgm:prSet presAssocID="{580AEF5C-AC7D-47D4-AD20-A838448C95A1}" presName="level3hierChild" presStyleCnt="0"/>
      <dgm:spPr/>
    </dgm:pt>
  </dgm:ptLst>
  <dgm:cxnLst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A5BCED85-C891-467C-98C0-4F77D7AA5C8D}" type="presOf" srcId="{AE8F70D3-6885-4138-B56D-300208E32AD2}" destId="{ADA55712-F959-43B3-BB62-396ACBA0AA70}" srcOrd="0" destOrd="0" presId="urn:microsoft.com/office/officeart/2005/8/layout/hierarchy2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FA67BDC9-1CB3-4BDF-A4B7-76AAD402A5C6}" type="presOf" srcId="{7306D8C4-0545-44D3-BAB6-453E0EFC13C0}" destId="{E5F08B91-4174-4BCA-B78D-4F5B2A87DB88}" srcOrd="1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03448AD1-8419-4E91-AAD4-72609A663804}" type="presOf" srcId="{CF6572CA-0E30-4729-8FFE-AEAAFA41A48A}" destId="{617B90EA-0810-4EF9-95AB-DB6D50C8453A}" srcOrd="1" destOrd="0" presId="urn:microsoft.com/office/officeart/2005/8/layout/hierarchy2"/>
    <dgm:cxn modelId="{58775F01-D3F2-4224-89A7-62A6AB4759D1}" type="presOf" srcId="{FCD9DFE5-FDB2-49B0-B0DC-4208984EF505}" destId="{21F4B46A-CCD9-4092-AA9F-8B50D06ECCB9}" srcOrd="1" destOrd="0" presId="urn:microsoft.com/office/officeart/2005/8/layout/hierarchy2"/>
    <dgm:cxn modelId="{3ABF024A-1BD7-4133-B37E-154EDE873CCB}" type="presOf" srcId="{CF6572CA-0E30-4729-8FFE-AEAAFA41A48A}" destId="{D71EC708-A3E8-48BB-9EA6-D35DE59D6231}" srcOrd="0" destOrd="0" presId="urn:microsoft.com/office/officeart/2005/8/layout/hierarchy2"/>
    <dgm:cxn modelId="{A87062B5-D8C1-4EF1-8BB0-41474A7F7B4B}" type="presOf" srcId="{344DC5C2-BB13-4F53-A2BB-4F8A9E616E7B}" destId="{386A9292-D8CE-48BA-8078-25D3CBA7655D}" srcOrd="0" destOrd="0" presId="urn:microsoft.com/office/officeart/2005/8/layout/hierarchy2"/>
    <dgm:cxn modelId="{138E6F28-2949-4C74-9A51-BDA64E54E2C8}" type="presOf" srcId="{E6E62326-03E4-4B3A-AE1A-9B85C18D640B}" destId="{418E50C8-22BC-4CE4-8D58-FD0BA290DEBA}" srcOrd="0" destOrd="0" presId="urn:microsoft.com/office/officeart/2005/8/layout/hierarchy2"/>
    <dgm:cxn modelId="{403F674D-0C99-415E-BC75-F5CE7552139C}" type="presOf" srcId="{DF12FE28-CDF1-4C26-97A9-61A7DD107322}" destId="{5505EBCA-E5D7-4A91-9334-854690A46000}" srcOrd="0" destOrd="0" presId="urn:microsoft.com/office/officeart/2005/8/layout/hierarchy2"/>
    <dgm:cxn modelId="{90376D3F-C6C9-45C4-A9E4-31F4020CFF3C}" type="presOf" srcId="{FCD9DFE5-FDB2-49B0-B0DC-4208984EF505}" destId="{C2320D22-6311-4DEC-B285-C03102305479}" srcOrd="0" destOrd="0" presId="urn:microsoft.com/office/officeart/2005/8/layout/hierarchy2"/>
    <dgm:cxn modelId="{81B8E8A1-E293-470C-B5C3-A376B7ED5573}" type="presOf" srcId="{1F61F1FF-D43A-4490-8E61-3AC303905E0E}" destId="{8F96F413-AEE8-41E3-AE05-98D7B8ECFE5F}" srcOrd="0" destOrd="0" presId="urn:microsoft.com/office/officeart/2005/8/layout/hierarchy2"/>
    <dgm:cxn modelId="{FAF48057-6802-4B4E-A987-2E2B5375BDF7}" type="presOf" srcId="{7306D8C4-0545-44D3-BAB6-453E0EFC13C0}" destId="{8FAA4118-B02E-4032-A4D9-BF97FB6AD375}" srcOrd="0" destOrd="0" presId="urn:microsoft.com/office/officeart/2005/8/layout/hierarchy2"/>
    <dgm:cxn modelId="{924C791F-F816-4ECA-A8A6-EA7E4794DBDF}" type="presOf" srcId="{DF12FE28-CDF1-4C26-97A9-61A7DD107322}" destId="{33108009-5377-4554-BB5D-5657EF1117A2}" srcOrd="1" destOrd="0" presId="urn:microsoft.com/office/officeart/2005/8/layout/hierarchy2"/>
    <dgm:cxn modelId="{47E3627C-9A08-4AE7-BECF-59ED703958E9}" type="presOf" srcId="{2F369AF9-051A-433D-9D49-DB8EDAC0DB3D}" destId="{DAEE8286-6A1F-421C-B4EC-200F9522E3FD}" srcOrd="1" destOrd="0" presId="urn:microsoft.com/office/officeart/2005/8/layout/hierarchy2"/>
    <dgm:cxn modelId="{7A25AEC1-BE46-4D36-A81C-FE270A4942E6}" type="presOf" srcId="{1B239878-8EAE-4D6A-812D-F413845782F4}" destId="{E87BB99A-C375-4363-A7E2-F76FAD73E063}" srcOrd="0" destOrd="0" presId="urn:microsoft.com/office/officeart/2005/8/layout/hierarchy2"/>
    <dgm:cxn modelId="{DE58D668-9B4C-4A95-B06B-CB496B955F0A}" type="presOf" srcId="{AA7D8F86-88A6-44DB-8A30-B0BA54FE51DB}" destId="{D0C17543-EB0A-475F-907F-915472F4CFCF}" srcOrd="0" destOrd="0" presId="urn:microsoft.com/office/officeart/2005/8/layout/hierarchy2"/>
    <dgm:cxn modelId="{9A01BD1C-0519-41A2-A881-FCD4ACC13C95}" type="presOf" srcId="{86AB5762-46A2-47D3-90E1-0184803153C4}" destId="{8A31ACE1-9E3B-401C-BCA6-FCB78E92BC81}" srcOrd="0" destOrd="0" presId="urn:microsoft.com/office/officeart/2005/8/layout/hierarchy2"/>
    <dgm:cxn modelId="{0D817405-EF07-446C-A0BF-D8643C412F64}" type="presOf" srcId="{9DE80EB2-B7DF-4CC8-B0FA-79D9A0EE287A}" destId="{781C862C-9AC3-45D6-B1BA-A114B084397E}" srcOrd="0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26C6B37D-41F2-409D-812E-51A8A8EBF541}" type="presOf" srcId="{86AB5762-46A2-47D3-90E1-0184803153C4}" destId="{968A6C67-AAAC-439B-AAFF-14ECC70322DE}" srcOrd="1" destOrd="0" presId="urn:microsoft.com/office/officeart/2005/8/layout/hierarchy2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CAAAA00B-24D3-4B5E-A978-624D53062E37}" type="presOf" srcId="{580AEF5C-AC7D-47D4-AD20-A838448C95A1}" destId="{02DF4FCA-AF2E-4FC6-8117-8A762ECA21CB}" srcOrd="0" destOrd="0" presId="urn:microsoft.com/office/officeart/2005/8/layout/hierarchy2"/>
    <dgm:cxn modelId="{33C93537-38A0-4A32-A14F-35A6B17775A1}" type="presOf" srcId="{2F369AF9-051A-433D-9D49-DB8EDAC0DB3D}" destId="{B906DD85-88DD-41C2-A425-C18F2DD2E5C6}" srcOrd="0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7DF7B834-2940-4DE8-8D02-E790848663C5}" type="presParOf" srcId="{E87BB99A-C375-4363-A7E2-F76FAD73E063}" destId="{46F7274E-42BE-49E6-ACFA-B48D90CB206D}" srcOrd="0" destOrd="0" presId="urn:microsoft.com/office/officeart/2005/8/layout/hierarchy2"/>
    <dgm:cxn modelId="{56C130FC-39BA-4EA4-A0C7-4AE22EE3E745}" type="presParOf" srcId="{46F7274E-42BE-49E6-ACFA-B48D90CB206D}" destId="{ADA55712-F959-43B3-BB62-396ACBA0AA70}" srcOrd="0" destOrd="0" presId="urn:microsoft.com/office/officeart/2005/8/layout/hierarchy2"/>
    <dgm:cxn modelId="{976EB82D-8627-400E-9679-D99438EE17CC}" type="presParOf" srcId="{46F7274E-42BE-49E6-ACFA-B48D90CB206D}" destId="{B329D2F4-2E66-44A5-9EC9-82BCEA690B1E}" srcOrd="1" destOrd="0" presId="urn:microsoft.com/office/officeart/2005/8/layout/hierarchy2"/>
    <dgm:cxn modelId="{FE5FB4E3-42B2-4833-838D-BD34F1D7D6EE}" type="presParOf" srcId="{B329D2F4-2E66-44A5-9EC9-82BCEA690B1E}" destId="{8A31ACE1-9E3B-401C-BCA6-FCB78E92BC81}" srcOrd="0" destOrd="0" presId="urn:microsoft.com/office/officeart/2005/8/layout/hierarchy2"/>
    <dgm:cxn modelId="{53544CA6-1A5C-4166-82B9-9753AFC7E673}" type="presParOf" srcId="{8A31ACE1-9E3B-401C-BCA6-FCB78E92BC81}" destId="{968A6C67-AAAC-439B-AAFF-14ECC70322DE}" srcOrd="0" destOrd="0" presId="urn:microsoft.com/office/officeart/2005/8/layout/hierarchy2"/>
    <dgm:cxn modelId="{EF6CF69B-2904-4787-863F-2D438A889819}" type="presParOf" srcId="{B329D2F4-2E66-44A5-9EC9-82BCEA690B1E}" destId="{E9B1D8EA-C840-4D0F-8F0A-5708B31C5044}" srcOrd="1" destOrd="0" presId="urn:microsoft.com/office/officeart/2005/8/layout/hierarchy2"/>
    <dgm:cxn modelId="{F6DA641C-AAFC-44B5-9F1F-576AE8982D40}" type="presParOf" srcId="{E9B1D8EA-C840-4D0F-8F0A-5708B31C5044}" destId="{386A9292-D8CE-48BA-8078-25D3CBA7655D}" srcOrd="0" destOrd="0" presId="urn:microsoft.com/office/officeart/2005/8/layout/hierarchy2"/>
    <dgm:cxn modelId="{DFF483E3-9487-4143-9029-6F12A1C6CE74}" type="presParOf" srcId="{E9B1D8EA-C840-4D0F-8F0A-5708B31C5044}" destId="{C8980763-7114-474F-AAFF-F31EE329F6DE}" srcOrd="1" destOrd="0" presId="urn:microsoft.com/office/officeart/2005/8/layout/hierarchy2"/>
    <dgm:cxn modelId="{DA8057E3-5455-4A15-B275-99784A6879BA}" type="presParOf" srcId="{B329D2F4-2E66-44A5-9EC9-82BCEA690B1E}" destId="{D71EC708-A3E8-48BB-9EA6-D35DE59D6231}" srcOrd="2" destOrd="0" presId="urn:microsoft.com/office/officeart/2005/8/layout/hierarchy2"/>
    <dgm:cxn modelId="{EDA5BCB6-0C35-4D7C-92B0-771C7FAE4237}" type="presParOf" srcId="{D71EC708-A3E8-48BB-9EA6-D35DE59D6231}" destId="{617B90EA-0810-4EF9-95AB-DB6D50C8453A}" srcOrd="0" destOrd="0" presId="urn:microsoft.com/office/officeart/2005/8/layout/hierarchy2"/>
    <dgm:cxn modelId="{28854659-6AA8-4EB8-BED5-FF9BD8564EDE}" type="presParOf" srcId="{B329D2F4-2E66-44A5-9EC9-82BCEA690B1E}" destId="{72432CA5-CC82-436D-A064-533820C9A7CC}" srcOrd="3" destOrd="0" presId="urn:microsoft.com/office/officeart/2005/8/layout/hierarchy2"/>
    <dgm:cxn modelId="{42447FE3-F97A-42BA-8699-0C8211735E39}" type="presParOf" srcId="{72432CA5-CC82-436D-A064-533820C9A7CC}" destId="{781C862C-9AC3-45D6-B1BA-A114B084397E}" srcOrd="0" destOrd="0" presId="urn:microsoft.com/office/officeart/2005/8/layout/hierarchy2"/>
    <dgm:cxn modelId="{98D1B0E0-EB38-4E32-AD98-AA6AEFEB5E96}" type="presParOf" srcId="{72432CA5-CC82-436D-A064-533820C9A7CC}" destId="{FB8A8DF9-1D22-4E36-A13E-5DA0E8DD09B0}" srcOrd="1" destOrd="0" presId="urn:microsoft.com/office/officeart/2005/8/layout/hierarchy2"/>
    <dgm:cxn modelId="{93C9ECE6-1BF2-440A-839D-152C66592A4A}" type="presParOf" srcId="{B329D2F4-2E66-44A5-9EC9-82BCEA690B1E}" destId="{8FAA4118-B02E-4032-A4D9-BF97FB6AD375}" srcOrd="4" destOrd="0" presId="urn:microsoft.com/office/officeart/2005/8/layout/hierarchy2"/>
    <dgm:cxn modelId="{5D4B7902-5140-421B-B205-0A55033C26EF}" type="presParOf" srcId="{8FAA4118-B02E-4032-A4D9-BF97FB6AD375}" destId="{E5F08B91-4174-4BCA-B78D-4F5B2A87DB88}" srcOrd="0" destOrd="0" presId="urn:microsoft.com/office/officeart/2005/8/layout/hierarchy2"/>
    <dgm:cxn modelId="{E1EAA619-EAF6-44D9-92D0-8B00CE50AC96}" type="presParOf" srcId="{B329D2F4-2E66-44A5-9EC9-82BCEA690B1E}" destId="{80297A5B-1956-4C9F-A19C-EA9EE24B4C49}" srcOrd="5" destOrd="0" presId="urn:microsoft.com/office/officeart/2005/8/layout/hierarchy2"/>
    <dgm:cxn modelId="{5FEA1890-80E7-48CA-863F-BCEB163E9D6C}" type="presParOf" srcId="{80297A5B-1956-4C9F-A19C-EA9EE24B4C49}" destId="{D0C17543-EB0A-475F-907F-915472F4CFCF}" srcOrd="0" destOrd="0" presId="urn:microsoft.com/office/officeart/2005/8/layout/hierarchy2"/>
    <dgm:cxn modelId="{345AF2AE-F0C0-4254-9ED5-66A48D808BEA}" type="presParOf" srcId="{80297A5B-1956-4C9F-A19C-EA9EE24B4C49}" destId="{D8BD0E2E-EF52-4B61-B7DB-B5F344712960}" srcOrd="1" destOrd="0" presId="urn:microsoft.com/office/officeart/2005/8/layout/hierarchy2"/>
    <dgm:cxn modelId="{335B8960-479E-4BA8-B8B6-662261968218}" type="presParOf" srcId="{B329D2F4-2E66-44A5-9EC9-82BCEA690B1E}" destId="{B906DD85-88DD-41C2-A425-C18F2DD2E5C6}" srcOrd="6" destOrd="0" presId="urn:microsoft.com/office/officeart/2005/8/layout/hierarchy2"/>
    <dgm:cxn modelId="{7491FF97-E4F6-41F0-A883-D71E7795A37E}" type="presParOf" srcId="{B906DD85-88DD-41C2-A425-C18F2DD2E5C6}" destId="{DAEE8286-6A1F-421C-B4EC-200F9522E3FD}" srcOrd="0" destOrd="0" presId="urn:microsoft.com/office/officeart/2005/8/layout/hierarchy2"/>
    <dgm:cxn modelId="{D6914A32-D7A6-4C42-AB91-81BF0F59B5D9}" type="presParOf" srcId="{B329D2F4-2E66-44A5-9EC9-82BCEA690B1E}" destId="{578BF5FA-F51B-4034-9679-5335FBD9EA50}" srcOrd="7" destOrd="0" presId="urn:microsoft.com/office/officeart/2005/8/layout/hierarchy2"/>
    <dgm:cxn modelId="{938074AE-6085-4077-8913-F90A4C09AA92}" type="presParOf" srcId="{578BF5FA-F51B-4034-9679-5335FBD9EA50}" destId="{418E50C8-22BC-4CE4-8D58-FD0BA290DEBA}" srcOrd="0" destOrd="0" presId="urn:microsoft.com/office/officeart/2005/8/layout/hierarchy2"/>
    <dgm:cxn modelId="{BFA3EE57-AE10-400B-909E-802063198AA9}" type="presParOf" srcId="{578BF5FA-F51B-4034-9679-5335FBD9EA50}" destId="{179C810E-8831-4501-B40B-D1DEE3F57C31}" srcOrd="1" destOrd="0" presId="urn:microsoft.com/office/officeart/2005/8/layout/hierarchy2"/>
    <dgm:cxn modelId="{20FF4B10-7EDE-47C0-9C1B-0267D29AC74B}" type="presParOf" srcId="{B329D2F4-2E66-44A5-9EC9-82BCEA690B1E}" destId="{C2320D22-6311-4DEC-B285-C03102305479}" srcOrd="8" destOrd="0" presId="urn:microsoft.com/office/officeart/2005/8/layout/hierarchy2"/>
    <dgm:cxn modelId="{9E8D8B15-D14E-40F6-9029-524066A7D2EA}" type="presParOf" srcId="{C2320D22-6311-4DEC-B285-C03102305479}" destId="{21F4B46A-CCD9-4092-AA9F-8B50D06ECCB9}" srcOrd="0" destOrd="0" presId="urn:microsoft.com/office/officeart/2005/8/layout/hierarchy2"/>
    <dgm:cxn modelId="{15B54B82-85A6-41B4-AD42-280174158C25}" type="presParOf" srcId="{B329D2F4-2E66-44A5-9EC9-82BCEA690B1E}" destId="{4372C823-F975-46EA-8397-67363C718240}" srcOrd="9" destOrd="0" presId="urn:microsoft.com/office/officeart/2005/8/layout/hierarchy2"/>
    <dgm:cxn modelId="{60EA7131-6036-426F-9DAB-1738FE5EA9F2}" type="presParOf" srcId="{4372C823-F975-46EA-8397-67363C718240}" destId="{8F96F413-AEE8-41E3-AE05-98D7B8ECFE5F}" srcOrd="0" destOrd="0" presId="urn:microsoft.com/office/officeart/2005/8/layout/hierarchy2"/>
    <dgm:cxn modelId="{19C2FE71-061E-436C-94F7-BB4F7B33BDEE}" type="presParOf" srcId="{4372C823-F975-46EA-8397-67363C718240}" destId="{43D299D0-56C3-420D-B8E7-AF4A97934F11}" srcOrd="1" destOrd="0" presId="urn:microsoft.com/office/officeart/2005/8/layout/hierarchy2"/>
    <dgm:cxn modelId="{362BED8E-0818-4C3F-9F33-2F643CED5A9D}" type="presParOf" srcId="{B329D2F4-2E66-44A5-9EC9-82BCEA690B1E}" destId="{5505EBCA-E5D7-4A91-9334-854690A46000}" srcOrd="10" destOrd="0" presId="urn:microsoft.com/office/officeart/2005/8/layout/hierarchy2"/>
    <dgm:cxn modelId="{9A4159F1-D9A0-440A-A423-F09E6429170E}" type="presParOf" srcId="{5505EBCA-E5D7-4A91-9334-854690A46000}" destId="{33108009-5377-4554-BB5D-5657EF1117A2}" srcOrd="0" destOrd="0" presId="urn:microsoft.com/office/officeart/2005/8/layout/hierarchy2"/>
    <dgm:cxn modelId="{E69A01C2-B4C7-49CE-873E-197E7C682D82}" type="presParOf" srcId="{B329D2F4-2E66-44A5-9EC9-82BCEA690B1E}" destId="{03DD4FE9-6334-4ABC-8E4D-2AF8547168C2}" srcOrd="11" destOrd="0" presId="urn:microsoft.com/office/officeart/2005/8/layout/hierarchy2"/>
    <dgm:cxn modelId="{203F0FDF-988F-4A78-9D13-5A4421267A88}" type="presParOf" srcId="{03DD4FE9-6334-4ABC-8E4D-2AF8547168C2}" destId="{02DF4FCA-AF2E-4FC6-8117-8A762ECA21CB}" srcOrd="0" destOrd="0" presId="urn:microsoft.com/office/officeart/2005/8/layout/hierarchy2"/>
    <dgm:cxn modelId="{25D86386-9F2C-44E7-88A1-10A694DBBA32}" type="presParOf" srcId="{03DD4FE9-6334-4ABC-8E4D-2AF8547168C2}" destId="{56D629E7-F391-4080-B999-9037917F828F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wywiad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indywidualny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grupowy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prosty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</dgm:pt>
    <dgm:pt modelId="{E6E62326-03E4-4B3A-AE1A-9B85C18D640B}">
      <dgm:prSet/>
      <dgm:spPr/>
      <dgm:t>
        <a:bodyPr/>
        <a:lstStyle/>
        <a:p>
          <a:r>
            <a:rPr lang="pl-PL" dirty="0" smtClean="0"/>
            <a:t>pogłębiony</a:t>
          </a:r>
          <a:endParaRPr lang="pl-PL" dirty="0"/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</dgm:pt>
    <dgm:pt modelId="{1F61F1FF-D43A-4490-8E61-3AC303905E0E}">
      <dgm:prSet/>
      <dgm:spPr/>
      <dgm:t>
        <a:bodyPr/>
        <a:lstStyle/>
        <a:p>
          <a:r>
            <a:rPr lang="pl-PL" dirty="0" smtClean="0"/>
            <a:t>standaryzowany</a:t>
          </a:r>
          <a:endParaRPr lang="pl-PL" dirty="0"/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</dgm:pt>
    <dgm:pt modelId="{580AEF5C-AC7D-47D4-AD20-A838448C95A1}">
      <dgm:prSet/>
      <dgm:spPr/>
      <dgm:t>
        <a:bodyPr/>
        <a:lstStyle/>
        <a:p>
          <a:r>
            <a:rPr lang="pl-PL" dirty="0" smtClean="0"/>
            <a:t>niestandaryzowany</a:t>
          </a:r>
          <a:endParaRPr lang="pl-PL" dirty="0"/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6"/>
      <dgm:spPr/>
    </dgm:pt>
    <dgm:pt modelId="{968A6C67-AAAC-439B-AAFF-14ECC70322DE}" type="pres">
      <dgm:prSet presAssocID="{86AB5762-46A2-47D3-90E1-0184803153C4}" presName="connTx" presStyleLbl="parChTrans1D2" presStyleIdx="0" presStyleCnt="6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6">
        <dgm:presLayoutVars>
          <dgm:chPref val="3"/>
        </dgm:presLayoutVars>
      </dgm:prSet>
      <dgm:spPr/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6"/>
      <dgm:spPr/>
    </dgm:pt>
    <dgm:pt modelId="{617B90EA-0810-4EF9-95AB-DB6D50C8453A}" type="pres">
      <dgm:prSet presAssocID="{CF6572CA-0E30-4729-8FFE-AEAAFA41A48A}" presName="connTx" presStyleLbl="parChTrans1D2" presStyleIdx="1" presStyleCnt="6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6">
        <dgm:presLayoutVars>
          <dgm:chPref val="3"/>
        </dgm:presLayoutVars>
      </dgm:prSet>
      <dgm:spPr/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6"/>
      <dgm:spPr/>
    </dgm:pt>
    <dgm:pt modelId="{E5F08B91-4174-4BCA-B78D-4F5B2A87DB88}" type="pres">
      <dgm:prSet presAssocID="{7306D8C4-0545-44D3-BAB6-453E0EFC13C0}" presName="connTx" presStyleLbl="parChTrans1D2" presStyleIdx="2" presStyleCnt="6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6"/>
      <dgm:spPr/>
    </dgm:pt>
    <dgm:pt modelId="{DAEE8286-6A1F-421C-B4EC-200F9522E3FD}" type="pres">
      <dgm:prSet presAssocID="{2F369AF9-051A-433D-9D49-DB8EDAC0DB3D}" presName="connTx" presStyleLbl="parChTrans1D2" presStyleIdx="3" presStyleCnt="6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6"/>
      <dgm:spPr/>
    </dgm:pt>
    <dgm:pt modelId="{21F4B46A-CCD9-4092-AA9F-8B50D06ECCB9}" type="pres">
      <dgm:prSet presAssocID="{FCD9DFE5-FDB2-49B0-B0DC-4208984EF505}" presName="connTx" presStyleLbl="parChTrans1D2" presStyleIdx="4" presStyleCnt="6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6"/>
      <dgm:spPr/>
    </dgm:pt>
    <dgm:pt modelId="{33108009-5377-4554-BB5D-5657EF1117A2}" type="pres">
      <dgm:prSet presAssocID="{DF12FE28-CDF1-4C26-97A9-61A7DD107322}" presName="connTx" presStyleLbl="parChTrans1D2" presStyleIdx="5" presStyleCnt="6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6">
        <dgm:presLayoutVars>
          <dgm:chPref val="3"/>
        </dgm:presLayoutVars>
      </dgm:prSet>
      <dgm:spPr/>
    </dgm:pt>
    <dgm:pt modelId="{56D629E7-F391-4080-B999-9037917F828F}" type="pres">
      <dgm:prSet presAssocID="{580AEF5C-AC7D-47D4-AD20-A838448C95A1}" presName="level3hierChild" presStyleCnt="0"/>
      <dgm:spPr/>
    </dgm:pt>
  </dgm:ptLst>
  <dgm:cxnLst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B0C45BB2-068A-4E48-93C4-624A2D97E413}" type="presOf" srcId="{CF6572CA-0E30-4729-8FFE-AEAAFA41A48A}" destId="{D71EC708-A3E8-48BB-9EA6-D35DE59D6231}" srcOrd="0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467DDE73-76B7-4901-A7C8-9B1AE43A2A03}" type="presOf" srcId="{1F61F1FF-D43A-4490-8E61-3AC303905E0E}" destId="{8F96F413-AEE8-41E3-AE05-98D7B8ECFE5F}" srcOrd="0" destOrd="0" presId="urn:microsoft.com/office/officeart/2005/8/layout/hierarchy2"/>
    <dgm:cxn modelId="{9D9976A3-E751-4DB8-B261-435409F65357}" type="presOf" srcId="{1B239878-8EAE-4D6A-812D-F413845782F4}" destId="{E87BB99A-C375-4363-A7E2-F76FAD73E063}" srcOrd="0" destOrd="0" presId="urn:microsoft.com/office/officeart/2005/8/layout/hierarchy2"/>
    <dgm:cxn modelId="{E1191DCB-57C4-4567-8647-3A18C408830A}" type="presOf" srcId="{DF12FE28-CDF1-4C26-97A9-61A7DD107322}" destId="{33108009-5377-4554-BB5D-5657EF1117A2}" srcOrd="1" destOrd="0" presId="urn:microsoft.com/office/officeart/2005/8/layout/hierarchy2"/>
    <dgm:cxn modelId="{C8C9C193-7549-41E2-A47B-7F0A6FC1C51F}" type="presOf" srcId="{AE8F70D3-6885-4138-B56D-300208E32AD2}" destId="{ADA55712-F959-43B3-BB62-396ACBA0AA70}" srcOrd="0" destOrd="0" presId="urn:microsoft.com/office/officeart/2005/8/layout/hierarchy2"/>
    <dgm:cxn modelId="{899AA48A-E8D7-4238-80AE-B978AF0EF977}" type="presOf" srcId="{DF12FE28-CDF1-4C26-97A9-61A7DD107322}" destId="{5505EBCA-E5D7-4A91-9334-854690A46000}" srcOrd="0" destOrd="0" presId="urn:microsoft.com/office/officeart/2005/8/layout/hierarchy2"/>
    <dgm:cxn modelId="{3F65A670-645F-49C3-9623-497A77CA4012}" type="presOf" srcId="{86AB5762-46A2-47D3-90E1-0184803153C4}" destId="{8A31ACE1-9E3B-401C-BCA6-FCB78E92BC81}" srcOrd="0" destOrd="0" presId="urn:microsoft.com/office/officeart/2005/8/layout/hierarchy2"/>
    <dgm:cxn modelId="{B71F3822-F217-44C9-BAAE-441A1C1CF827}" type="presOf" srcId="{9DE80EB2-B7DF-4CC8-B0FA-79D9A0EE287A}" destId="{781C862C-9AC3-45D6-B1BA-A114B084397E}" srcOrd="0" destOrd="0" presId="urn:microsoft.com/office/officeart/2005/8/layout/hierarchy2"/>
    <dgm:cxn modelId="{0AE56C49-8802-4EC5-82A6-A4F5F207890D}" type="presOf" srcId="{344DC5C2-BB13-4F53-A2BB-4F8A9E616E7B}" destId="{386A9292-D8CE-48BA-8078-25D3CBA7655D}" srcOrd="0" destOrd="0" presId="urn:microsoft.com/office/officeart/2005/8/layout/hierarchy2"/>
    <dgm:cxn modelId="{2F69E029-810A-4477-807F-FE5AE816D77F}" type="presOf" srcId="{2F369AF9-051A-433D-9D49-DB8EDAC0DB3D}" destId="{DAEE8286-6A1F-421C-B4EC-200F9522E3FD}" srcOrd="1" destOrd="0" presId="urn:microsoft.com/office/officeart/2005/8/layout/hierarchy2"/>
    <dgm:cxn modelId="{E2C43683-E99C-4BFC-A1CC-00978406BEEC}" type="presOf" srcId="{86AB5762-46A2-47D3-90E1-0184803153C4}" destId="{968A6C67-AAAC-439B-AAFF-14ECC70322DE}" srcOrd="1" destOrd="0" presId="urn:microsoft.com/office/officeart/2005/8/layout/hierarchy2"/>
    <dgm:cxn modelId="{49B71B17-5B95-4A8E-9DA3-A8C8BFCE086F}" type="presOf" srcId="{580AEF5C-AC7D-47D4-AD20-A838448C95A1}" destId="{02DF4FCA-AF2E-4FC6-8117-8A762ECA21CB}" srcOrd="0" destOrd="0" presId="urn:microsoft.com/office/officeart/2005/8/layout/hierarchy2"/>
    <dgm:cxn modelId="{3D8FCA53-8CCF-477E-8A7F-AFEB20C024A2}" type="presOf" srcId="{AA7D8F86-88A6-44DB-8A30-B0BA54FE51DB}" destId="{D0C17543-EB0A-475F-907F-915472F4CFCF}" srcOrd="0" destOrd="0" presId="urn:microsoft.com/office/officeart/2005/8/layout/hierarchy2"/>
    <dgm:cxn modelId="{A37BA18F-2D86-4E32-83A2-4563260A240C}" type="presOf" srcId="{E6E62326-03E4-4B3A-AE1A-9B85C18D640B}" destId="{418E50C8-22BC-4CE4-8D58-FD0BA290DEBA}" srcOrd="0" destOrd="0" presId="urn:microsoft.com/office/officeart/2005/8/layout/hierarchy2"/>
    <dgm:cxn modelId="{FB49F6CA-C07C-4588-9A49-5252730F7144}" type="presOf" srcId="{2F369AF9-051A-433D-9D49-DB8EDAC0DB3D}" destId="{B906DD85-88DD-41C2-A425-C18F2DD2E5C6}" srcOrd="0" destOrd="0" presId="urn:microsoft.com/office/officeart/2005/8/layout/hierarchy2"/>
    <dgm:cxn modelId="{C168FC9F-4799-47F5-A8FC-C921BD5C5484}" type="presOf" srcId="{7306D8C4-0545-44D3-BAB6-453E0EFC13C0}" destId="{E5F08B91-4174-4BCA-B78D-4F5B2A87DB88}" srcOrd="1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D43555E4-C990-4FE5-BA5B-D5DF3B8B6C41}" type="presOf" srcId="{FCD9DFE5-FDB2-49B0-B0DC-4208984EF505}" destId="{21F4B46A-CCD9-4092-AA9F-8B50D06ECCB9}" srcOrd="1" destOrd="0" presId="urn:microsoft.com/office/officeart/2005/8/layout/hierarchy2"/>
    <dgm:cxn modelId="{FC6C77A2-B444-4E60-AE29-2CF222DD7C34}" type="presOf" srcId="{CF6572CA-0E30-4729-8FFE-AEAAFA41A48A}" destId="{617B90EA-0810-4EF9-95AB-DB6D50C8453A}" srcOrd="1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458693A0-918D-4B6C-A8A4-13CA5D08DDCB}" type="presOf" srcId="{7306D8C4-0545-44D3-BAB6-453E0EFC13C0}" destId="{8FAA4118-B02E-4032-A4D9-BF97FB6AD375}" srcOrd="0" destOrd="0" presId="urn:microsoft.com/office/officeart/2005/8/layout/hierarchy2"/>
    <dgm:cxn modelId="{6449160F-A7AB-4521-B1FC-1B7B771D573D}" type="presOf" srcId="{FCD9DFE5-FDB2-49B0-B0DC-4208984EF505}" destId="{C2320D22-6311-4DEC-B285-C03102305479}" srcOrd="0" destOrd="0" presId="urn:microsoft.com/office/officeart/2005/8/layout/hierarchy2"/>
    <dgm:cxn modelId="{F2C17997-9A4E-42C5-A529-8322F397F41C}" type="presParOf" srcId="{E87BB99A-C375-4363-A7E2-F76FAD73E063}" destId="{46F7274E-42BE-49E6-ACFA-B48D90CB206D}" srcOrd="0" destOrd="0" presId="urn:microsoft.com/office/officeart/2005/8/layout/hierarchy2"/>
    <dgm:cxn modelId="{A5B7009A-7CE1-4B0E-94B0-FF10F1CD9ABD}" type="presParOf" srcId="{46F7274E-42BE-49E6-ACFA-B48D90CB206D}" destId="{ADA55712-F959-43B3-BB62-396ACBA0AA70}" srcOrd="0" destOrd="0" presId="urn:microsoft.com/office/officeart/2005/8/layout/hierarchy2"/>
    <dgm:cxn modelId="{9AF73257-181D-4BB6-8985-8DF02019ECC6}" type="presParOf" srcId="{46F7274E-42BE-49E6-ACFA-B48D90CB206D}" destId="{B329D2F4-2E66-44A5-9EC9-82BCEA690B1E}" srcOrd="1" destOrd="0" presId="urn:microsoft.com/office/officeart/2005/8/layout/hierarchy2"/>
    <dgm:cxn modelId="{40B5900B-443E-4E01-9854-7C6C3A333167}" type="presParOf" srcId="{B329D2F4-2E66-44A5-9EC9-82BCEA690B1E}" destId="{8A31ACE1-9E3B-401C-BCA6-FCB78E92BC81}" srcOrd="0" destOrd="0" presId="urn:microsoft.com/office/officeart/2005/8/layout/hierarchy2"/>
    <dgm:cxn modelId="{6F32D574-1013-4578-9A3B-63056037DDE9}" type="presParOf" srcId="{8A31ACE1-9E3B-401C-BCA6-FCB78E92BC81}" destId="{968A6C67-AAAC-439B-AAFF-14ECC70322DE}" srcOrd="0" destOrd="0" presId="urn:microsoft.com/office/officeart/2005/8/layout/hierarchy2"/>
    <dgm:cxn modelId="{617FDD4B-3C2F-46CB-8E67-64EA3A068F5A}" type="presParOf" srcId="{B329D2F4-2E66-44A5-9EC9-82BCEA690B1E}" destId="{E9B1D8EA-C840-4D0F-8F0A-5708B31C5044}" srcOrd="1" destOrd="0" presId="urn:microsoft.com/office/officeart/2005/8/layout/hierarchy2"/>
    <dgm:cxn modelId="{004A580F-2CEB-454D-BD7B-96D5D975C206}" type="presParOf" srcId="{E9B1D8EA-C840-4D0F-8F0A-5708B31C5044}" destId="{386A9292-D8CE-48BA-8078-25D3CBA7655D}" srcOrd="0" destOrd="0" presId="urn:microsoft.com/office/officeart/2005/8/layout/hierarchy2"/>
    <dgm:cxn modelId="{5760A317-8227-42C1-B797-CC7D53464006}" type="presParOf" srcId="{E9B1D8EA-C840-4D0F-8F0A-5708B31C5044}" destId="{C8980763-7114-474F-AAFF-F31EE329F6DE}" srcOrd="1" destOrd="0" presId="urn:microsoft.com/office/officeart/2005/8/layout/hierarchy2"/>
    <dgm:cxn modelId="{4F0F57D0-0479-41A0-8ACF-03137376F742}" type="presParOf" srcId="{B329D2F4-2E66-44A5-9EC9-82BCEA690B1E}" destId="{D71EC708-A3E8-48BB-9EA6-D35DE59D6231}" srcOrd="2" destOrd="0" presId="urn:microsoft.com/office/officeart/2005/8/layout/hierarchy2"/>
    <dgm:cxn modelId="{D4BACFCA-E2ED-40AD-9DF2-43FB41E2FA4A}" type="presParOf" srcId="{D71EC708-A3E8-48BB-9EA6-D35DE59D6231}" destId="{617B90EA-0810-4EF9-95AB-DB6D50C8453A}" srcOrd="0" destOrd="0" presId="urn:microsoft.com/office/officeart/2005/8/layout/hierarchy2"/>
    <dgm:cxn modelId="{AA26EC40-2490-4A16-8839-8AEDC87510A6}" type="presParOf" srcId="{B329D2F4-2E66-44A5-9EC9-82BCEA690B1E}" destId="{72432CA5-CC82-436D-A064-533820C9A7CC}" srcOrd="3" destOrd="0" presId="urn:microsoft.com/office/officeart/2005/8/layout/hierarchy2"/>
    <dgm:cxn modelId="{30AC7B01-98BF-4E04-8589-944647D10E57}" type="presParOf" srcId="{72432CA5-CC82-436D-A064-533820C9A7CC}" destId="{781C862C-9AC3-45D6-B1BA-A114B084397E}" srcOrd="0" destOrd="0" presId="urn:microsoft.com/office/officeart/2005/8/layout/hierarchy2"/>
    <dgm:cxn modelId="{CD3265B2-396B-488B-BDC6-8F34C25FD4FD}" type="presParOf" srcId="{72432CA5-CC82-436D-A064-533820C9A7CC}" destId="{FB8A8DF9-1D22-4E36-A13E-5DA0E8DD09B0}" srcOrd="1" destOrd="0" presId="urn:microsoft.com/office/officeart/2005/8/layout/hierarchy2"/>
    <dgm:cxn modelId="{201C1D6C-90F9-40A7-A589-B9B1EE1DFDEC}" type="presParOf" srcId="{B329D2F4-2E66-44A5-9EC9-82BCEA690B1E}" destId="{8FAA4118-B02E-4032-A4D9-BF97FB6AD375}" srcOrd="4" destOrd="0" presId="urn:microsoft.com/office/officeart/2005/8/layout/hierarchy2"/>
    <dgm:cxn modelId="{8D696F62-81BC-43D8-B9D0-40A9295E9B07}" type="presParOf" srcId="{8FAA4118-B02E-4032-A4D9-BF97FB6AD375}" destId="{E5F08B91-4174-4BCA-B78D-4F5B2A87DB88}" srcOrd="0" destOrd="0" presId="urn:microsoft.com/office/officeart/2005/8/layout/hierarchy2"/>
    <dgm:cxn modelId="{EBF64741-5D14-4ADA-8133-CC44DFB836F2}" type="presParOf" srcId="{B329D2F4-2E66-44A5-9EC9-82BCEA690B1E}" destId="{80297A5B-1956-4C9F-A19C-EA9EE24B4C49}" srcOrd="5" destOrd="0" presId="urn:microsoft.com/office/officeart/2005/8/layout/hierarchy2"/>
    <dgm:cxn modelId="{598E18C6-1728-49A6-AD0D-1B8CC14A37F4}" type="presParOf" srcId="{80297A5B-1956-4C9F-A19C-EA9EE24B4C49}" destId="{D0C17543-EB0A-475F-907F-915472F4CFCF}" srcOrd="0" destOrd="0" presId="urn:microsoft.com/office/officeart/2005/8/layout/hierarchy2"/>
    <dgm:cxn modelId="{B9908AB5-52FD-4E28-B84A-EAC915A4169A}" type="presParOf" srcId="{80297A5B-1956-4C9F-A19C-EA9EE24B4C49}" destId="{D8BD0E2E-EF52-4B61-B7DB-B5F344712960}" srcOrd="1" destOrd="0" presId="urn:microsoft.com/office/officeart/2005/8/layout/hierarchy2"/>
    <dgm:cxn modelId="{A9A07241-92ED-415D-96EC-8E7D408A15F7}" type="presParOf" srcId="{B329D2F4-2E66-44A5-9EC9-82BCEA690B1E}" destId="{B906DD85-88DD-41C2-A425-C18F2DD2E5C6}" srcOrd="6" destOrd="0" presId="urn:microsoft.com/office/officeart/2005/8/layout/hierarchy2"/>
    <dgm:cxn modelId="{64812938-64CB-4B54-9AD7-BFC16D8B463B}" type="presParOf" srcId="{B906DD85-88DD-41C2-A425-C18F2DD2E5C6}" destId="{DAEE8286-6A1F-421C-B4EC-200F9522E3FD}" srcOrd="0" destOrd="0" presId="urn:microsoft.com/office/officeart/2005/8/layout/hierarchy2"/>
    <dgm:cxn modelId="{081D9822-AA10-4BF8-91E8-FC0B5E11BF40}" type="presParOf" srcId="{B329D2F4-2E66-44A5-9EC9-82BCEA690B1E}" destId="{578BF5FA-F51B-4034-9679-5335FBD9EA50}" srcOrd="7" destOrd="0" presId="urn:microsoft.com/office/officeart/2005/8/layout/hierarchy2"/>
    <dgm:cxn modelId="{0E0D5861-6E5A-4055-9CC1-72591AA49C66}" type="presParOf" srcId="{578BF5FA-F51B-4034-9679-5335FBD9EA50}" destId="{418E50C8-22BC-4CE4-8D58-FD0BA290DEBA}" srcOrd="0" destOrd="0" presId="urn:microsoft.com/office/officeart/2005/8/layout/hierarchy2"/>
    <dgm:cxn modelId="{1D531BEE-B666-4789-92EF-9169A34363A7}" type="presParOf" srcId="{578BF5FA-F51B-4034-9679-5335FBD9EA50}" destId="{179C810E-8831-4501-B40B-D1DEE3F57C31}" srcOrd="1" destOrd="0" presId="urn:microsoft.com/office/officeart/2005/8/layout/hierarchy2"/>
    <dgm:cxn modelId="{E9FF0D57-B99A-4930-97B9-FC5487260AC7}" type="presParOf" srcId="{B329D2F4-2E66-44A5-9EC9-82BCEA690B1E}" destId="{C2320D22-6311-4DEC-B285-C03102305479}" srcOrd="8" destOrd="0" presId="urn:microsoft.com/office/officeart/2005/8/layout/hierarchy2"/>
    <dgm:cxn modelId="{39E610E4-155B-4982-A24C-898D56B80967}" type="presParOf" srcId="{C2320D22-6311-4DEC-B285-C03102305479}" destId="{21F4B46A-CCD9-4092-AA9F-8B50D06ECCB9}" srcOrd="0" destOrd="0" presId="urn:microsoft.com/office/officeart/2005/8/layout/hierarchy2"/>
    <dgm:cxn modelId="{4B865000-7A32-41DA-A7E0-96E0A360699C}" type="presParOf" srcId="{B329D2F4-2E66-44A5-9EC9-82BCEA690B1E}" destId="{4372C823-F975-46EA-8397-67363C718240}" srcOrd="9" destOrd="0" presId="urn:microsoft.com/office/officeart/2005/8/layout/hierarchy2"/>
    <dgm:cxn modelId="{5552F0D1-17F6-47F8-9EA7-C9B7654AD959}" type="presParOf" srcId="{4372C823-F975-46EA-8397-67363C718240}" destId="{8F96F413-AEE8-41E3-AE05-98D7B8ECFE5F}" srcOrd="0" destOrd="0" presId="urn:microsoft.com/office/officeart/2005/8/layout/hierarchy2"/>
    <dgm:cxn modelId="{A9C1D136-46D5-48CD-9517-6E66C8E3D661}" type="presParOf" srcId="{4372C823-F975-46EA-8397-67363C718240}" destId="{43D299D0-56C3-420D-B8E7-AF4A97934F11}" srcOrd="1" destOrd="0" presId="urn:microsoft.com/office/officeart/2005/8/layout/hierarchy2"/>
    <dgm:cxn modelId="{8C4C229E-E2AF-47CC-B7D9-8EE5FD1B7B32}" type="presParOf" srcId="{B329D2F4-2E66-44A5-9EC9-82BCEA690B1E}" destId="{5505EBCA-E5D7-4A91-9334-854690A46000}" srcOrd="10" destOrd="0" presId="urn:microsoft.com/office/officeart/2005/8/layout/hierarchy2"/>
    <dgm:cxn modelId="{78444805-C2D8-4677-8052-BB968EEF1203}" type="presParOf" srcId="{5505EBCA-E5D7-4A91-9334-854690A46000}" destId="{33108009-5377-4554-BB5D-5657EF1117A2}" srcOrd="0" destOrd="0" presId="urn:microsoft.com/office/officeart/2005/8/layout/hierarchy2"/>
    <dgm:cxn modelId="{5F1CE672-8CCF-48FF-ACF3-8BAB968A61B3}" type="presParOf" srcId="{B329D2F4-2E66-44A5-9EC9-82BCEA690B1E}" destId="{03DD4FE9-6334-4ABC-8E4D-2AF8547168C2}" srcOrd="11" destOrd="0" presId="urn:microsoft.com/office/officeart/2005/8/layout/hierarchy2"/>
    <dgm:cxn modelId="{AF0F6638-6A23-4DC8-BD05-4BDFB9172BCC}" type="presParOf" srcId="{03DD4FE9-6334-4ABC-8E4D-2AF8547168C2}" destId="{02DF4FCA-AF2E-4FC6-8117-8A762ECA21CB}" srcOrd="0" destOrd="0" presId="urn:microsoft.com/office/officeart/2005/8/layout/hierarchy2"/>
    <dgm:cxn modelId="{6D4F2239-1D62-4197-BE7A-BA0DC3EACEF7}" type="presParOf" srcId="{03DD4FE9-6334-4ABC-8E4D-2AF8547168C2}" destId="{56D629E7-F391-4080-B999-9037917F828F}" srcOrd="1" destOrd="0" presId="urn:microsoft.com/office/officeart/2005/8/layout/hierarchy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8C7E6-8F81-411C-BE93-A22B89BCC82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102B24B-C93A-4559-AB8F-B333DFA98176}">
      <dgm:prSet phldrT="[Tekst]"/>
      <dgm:spPr/>
      <dgm:t>
        <a:bodyPr/>
        <a:lstStyle/>
        <a:p>
          <a:r>
            <a:rPr lang="pl-PL" dirty="0" smtClean="0"/>
            <a:t>eksperyment</a:t>
          </a:r>
          <a:endParaRPr lang="pl-PL" dirty="0"/>
        </a:p>
      </dgm:t>
    </dgm:pt>
    <dgm:pt modelId="{433D3C7C-4C1C-48CE-8288-534E6350F476}" type="parTrans" cxnId="{C7F95E19-B6E0-4B54-86CF-F4533DBB5C13}">
      <dgm:prSet/>
      <dgm:spPr/>
      <dgm:t>
        <a:bodyPr/>
        <a:lstStyle/>
        <a:p>
          <a:endParaRPr lang="pl-PL"/>
        </a:p>
      </dgm:t>
    </dgm:pt>
    <dgm:pt modelId="{13064B75-BA41-4AE5-B677-982CADB5012B}" type="sibTrans" cxnId="{C7F95E19-B6E0-4B54-86CF-F4533DBB5C13}">
      <dgm:prSet/>
      <dgm:spPr/>
      <dgm:t>
        <a:bodyPr/>
        <a:lstStyle/>
        <a:p>
          <a:endParaRPr lang="pl-PL"/>
        </a:p>
      </dgm:t>
    </dgm:pt>
    <dgm:pt modelId="{0E68B03C-8A88-4965-9D19-66981A986FF5}">
      <dgm:prSet phldrT="[Tekst]"/>
      <dgm:spPr/>
      <dgm:t>
        <a:bodyPr/>
        <a:lstStyle/>
        <a:p>
          <a:r>
            <a:rPr lang="pl-PL" dirty="0" smtClean="0"/>
            <a:t>z jedną zmienną zależną</a:t>
          </a:r>
          <a:endParaRPr lang="pl-PL" dirty="0"/>
        </a:p>
      </dgm:t>
    </dgm:pt>
    <dgm:pt modelId="{6DEB52FD-7209-464F-B16D-B1F9A096036C}" type="parTrans" cxnId="{0F46B61A-1C12-4BC1-916A-5EDD2B4E267D}">
      <dgm:prSet/>
      <dgm:spPr/>
      <dgm:t>
        <a:bodyPr/>
        <a:lstStyle/>
        <a:p>
          <a:endParaRPr lang="pl-PL"/>
        </a:p>
      </dgm:t>
    </dgm:pt>
    <dgm:pt modelId="{AB1C6E60-6EBF-4682-876B-FB89697713AA}" type="sibTrans" cxnId="{0F46B61A-1C12-4BC1-916A-5EDD2B4E267D}">
      <dgm:prSet/>
      <dgm:spPr/>
      <dgm:t>
        <a:bodyPr/>
        <a:lstStyle/>
        <a:p>
          <a:endParaRPr lang="pl-PL"/>
        </a:p>
      </dgm:t>
    </dgm:pt>
    <dgm:pt modelId="{CB8623AD-C963-4F24-8D10-3C9C5CFDE560}">
      <dgm:prSet phldrT="[Tekst]"/>
      <dgm:spPr/>
      <dgm:t>
        <a:bodyPr/>
        <a:lstStyle/>
        <a:p>
          <a:r>
            <a:rPr lang="pl-PL" dirty="0" smtClean="0"/>
            <a:t>z wieloma zmiennymi zależnymi</a:t>
          </a:r>
          <a:endParaRPr lang="pl-PL" dirty="0"/>
        </a:p>
      </dgm:t>
    </dgm:pt>
    <dgm:pt modelId="{6A292E49-6B21-4170-93B6-3D8FA249C5C8}" type="parTrans" cxnId="{5F6635BB-01E6-4024-88AD-69D651C9FBDC}">
      <dgm:prSet/>
      <dgm:spPr/>
      <dgm:t>
        <a:bodyPr/>
        <a:lstStyle/>
        <a:p>
          <a:endParaRPr lang="pl-PL"/>
        </a:p>
      </dgm:t>
    </dgm:pt>
    <dgm:pt modelId="{5E9132EF-1559-4071-A388-D2D5E40612F3}" type="sibTrans" cxnId="{5F6635BB-01E6-4024-88AD-69D651C9FBDC}">
      <dgm:prSet/>
      <dgm:spPr/>
      <dgm:t>
        <a:bodyPr/>
        <a:lstStyle/>
        <a:p>
          <a:endParaRPr lang="pl-PL"/>
        </a:p>
      </dgm:t>
    </dgm:pt>
    <dgm:pt modelId="{5699009F-2B72-4B55-BFD9-67B731B55723}" type="pres">
      <dgm:prSet presAssocID="{9698C7E6-8F81-411C-BE93-A22B89BCC82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CFF937-79B6-4FD5-A03C-F8B556795CE6}" type="pres">
      <dgm:prSet presAssocID="{5102B24B-C93A-4559-AB8F-B333DFA98176}" presName="root1" presStyleCnt="0"/>
      <dgm:spPr/>
    </dgm:pt>
    <dgm:pt modelId="{AD007DA2-21AC-4881-B83F-CE2EFABC5F3F}" type="pres">
      <dgm:prSet presAssocID="{5102B24B-C93A-4559-AB8F-B333DFA981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76D1D63-B6DA-4B30-AFAD-DA7EB372B036}" type="pres">
      <dgm:prSet presAssocID="{5102B24B-C93A-4559-AB8F-B333DFA98176}" presName="level2hierChild" presStyleCnt="0"/>
      <dgm:spPr/>
    </dgm:pt>
    <dgm:pt modelId="{36F62790-3F1F-4C20-B948-B30FF928A320}" type="pres">
      <dgm:prSet presAssocID="{6DEB52FD-7209-464F-B16D-B1F9A096036C}" presName="conn2-1" presStyleLbl="parChTrans1D2" presStyleIdx="0" presStyleCnt="2"/>
      <dgm:spPr/>
    </dgm:pt>
    <dgm:pt modelId="{D323AB2A-8D4E-4F04-B591-F67911DAC55A}" type="pres">
      <dgm:prSet presAssocID="{6DEB52FD-7209-464F-B16D-B1F9A096036C}" presName="connTx" presStyleLbl="parChTrans1D2" presStyleIdx="0" presStyleCnt="2"/>
      <dgm:spPr/>
    </dgm:pt>
    <dgm:pt modelId="{7107EAB4-035B-45E2-88AB-5A40AB4245B9}" type="pres">
      <dgm:prSet presAssocID="{0E68B03C-8A88-4965-9D19-66981A986FF5}" presName="root2" presStyleCnt="0"/>
      <dgm:spPr/>
    </dgm:pt>
    <dgm:pt modelId="{4986AF00-8925-4C70-A2A0-EF7394DAB7A5}" type="pres">
      <dgm:prSet presAssocID="{0E68B03C-8A88-4965-9D19-66981A986FF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0DAD8A9-3E84-485E-868F-1FB811D68C0A}" type="pres">
      <dgm:prSet presAssocID="{0E68B03C-8A88-4965-9D19-66981A986FF5}" presName="level3hierChild" presStyleCnt="0"/>
      <dgm:spPr/>
    </dgm:pt>
    <dgm:pt modelId="{C379D4EC-399A-4B2A-ABAB-B2A63705683D}" type="pres">
      <dgm:prSet presAssocID="{6A292E49-6B21-4170-93B6-3D8FA249C5C8}" presName="conn2-1" presStyleLbl="parChTrans1D2" presStyleIdx="1" presStyleCnt="2"/>
      <dgm:spPr/>
    </dgm:pt>
    <dgm:pt modelId="{A4073E33-706E-40F4-9D62-E44EDE6CAD76}" type="pres">
      <dgm:prSet presAssocID="{6A292E49-6B21-4170-93B6-3D8FA249C5C8}" presName="connTx" presStyleLbl="parChTrans1D2" presStyleIdx="1" presStyleCnt="2"/>
      <dgm:spPr/>
    </dgm:pt>
    <dgm:pt modelId="{5F8EC5CE-ED73-4844-B5A0-099C18B25C83}" type="pres">
      <dgm:prSet presAssocID="{CB8623AD-C963-4F24-8D10-3C9C5CFDE560}" presName="root2" presStyleCnt="0"/>
      <dgm:spPr/>
    </dgm:pt>
    <dgm:pt modelId="{76AF4B7F-B4D8-42AC-B456-85AE311AC708}" type="pres">
      <dgm:prSet presAssocID="{CB8623AD-C963-4F24-8D10-3C9C5CFDE56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B4E2410-3680-43F1-8779-74E212547C34}" type="pres">
      <dgm:prSet presAssocID="{CB8623AD-C963-4F24-8D10-3C9C5CFDE560}" presName="level3hierChild" presStyleCnt="0"/>
      <dgm:spPr/>
    </dgm:pt>
  </dgm:ptLst>
  <dgm:cxnLst>
    <dgm:cxn modelId="{0F46B61A-1C12-4BC1-916A-5EDD2B4E267D}" srcId="{5102B24B-C93A-4559-AB8F-B333DFA98176}" destId="{0E68B03C-8A88-4965-9D19-66981A986FF5}" srcOrd="0" destOrd="0" parTransId="{6DEB52FD-7209-464F-B16D-B1F9A096036C}" sibTransId="{AB1C6E60-6EBF-4682-876B-FB89697713AA}"/>
    <dgm:cxn modelId="{7A3BA80E-39AC-4466-BB08-7EED860136EC}" type="presOf" srcId="{5102B24B-C93A-4559-AB8F-B333DFA98176}" destId="{AD007DA2-21AC-4881-B83F-CE2EFABC5F3F}" srcOrd="0" destOrd="0" presId="urn:microsoft.com/office/officeart/2005/8/layout/hierarchy2"/>
    <dgm:cxn modelId="{F05D607D-FA4B-4B77-A68A-A174FF95183F}" type="presOf" srcId="{9698C7E6-8F81-411C-BE93-A22B89BCC82A}" destId="{5699009F-2B72-4B55-BFD9-67B731B55723}" srcOrd="0" destOrd="0" presId="urn:microsoft.com/office/officeart/2005/8/layout/hierarchy2"/>
    <dgm:cxn modelId="{5F6635BB-01E6-4024-88AD-69D651C9FBDC}" srcId="{5102B24B-C93A-4559-AB8F-B333DFA98176}" destId="{CB8623AD-C963-4F24-8D10-3C9C5CFDE560}" srcOrd="1" destOrd="0" parTransId="{6A292E49-6B21-4170-93B6-3D8FA249C5C8}" sibTransId="{5E9132EF-1559-4071-A388-D2D5E40612F3}"/>
    <dgm:cxn modelId="{CD87A57F-12C4-4BC2-816B-7ACBC1BEA984}" type="presOf" srcId="{6DEB52FD-7209-464F-B16D-B1F9A096036C}" destId="{D323AB2A-8D4E-4F04-B591-F67911DAC55A}" srcOrd="1" destOrd="0" presId="urn:microsoft.com/office/officeart/2005/8/layout/hierarchy2"/>
    <dgm:cxn modelId="{C7F95E19-B6E0-4B54-86CF-F4533DBB5C13}" srcId="{9698C7E6-8F81-411C-BE93-A22B89BCC82A}" destId="{5102B24B-C93A-4559-AB8F-B333DFA98176}" srcOrd="0" destOrd="0" parTransId="{433D3C7C-4C1C-48CE-8288-534E6350F476}" sibTransId="{13064B75-BA41-4AE5-B677-982CADB5012B}"/>
    <dgm:cxn modelId="{3879E8D7-3E8A-4930-ADBD-6AE7C189915B}" type="presOf" srcId="{6A292E49-6B21-4170-93B6-3D8FA249C5C8}" destId="{C379D4EC-399A-4B2A-ABAB-B2A63705683D}" srcOrd="0" destOrd="0" presId="urn:microsoft.com/office/officeart/2005/8/layout/hierarchy2"/>
    <dgm:cxn modelId="{560F17D2-7A3F-4D4B-971D-73C184A450C4}" type="presOf" srcId="{0E68B03C-8A88-4965-9D19-66981A986FF5}" destId="{4986AF00-8925-4C70-A2A0-EF7394DAB7A5}" srcOrd="0" destOrd="0" presId="urn:microsoft.com/office/officeart/2005/8/layout/hierarchy2"/>
    <dgm:cxn modelId="{36D37B1C-29FA-48D8-9CF5-850EA1BEB7C9}" type="presOf" srcId="{6A292E49-6B21-4170-93B6-3D8FA249C5C8}" destId="{A4073E33-706E-40F4-9D62-E44EDE6CAD76}" srcOrd="1" destOrd="0" presId="urn:microsoft.com/office/officeart/2005/8/layout/hierarchy2"/>
    <dgm:cxn modelId="{3C90D2D5-B4A5-4925-A7BA-A0863191C34C}" type="presOf" srcId="{6DEB52FD-7209-464F-B16D-B1F9A096036C}" destId="{36F62790-3F1F-4C20-B948-B30FF928A320}" srcOrd="0" destOrd="0" presId="urn:microsoft.com/office/officeart/2005/8/layout/hierarchy2"/>
    <dgm:cxn modelId="{BAFD6170-FFD7-4698-BDCE-7C737BACED31}" type="presOf" srcId="{CB8623AD-C963-4F24-8D10-3C9C5CFDE560}" destId="{76AF4B7F-B4D8-42AC-B456-85AE311AC708}" srcOrd="0" destOrd="0" presId="urn:microsoft.com/office/officeart/2005/8/layout/hierarchy2"/>
    <dgm:cxn modelId="{703A1E9A-C64C-40A2-A548-9E1E87B6257F}" type="presParOf" srcId="{5699009F-2B72-4B55-BFD9-67B731B55723}" destId="{34CFF937-79B6-4FD5-A03C-F8B556795CE6}" srcOrd="0" destOrd="0" presId="urn:microsoft.com/office/officeart/2005/8/layout/hierarchy2"/>
    <dgm:cxn modelId="{CC8BF7F5-551F-4CD5-8A56-8E4D490DEDB7}" type="presParOf" srcId="{34CFF937-79B6-4FD5-A03C-F8B556795CE6}" destId="{AD007DA2-21AC-4881-B83F-CE2EFABC5F3F}" srcOrd="0" destOrd="0" presId="urn:microsoft.com/office/officeart/2005/8/layout/hierarchy2"/>
    <dgm:cxn modelId="{35091045-F52E-4F1A-9D2C-CDB85C411BAB}" type="presParOf" srcId="{34CFF937-79B6-4FD5-A03C-F8B556795CE6}" destId="{B76D1D63-B6DA-4B30-AFAD-DA7EB372B036}" srcOrd="1" destOrd="0" presId="urn:microsoft.com/office/officeart/2005/8/layout/hierarchy2"/>
    <dgm:cxn modelId="{5717A0BA-38EE-4A26-B217-C5BD2C8E2660}" type="presParOf" srcId="{B76D1D63-B6DA-4B30-AFAD-DA7EB372B036}" destId="{36F62790-3F1F-4C20-B948-B30FF928A320}" srcOrd="0" destOrd="0" presId="urn:microsoft.com/office/officeart/2005/8/layout/hierarchy2"/>
    <dgm:cxn modelId="{D3054168-5DCC-4FDB-A287-DC43984E020E}" type="presParOf" srcId="{36F62790-3F1F-4C20-B948-B30FF928A320}" destId="{D323AB2A-8D4E-4F04-B591-F67911DAC55A}" srcOrd="0" destOrd="0" presId="urn:microsoft.com/office/officeart/2005/8/layout/hierarchy2"/>
    <dgm:cxn modelId="{24478D2D-1720-4486-BF56-231F95993558}" type="presParOf" srcId="{B76D1D63-B6DA-4B30-AFAD-DA7EB372B036}" destId="{7107EAB4-035B-45E2-88AB-5A40AB4245B9}" srcOrd="1" destOrd="0" presId="urn:microsoft.com/office/officeart/2005/8/layout/hierarchy2"/>
    <dgm:cxn modelId="{8F4219A5-E4DC-48D9-96D1-A6015C4CCCD6}" type="presParOf" srcId="{7107EAB4-035B-45E2-88AB-5A40AB4245B9}" destId="{4986AF00-8925-4C70-A2A0-EF7394DAB7A5}" srcOrd="0" destOrd="0" presId="urn:microsoft.com/office/officeart/2005/8/layout/hierarchy2"/>
    <dgm:cxn modelId="{62A9594D-4503-4303-B755-E0862F47026E}" type="presParOf" srcId="{7107EAB4-035B-45E2-88AB-5A40AB4245B9}" destId="{D0DAD8A9-3E84-485E-868F-1FB811D68C0A}" srcOrd="1" destOrd="0" presId="urn:microsoft.com/office/officeart/2005/8/layout/hierarchy2"/>
    <dgm:cxn modelId="{39292519-A551-4D56-8188-1F4FB6D85025}" type="presParOf" srcId="{B76D1D63-B6DA-4B30-AFAD-DA7EB372B036}" destId="{C379D4EC-399A-4B2A-ABAB-B2A63705683D}" srcOrd="2" destOrd="0" presId="urn:microsoft.com/office/officeart/2005/8/layout/hierarchy2"/>
    <dgm:cxn modelId="{41A504DA-116C-48E7-90DC-37081CEDE0F2}" type="presParOf" srcId="{C379D4EC-399A-4B2A-ABAB-B2A63705683D}" destId="{A4073E33-706E-40F4-9D62-E44EDE6CAD76}" srcOrd="0" destOrd="0" presId="urn:microsoft.com/office/officeart/2005/8/layout/hierarchy2"/>
    <dgm:cxn modelId="{4CC4EB89-DC4A-4425-914E-61E00373E871}" type="presParOf" srcId="{B76D1D63-B6DA-4B30-AFAD-DA7EB372B036}" destId="{5F8EC5CE-ED73-4844-B5A0-099C18B25C83}" srcOrd="3" destOrd="0" presId="urn:microsoft.com/office/officeart/2005/8/layout/hierarchy2"/>
    <dgm:cxn modelId="{068CA845-5040-4D45-B2FB-8CBD02E178F7}" type="presParOf" srcId="{5F8EC5CE-ED73-4844-B5A0-099C18B25C83}" destId="{76AF4B7F-B4D8-42AC-B456-85AE311AC708}" srcOrd="0" destOrd="0" presId="urn:microsoft.com/office/officeart/2005/8/layout/hierarchy2"/>
    <dgm:cxn modelId="{4D5CAB91-24B5-463D-A5B6-1168FB59F0F2}" type="presParOf" srcId="{5F8EC5CE-ED73-4844-B5A0-099C18B25C83}" destId="{6B4E2410-3680-43F1-8779-74E212547C34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Metody projekcyjne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skojarzeń słownych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uzupełnień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wyobrażeń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3"/>
      <dgm:spPr/>
    </dgm:pt>
    <dgm:pt modelId="{968A6C67-AAAC-439B-AAFF-14ECC70322DE}" type="pres">
      <dgm:prSet presAssocID="{86AB5762-46A2-47D3-90E1-0184803153C4}" presName="connTx" presStyleLbl="parChTrans1D2" presStyleIdx="0" presStyleCnt="3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3"/>
      <dgm:spPr/>
    </dgm:pt>
    <dgm:pt modelId="{617B90EA-0810-4EF9-95AB-DB6D50C8453A}" type="pres">
      <dgm:prSet presAssocID="{CF6572CA-0E30-4729-8FFE-AEAAFA41A48A}" presName="connTx" presStyleLbl="parChTrans1D2" presStyleIdx="1" presStyleCnt="3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3"/>
      <dgm:spPr/>
    </dgm:pt>
    <dgm:pt modelId="{E5F08B91-4174-4BCA-B78D-4F5B2A87DB88}" type="pres">
      <dgm:prSet presAssocID="{7306D8C4-0545-44D3-BAB6-453E0EFC13C0}" presName="connTx" presStyleLbl="parChTrans1D2" presStyleIdx="2" presStyleCnt="3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</dgm:ptLst>
  <dgm:cxnLst>
    <dgm:cxn modelId="{2DBEB8F4-50CE-400F-8F3E-CA83DF5D5D97}" type="presOf" srcId="{AE8F70D3-6885-4138-B56D-300208E32AD2}" destId="{ADA55712-F959-43B3-BB62-396ACBA0AA70}" srcOrd="0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66D8CB15-8918-4E24-98CA-61F2B43110D1}" type="presOf" srcId="{7306D8C4-0545-44D3-BAB6-453E0EFC13C0}" destId="{E5F08B91-4174-4BCA-B78D-4F5B2A87DB88}" srcOrd="1" destOrd="0" presId="urn:microsoft.com/office/officeart/2005/8/layout/hierarchy2"/>
    <dgm:cxn modelId="{07ADBED3-923C-452A-8B8E-FAE1169173E3}" type="presOf" srcId="{86AB5762-46A2-47D3-90E1-0184803153C4}" destId="{968A6C67-AAAC-439B-AAFF-14ECC70322DE}" srcOrd="1" destOrd="0" presId="urn:microsoft.com/office/officeart/2005/8/layout/hierarchy2"/>
    <dgm:cxn modelId="{960FB541-DDB8-4A40-987F-F111EFAE0378}" type="presOf" srcId="{9DE80EB2-B7DF-4CC8-B0FA-79D9A0EE287A}" destId="{781C862C-9AC3-45D6-B1BA-A114B084397E}" srcOrd="0" destOrd="0" presId="urn:microsoft.com/office/officeart/2005/8/layout/hierarchy2"/>
    <dgm:cxn modelId="{BB40E4D3-DF00-4BB7-923A-2EB5716BCFED}" type="presOf" srcId="{344DC5C2-BB13-4F53-A2BB-4F8A9E616E7B}" destId="{386A9292-D8CE-48BA-8078-25D3CBA7655D}" srcOrd="0" destOrd="0" presId="urn:microsoft.com/office/officeart/2005/8/layout/hierarchy2"/>
    <dgm:cxn modelId="{1BD35B4D-09DC-4FA8-98F0-C7B11DBEE037}" type="presOf" srcId="{CF6572CA-0E30-4729-8FFE-AEAAFA41A48A}" destId="{D71EC708-A3E8-48BB-9EA6-D35DE59D6231}" srcOrd="0" destOrd="0" presId="urn:microsoft.com/office/officeart/2005/8/layout/hierarchy2"/>
    <dgm:cxn modelId="{B3A60DFA-92AD-428B-88A4-9D47DD040B75}" type="presOf" srcId="{CF6572CA-0E30-4729-8FFE-AEAAFA41A48A}" destId="{617B90EA-0810-4EF9-95AB-DB6D50C8453A}" srcOrd="1" destOrd="0" presId="urn:microsoft.com/office/officeart/2005/8/layout/hierarchy2"/>
    <dgm:cxn modelId="{CD045BF2-7C0C-48A6-9DD5-36B3819256AB}" type="presOf" srcId="{86AB5762-46A2-47D3-90E1-0184803153C4}" destId="{8A31ACE1-9E3B-401C-BCA6-FCB78E92BC81}" srcOrd="0" destOrd="0" presId="urn:microsoft.com/office/officeart/2005/8/layout/hierarchy2"/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4555F507-F606-471F-A302-D287CB5BFDC1}" type="presOf" srcId="{7306D8C4-0545-44D3-BAB6-453E0EFC13C0}" destId="{8FAA4118-B02E-4032-A4D9-BF97FB6AD375}" srcOrd="0" destOrd="0" presId="urn:microsoft.com/office/officeart/2005/8/layout/hierarchy2"/>
    <dgm:cxn modelId="{24A5057B-5D66-4F54-B6A2-77A931CE0999}" type="presOf" srcId="{1B239878-8EAE-4D6A-812D-F413845782F4}" destId="{E87BB99A-C375-4363-A7E2-F76FAD73E063}" srcOrd="0" destOrd="0" presId="urn:microsoft.com/office/officeart/2005/8/layout/hierarchy2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05C9A954-D6EA-44AF-81E8-67F9161A4D24}" type="presOf" srcId="{AA7D8F86-88A6-44DB-8A30-B0BA54FE51DB}" destId="{D0C17543-EB0A-475F-907F-915472F4CFCF}" srcOrd="0" destOrd="0" presId="urn:microsoft.com/office/officeart/2005/8/layout/hierarchy2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78D5A05C-6704-4F43-B499-3083F20D1D8C}" type="presParOf" srcId="{E87BB99A-C375-4363-A7E2-F76FAD73E063}" destId="{46F7274E-42BE-49E6-ACFA-B48D90CB206D}" srcOrd="0" destOrd="0" presId="urn:microsoft.com/office/officeart/2005/8/layout/hierarchy2"/>
    <dgm:cxn modelId="{72A7473B-7244-4E34-884C-7A8DEF124BB3}" type="presParOf" srcId="{46F7274E-42BE-49E6-ACFA-B48D90CB206D}" destId="{ADA55712-F959-43B3-BB62-396ACBA0AA70}" srcOrd="0" destOrd="0" presId="urn:microsoft.com/office/officeart/2005/8/layout/hierarchy2"/>
    <dgm:cxn modelId="{D985016C-B7CB-4E5A-92DC-82A94DB2651D}" type="presParOf" srcId="{46F7274E-42BE-49E6-ACFA-B48D90CB206D}" destId="{B329D2F4-2E66-44A5-9EC9-82BCEA690B1E}" srcOrd="1" destOrd="0" presId="urn:microsoft.com/office/officeart/2005/8/layout/hierarchy2"/>
    <dgm:cxn modelId="{4ACB9FD7-49B0-4637-82F1-41807E5B532F}" type="presParOf" srcId="{B329D2F4-2E66-44A5-9EC9-82BCEA690B1E}" destId="{8A31ACE1-9E3B-401C-BCA6-FCB78E92BC81}" srcOrd="0" destOrd="0" presId="urn:microsoft.com/office/officeart/2005/8/layout/hierarchy2"/>
    <dgm:cxn modelId="{1F5CF306-8914-4FF7-87BD-075D704AF4E2}" type="presParOf" srcId="{8A31ACE1-9E3B-401C-BCA6-FCB78E92BC81}" destId="{968A6C67-AAAC-439B-AAFF-14ECC70322DE}" srcOrd="0" destOrd="0" presId="urn:microsoft.com/office/officeart/2005/8/layout/hierarchy2"/>
    <dgm:cxn modelId="{4888B982-6407-4E6A-9736-0C9DE17499B1}" type="presParOf" srcId="{B329D2F4-2E66-44A5-9EC9-82BCEA690B1E}" destId="{E9B1D8EA-C840-4D0F-8F0A-5708B31C5044}" srcOrd="1" destOrd="0" presId="urn:microsoft.com/office/officeart/2005/8/layout/hierarchy2"/>
    <dgm:cxn modelId="{3AA8E56D-917F-4F34-A8BF-DB4406B84BF5}" type="presParOf" srcId="{E9B1D8EA-C840-4D0F-8F0A-5708B31C5044}" destId="{386A9292-D8CE-48BA-8078-25D3CBA7655D}" srcOrd="0" destOrd="0" presId="urn:microsoft.com/office/officeart/2005/8/layout/hierarchy2"/>
    <dgm:cxn modelId="{AA673E3F-5A86-4D21-9725-7E6B033F6F0E}" type="presParOf" srcId="{E9B1D8EA-C840-4D0F-8F0A-5708B31C5044}" destId="{C8980763-7114-474F-AAFF-F31EE329F6DE}" srcOrd="1" destOrd="0" presId="urn:microsoft.com/office/officeart/2005/8/layout/hierarchy2"/>
    <dgm:cxn modelId="{66453FF7-07D6-4A1E-AC6D-CD5EA75F167D}" type="presParOf" srcId="{B329D2F4-2E66-44A5-9EC9-82BCEA690B1E}" destId="{D71EC708-A3E8-48BB-9EA6-D35DE59D6231}" srcOrd="2" destOrd="0" presId="urn:microsoft.com/office/officeart/2005/8/layout/hierarchy2"/>
    <dgm:cxn modelId="{82DC1ADF-F17B-47D7-8257-48289A7BF8F4}" type="presParOf" srcId="{D71EC708-A3E8-48BB-9EA6-D35DE59D6231}" destId="{617B90EA-0810-4EF9-95AB-DB6D50C8453A}" srcOrd="0" destOrd="0" presId="urn:microsoft.com/office/officeart/2005/8/layout/hierarchy2"/>
    <dgm:cxn modelId="{01688376-A22C-490D-9B99-A95970A24889}" type="presParOf" srcId="{B329D2F4-2E66-44A5-9EC9-82BCEA690B1E}" destId="{72432CA5-CC82-436D-A064-533820C9A7CC}" srcOrd="3" destOrd="0" presId="urn:microsoft.com/office/officeart/2005/8/layout/hierarchy2"/>
    <dgm:cxn modelId="{54EC5A12-7188-4DB4-9F71-DB86FB280280}" type="presParOf" srcId="{72432CA5-CC82-436D-A064-533820C9A7CC}" destId="{781C862C-9AC3-45D6-B1BA-A114B084397E}" srcOrd="0" destOrd="0" presId="urn:microsoft.com/office/officeart/2005/8/layout/hierarchy2"/>
    <dgm:cxn modelId="{66A778B9-5C08-444F-BA17-23741112D51B}" type="presParOf" srcId="{72432CA5-CC82-436D-A064-533820C9A7CC}" destId="{FB8A8DF9-1D22-4E36-A13E-5DA0E8DD09B0}" srcOrd="1" destOrd="0" presId="urn:microsoft.com/office/officeart/2005/8/layout/hierarchy2"/>
    <dgm:cxn modelId="{87A40A1A-9494-4699-9F0E-01CE1B166941}" type="presParOf" srcId="{B329D2F4-2E66-44A5-9EC9-82BCEA690B1E}" destId="{8FAA4118-B02E-4032-A4D9-BF97FB6AD375}" srcOrd="4" destOrd="0" presId="urn:microsoft.com/office/officeart/2005/8/layout/hierarchy2"/>
    <dgm:cxn modelId="{D0775D48-00C4-489D-AA4C-3D88E964262D}" type="presParOf" srcId="{8FAA4118-B02E-4032-A4D9-BF97FB6AD375}" destId="{E5F08B91-4174-4BCA-B78D-4F5B2A87DB88}" srcOrd="0" destOrd="0" presId="urn:microsoft.com/office/officeart/2005/8/layout/hierarchy2"/>
    <dgm:cxn modelId="{5C821615-6B0E-41DF-BA6C-013EC9F86F72}" type="presParOf" srcId="{B329D2F4-2E66-44A5-9EC9-82BCEA690B1E}" destId="{80297A5B-1956-4C9F-A19C-EA9EE24B4C49}" srcOrd="5" destOrd="0" presId="urn:microsoft.com/office/officeart/2005/8/layout/hierarchy2"/>
    <dgm:cxn modelId="{30BC250B-8095-4EF6-B7E4-1A0F26EDF28B}" type="presParOf" srcId="{80297A5B-1956-4C9F-A19C-EA9EE24B4C49}" destId="{D0C17543-EB0A-475F-907F-915472F4CFCF}" srcOrd="0" destOrd="0" presId="urn:microsoft.com/office/officeart/2005/8/layout/hierarchy2"/>
    <dgm:cxn modelId="{D56004ED-E21C-4614-B42B-3F31A10371E5}" type="presParOf" srcId="{80297A5B-1956-4C9F-A19C-EA9EE24B4C49}" destId="{D8BD0E2E-EF52-4B61-B7DB-B5F344712960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Analiza dokumentacji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329D2F4-2E66-44A5-9EC9-82BCEA690B1E}" type="pres">
      <dgm:prSet presAssocID="{AE8F70D3-6885-4138-B56D-300208E32AD2}" presName="level2hierChild" presStyleCnt="0"/>
      <dgm:spPr/>
    </dgm:pt>
  </dgm:ptLst>
  <dgm:cxnLst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79543199-17D2-4374-B02E-6C4C746D286C}" type="presOf" srcId="{1B239878-8EAE-4D6A-812D-F413845782F4}" destId="{E87BB99A-C375-4363-A7E2-F76FAD73E063}" srcOrd="0" destOrd="0" presId="urn:microsoft.com/office/officeart/2005/8/layout/hierarchy2"/>
    <dgm:cxn modelId="{7335365F-81A3-41B0-ADFB-A1FA7ACEAF6F}" type="presOf" srcId="{AE8F70D3-6885-4138-B56D-300208E32AD2}" destId="{ADA55712-F959-43B3-BB62-396ACBA0AA70}" srcOrd="0" destOrd="0" presId="urn:microsoft.com/office/officeart/2005/8/layout/hierarchy2"/>
    <dgm:cxn modelId="{7B5ACA9C-EE3C-4A75-9E0C-7B865C56FCCB}" type="presParOf" srcId="{E87BB99A-C375-4363-A7E2-F76FAD73E063}" destId="{46F7274E-42BE-49E6-ACFA-B48D90CB206D}" srcOrd="0" destOrd="0" presId="urn:microsoft.com/office/officeart/2005/8/layout/hierarchy2"/>
    <dgm:cxn modelId="{D5181556-1987-45A8-BB93-3F7B41F06F27}" type="presParOf" srcId="{46F7274E-42BE-49E6-ACFA-B48D90CB206D}" destId="{ADA55712-F959-43B3-BB62-396ACBA0AA70}" srcOrd="0" destOrd="0" presId="urn:microsoft.com/office/officeart/2005/8/layout/hierarchy2"/>
    <dgm:cxn modelId="{1A756616-6827-4B6D-82DA-E084580519F7}" type="presParOf" srcId="{46F7274E-42BE-49E6-ACFA-B48D90CB206D}" destId="{B329D2F4-2E66-44A5-9EC9-82BCEA690B1E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obserwacja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kontrolowana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niekontrolowana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ukryta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</dgm:pt>
    <dgm:pt modelId="{E6E62326-03E4-4B3A-AE1A-9B85C18D640B}">
      <dgm:prSet/>
      <dgm:spPr/>
      <dgm:t>
        <a:bodyPr/>
        <a:lstStyle/>
        <a:p>
          <a:r>
            <a:rPr lang="pl-PL" dirty="0" smtClean="0"/>
            <a:t>jawna</a:t>
          </a:r>
          <a:endParaRPr lang="pl-PL" dirty="0"/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</dgm:pt>
    <dgm:pt modelId="{1F61F1FF-D43A-4490-8E61-3AC303905E0E}">
      <dgm:prSet/>
      <dgm:spPr/>
      <dgm:t>
        <a:bodyPr/>
        <a:lstStyle/>
        <a:p>
          <a:r>
            <a:rPr lang="pl-PL" dirty="0" smtClean="0"/>
            <a:t>standaryzowana</a:t>
          </a:r>
          <a:endParaRPr lang="pl-PL" dirty="0"/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</dgm:pt>
    <dgm:pt modelId="{580AEF5C-AC7D-47D4-AD20-A838448C95A1}">
      <dgm:prSet/>
      <dgm:spPr/>
      <dgm:t>
        <a:bodyPr/>
        <a:lstStyle/>
        <a:p>
          <a:r>
            <a:rPr lang="pl-PL" dirty="0" smtClean="0"/>
            <a:t>niestandaryzowana</a:t>
          </a:r>
          <a:endParaRPr lang="pl-PL" dirty="0"/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6"/>
      <dgm:spPr/>
    </dgm:pt>
    <dgm:pt modelId="{968A6C67-AAAC-439B-AAFF-14ECC70322DE}" type="pres">
      <dgm:prSet presAssocID="{86AB5762-46A2-47D3-90E1-0184803153C4}" presName="connTx" presStyleLbl="parChTrans1D2" presStyleIdx="0" presStyleCnt="6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6"/>
      <dgm:spPr/>
    </dgm:pt>
    <dgm:pt modelId="{617B90EA-0810-4EF9-95AB-DB6D50C8453A}" type="pres">
      <dgm:prSet presAssocID="{CF6572CA-0E30-4729-8FFE-AEAAFA41A48A}" presName="connTx" presStyleLbl="parChTrans1D2" presStyleIdx="1" presStyleCnt="6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6"/>
      <dgm:spPr/>
    </dgm:pt>
    <dgm:pt modelId="{E5F08B91-4174-4BCA-B78D-4F5B2A87DB88}" type="pres">
      <dgm:prSet presAssocID="{7306D8C4-0545-44D3-BAB6-453E0EFC13C0}" presName="connTx" presStyleLbl="parChTrans1D2" presStyleIdx="2" presStyleCnt="6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6"/>
      <dgm:spPr/>
    </dgm:pt>
    <dgm:pt modelId="{DAEE8286-6A1F-421C-B4EC-200F9522E3FD}" type="pres">
      <dgm:prSet presAssocID="{2F369AF9-051A-433D-9D49-DB8EDAC0DB3D}" presName="connTx" presStyleLbl="parChTrans1D2" presStyleIdx="3" presStyleCnt="6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6"/>
      <dgm:spPr/>
    </dgm:pt>
    <dgm:pt modelId="{21F4B46A-CCD9-4092-AA9F-8B50D06ECCB9}" type="pres">
      <dgm:prSet presAssocID="{FCD9DFE5-FDB2-49B0-B0DC-4208984EF505}" presName="connTx" presStyleLbl="parChTrans1D2" presStyleIdx="4" presStyleCnt="6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6"/>
      <dgm:spPr/>
    </dgm:pt>
    <dgm:pt modelId="{33108009-5377-4554-BB5D-5657EF1117A2}" type="pres">
      <dgm:prSet presAssocID="{DF12FE28-CDF1-4C26-97A9-61A7DD107322}" presName="connTx" presStyleLbl="parChTrans1D2" presStyleIdx="5" presStyleCnt="6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6D629E7-F391-4080-B999-9037917F828F}" type="pres">
      <dgm:prSet presAssocID="{580AEF5C-AC7D-47D4-AD20-A838448C95A1}" presName="level3hierChild" presStyleCnt="0"/>
      <dgm:spPr/>
    </dgm:pt>
  </dgm:ptLst>
  <dgm:cxnLst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3F64DA6A-834F-4C25-A5B2-F75FB11CD5D4}" type="presOf" srcId="{7306D8C4-0545-44D3-BAB6-453E0EFC13C0}" destId="{E5F08B91-4174-4BCA-B78D-4F5B2A87DB88}" srcOrd="1" destOrd="0" presId="urn:microsoft.com/office/officeart/2005/8/layout/hierarchy2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9F22EDAB-1C57-4EE6-B13E-37ABF241CEA5}" type="presOf" srcId="{CF6572CA-0E30-4729-8FFE-AEAAFA41A48A}" destId="{D71EC708-A3E8-48BB-9EA6-D35DE59D6231}" srcOrd="0" destOrd="0" presId="urn:microsoft.com/office/officeart/2005/8/layout/hierarchy2"/>
    <dgm:cxn modelId="{F95916D1-8EB5-487E-814C-310DEF4BD3C3}" type="presOf" srcId="{1F61F1FF-D43A-4490-8E61-3AC303905E0E}" destId="{8F96F413-AEE8-41E3-AE05-98D7B8ECFE5F}" srcOrd="0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52A7BF1F-F264-4118-901E-DA3F2FF09438}" type="presOf" srcId="{86AB5762-46A2-47D3-90E1-0184803153C4}" destId="{968A6C67-AAAC-439B-AAFF-14ECC70322DE}" srcOrd="1" destOrd="0" presId="urn:microsoft.com/office/officeart/2005/8/layout/hierarchy2"/>
    <dgm:cxn modelId="{45A7F8EB-5D12-4124-9AE1-60A9AA0AA4F3}" type="presOf" srcId="{86AB5762-46A2-47D3-90E1-0184803153C4}" destId="{8A31ACE1-9E3B-401C-BCA6-FCB78E92BC81}" srcOrd="0" destOrd="0" presId="urn:microsoft.com/office/officeart/2005/8/layout/hierarchy2"/>
    <dgm:cxn modelId="{84C435B9-C549-4BCB-BD62-19B99E941A66}" type="presOf" srcId="{DF12FE28-CDF1-4C26-97A9-61A7DD107322}" destId="{5505EBCA-E5D7-4A91-9334-854690A46000}" srcOrd="0" destOrd="0" presId="urn:microsoft.com/office/officeart/2005/8/layout/hierarchy2"/>
    <dgm:cxn modelId="{BC964257-1329-4575-95E3-EC5FCF82C81C}" type="presOf" srcId="{E6E62326-03E4-4B3A-AE1A-9B85C18D640B}" destId="{418E50C8-22BC-4CE4-8D58-FD0BA290DEBA}" srcOrd="0" destOrd="0" presId="urn:microsoft.com/office/officeart/2005/8/layout/hierarchy2"/>
    <dgm:cxn modelId="{7D7675D0-A6E8-4287-B813-BD7581AC4ADC}" type="presOf" srcId="{580AEF5C-AC7D-47D4-AD20-A838448C95A1}" destId="{02DF4FCA-AF2E-4FC6-8117-8A762ECA21CB}" srcOrd="0" destOrd="0" presId="urn:microsoft.com/office/officeart/2005/8/layout/hierarchy2"/>
    <dgm:cxn modelId="{0A0E047F-B269-48E5-B325-E658489B5E7A}" type="presOf" srcId="{DF12FE28-CDF1-4C26-97A9-61A7DD107322}" destId="{33108009-5377-4554-BB5D-5657EF1117A2}" srcOrd="1" destOrd="0" presId="urn:microsoft.com/office/officeart/2005/8/layout/hierarchy2"/>
    <dgm:cxn modelId="{11196087-9DE2-4064-9D8F-D915206BADE8}" type="presOf" srcId="{FCD9DFE5-FDB2-49B0-B0DC-4208984EF505}" destId="{C2320D22-6311-4DEC-B285-C03102305479}" srcOrd="0" destOrd="0" presId="urn:microsoft.com/office/officeart/2005/8/layout/hierarchy2"/>
    <dgm:cxn modelId="{2D9431DE-FCA3-43F5-B185-1ADE3A7ABF69}" type="presOf" srcId="{9DE80EB2-B7DF-4CC8-B0FA-79D9A0EE287A}" destId="{781C862C-9AC3-45D6-B1BA-A114B084397E}" srcOrd="0" destOrd="0" presId="urn:microsoft.com/office/officeart/2005/8/layout/hierarchy2"/>
    <dgm:cxn modelId="{2E8DCFBC-11A4-4FDD-9DB0-A0F59F9DFB45}" type="presOf" srcId="{AA7D8F86-88A6-44DB-8A30-B0BA54FE51DB}" destId="{D0C17543-EB0A-475F-907F-915472F4CFCF}" srcOrd="0" destOrd="0" presId="urn:microsoft.com/office/officeart/2005/8/layout/hierarchy2"/>
    <dgm:cxn modelId="{5E3F00DB-0F4A-4FCE-8A85-FEE2716B95D7}" type="presOf" srcId="{AE8F70D3-6885-4138-B56D-300208E32AD2}" destId="{ADA55712-F959-43B3-BB62-396ACBA0AA70}" srcOrd="0" destOrd="0" presId="urn:microsoft.com/office/officeart/2005/8/layout/hierarchy2"/>
    <dgm:cxn modelId="{06159796-7EDC-4392-9645-B73AF1352FE8}" type="presOf" srcId="{CF6572CA-0E30-4729-8FFE-AEAAFA41A48A}" destId="{617B90EA-0810-4EF9-95AB-DB6D50C8453A}" srcOrd="1" destOrd="0" presId="urn:microsoft.com/office/officeart/2005/8/layout/hierarchy2"/>
    <dgm:cxn modelId="{134B6AB1-E93D-4D2B-904E-9DDDB3374D96}" type="presOf" srcId="{2F369AF9-051A-433D-9D49-DB8EDAC0DB3D}" destId="{B906DD85-88DD-41C2-A425-C18F2DD2E5C6}" srcOrd="0" destOrd="0" presId="urn:microsoft.com/office/officeart/2005/8/layout/hierarchy2"/>
    <dgm:cxn modelId="{9739359F-01E4-4587-BCEC-9A3F56D980AF}" type="presOf" srcId="{344DC5C2-BB13-4F53-A2BB-4F8A9E616E7B}" destId="{386A9292-D8CE-48BA-8078-25D3CBA7655D}" srcOrd="0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5C86CE71-A24B-44D7-8EDC-1B9D85E20AED}" type="presOf" srcId="{1B239878-8EAE-4D6A-812D-F413845782F4}" destId="{E87BB99A-C375-4363-A7E2-F76FAD73E063}" srcOrd="0" destOrd="0" presId="urn:microsoft.com/office/officeart/2005/8/layout/hierarchy2"/>
    <dgm:cxn modelId="{DDA81911-7F0D-4606-89C5-1CCFFB23D4AD}" type="presOf" srcId="{2F369AF9-051A-433D-9D49-DB8EDAC0DB3D}" destId="{DAEE8286-6A1F-421C-B4EC-200F9522E3FD}" srcOrd="1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34C15BA1-E58F-43CF-84A6-6EC6055F66B7}" type="presOf" srcId="{FCD9DFE5-FDB2-49B0-B0DC-4208984EF505}" destId="{21F4B46A-CCD9-4092-AA9F-8B50D06ECCB9}" srcOrd="1" destOrd="0" presId="urn:microsoft.com/office/officeart/2005/8/layout/hierarchy2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6A287285-172F-4D2C-874E-8FCB3095C110}" type="presOf" srcId="{7306D8C4-0545-44D3-BAB6-453E0EFC13C0}" destId="{8FAA4118-B02E-4032-A4D9-BF97FB6AD375}" srcOrd="0" destOrd="0" presId="urn:microsoft.com/office/officeart/2005/8/layout/hierarchy2"/>
    <dgm:cxn modelId="{846F278C-E131-4AF4-93D2-A36223F9AC2F}" type="presParOf" srcId="{E87BB99A-C375-4363-A7E2-F76FAD73E063}" destId="{46F7274E-42BE-49E6-ACFA-B48D90CB206D}" srcOrd="0" destOrd="0" presId="urn:microsoft.com/office/officeart/2005/8/layout/hierarchy2"/>
    <dgm:cxn modelId="{C9208ECE-A857-4A56-8C42-CB5E27308E14}" type="presParOf" srcId="{46F7274E-42BE-49E6-ACFA-B48D90CB206D}" destId="{ADA55712-F959-43B3-BB62-396ACBA0AA70}" srcOrd="0" destOrd="0" presId="urn:microsoft.com/office/officeart/2005/8/layout/hierarchy2"/>
    <dgm:cxn modelId="{F235C2EB-D7DA-4639-9331-8403A12DB5E0}" type="presParOf" srcId="{46F7274E-42BE-49E6-ACFA-B48D90CB206D}" destId="{B329D2F4-2E66-44A5-9EC9-82BCEA690B1E}" srcOrd="1" destOrd="0" presId="urn:microsoft.com/office/officeart/2005/8/layout/hierarchy2"/>
    <dgm:cxn modelId="{AA29A5E4-6E22-4C70-AA97-1723B81136B1}" type="presParOf" srcId="{B329D2F4-2E66-44A5-9EC9-82BCEA690B1E}" destId="{8A31ACE1-9E3B-401C-BCA6-FCB78E92BC81}" srcOrd="0" destOrd="0" presId="urn:microsoft.com/office/officeart/2005/8/layout/hierarchy2"/>
    <dgm:cxn modelId="{191BB94C-5588-42B4-806A-16B776D4C4DF}" type="presParOf" srcId="{8A31ACE1-9E3B-401C-BCA6-FCB78E92BC81}" destId="{968A6C67-AAAC-439B-AAFF-14ECC70322DE}" srcOrd="0" destOrd="0" presId="urn:microsoft.com/office/officeart/2005/8/layout/hierarchy2"/>
    <dgm:cxn modelId="{FBAE7934-C997-41DB-82AA-68E50A310D9F}" type="presParOf" srcId="{B329D2F4-2E66-44A5-9EC9-82BCEA690B1E}" destId="{E9B1D8EA-C840-4D0F-8F0A-5708B31C5044}" srcOrd="1" destOrd="0" presId="urn:microsoft.com/office/officeart/2005/8/layout/hierarchy2"/>
    <dgm:cxn modelId="{3649314C-FF1A-41D5-98FC-7878B1A13BA5}" type="presParOf" srcId="{E9B1D8EA-C840-4D0F-8F0A-5708B31C5044}" destId="{386A9292-D8CE-48BA-8078-25D3CBA7655D}" srcOrd="0" destOrd="0" presId="urn:microsoft.com/office/officeart/2005/8/layout/hierarchy2"/>
    <dgm:cxn modelId="{B57AB064-1870-4689-AE4B-5F4A9E9E3BCE}" type="presParOf" srcId="{E9B1D8EA-C840-4D0F-8F0A-5708B31C5044}" destId="{C8980763-7114-474F-AAFF-F31EE329F6DE}" srcOrd="1" destOrd="0" presId="urn:microsoft.com/office/officeart/2005/8/layout/hierarchy2"/>
    <dgm:cxn modelId="{CCADFA16-FB24-4C90-BE20-0E692057AC0C}" type="presParOf" srcId="{B329D2F4-2E66-44A5-9EC9-82BCEA690B1E}" destId="{D71EC708-A3E8-48BB-9EA6-D35DE59D6231}" srcOrd="2" destOrd="0" presId="urn:microsoft.com/office/officeart/2005/8/layout/hierarchy2"/>
    <dgm:cxn modelId="{EA3067DF-7BA7-450F-8E96-3D6B4C0F2341}" type="presParOf" srcId="{D71EC708-A3E8-48BB-9EA6-D35DE59D6231}" destId="{617B90EA-0810-4EF9-95AB-DB6D50C8453A}" srcOrd="0" destOrd="0" presId="urn:microsoft.com/office/officeart/2005/8/layout/hierarchy2"/>
    <dgm:cxn modelId="{324393E8-8A36-4EF7-9D74-5EE341088023}" type="presParOf" srcId="{B329D2F4-2E66-44A5-9EC9-82BCEA690B1E}" destId="{72432CA5-CC82-436D-A064-533820C9A7CC}" srcOrd="3" destOrd="0" presId="urn:microsoft.com/office/officeart/2005/8/layout/hierarchy2"/>
    <dgm:cxn modelId="{D1D08B0E-8F72-42AD-BCE3-8D971C3FACD4}" type="presParOf" srcId="{72432CA5-CC82-436D-A064-533820C9A7CC}" destId="{781C862C-9AC3-45D6-B1BA-A114B084397E}" srcOrd="0" destOrd="0" presId="urn:microsoft.com/office/officeart/2005/8/layout/hierarchy2"/>
    <dgm:cxn modelId="{52A9BB2C-3B21-4049-8CC2-A6280758B9BC}" type="presParOf" srcId="{72432CA5-CC82-436D-A064-533820C9A7CC}" destId="{FB8A8DF9-1D22-4E36-A13E-5DA0E8DD09B0}" srcOrd="1" destOrd="0" presId="urn:microsoft.com/office/officeart/2005/8/layout/hierarchy2"/>
    <dgm:cxn modelId="{0F0203E1-418D-4EA8-BD20-182EB8D2A26B}" type="presParOf" srcId="{B329D2F4-2E66-44A5-9EC9-82BCEA690B1E}" destId="{8FAA4118-B02E-4032-A4D9-BF97FB6AD375}" srcOrd="4" destOrd="0" presId="urn:microsoft.com/office/officeart/2005/8/layout/hierarchy2"/>
    <dgm:cxn modelId="{8569F5FD-9931-4FC2-8609-288B20D5DAFB}" type="presParOf" srcId="{8FAA4118-B02E-4032-A4D9-BF97FB6AD375}" destId="{E5F08B91-4174-4BCA-B78D-4F5B2A87DB88}" srcOrd="0" destOrd="0" presId="urn:microsoft.com/office/officeart/2005/8/layout/hierarchy2"/>
    <dgm:cxn modelId="{71F6584C-72F4-4BA1-82DD-CE05E9E78F98}" type="presParOf" srcId="{B329D2F4-2E66-44A5-9EC9-82BCEA690B1E}" destId="{80297A5B-1956-4C9F-A19C-EA9EE24B4C49}" srcOrd="5" destOrd="0" presId="urn:microsoft.com/office/officeart/2005/8/layout/hierarchy2"/>
    <dgm:cxn modelId="{35C82277-73AD-432D-8EB3-715453C955CF}" type="presParOf" srcId="{80297A5B-1956-4C9F-A19C-EA9EE24B4C49}" destId="{D0C17543-EB0A-475F-907F-915472F4CFCF}" srcOrd="0" destOrd="0" presId="urn:microsoft.com/office/officeart/2005/8/layout/hierarchy2"/>
    <dgm:cxn modelId="{AD9A22DF-599D-47D6-9D52-68C6164BA603}" type="presParOf" srcId="{80297A5B-1956-4C9F-A19C-EA9EE24B4C49}" destId="{D8BD0E2E-EF52-4B61-B7DB-B5F344712960}" srcOrd="1" destOrd="0" presId="urn:microsoft.com/office/officeart/2005/8/layout/hierarchy2"/>
    <dgm:cxn modelId="{3A0FC4E4-39A8-4554-8A8B-47594DDB1F4D}" type="presParOf" srcId="{B329D2F4-2E66-44A5-9EC9-82BCEA690B1E}" destId="{B906DD85-88DD-41C2-A425-C18F2DD2E5C6}" srcOrd="6" destOrd="0" presId="urn:microsoft.com/office/officeart/2005/8/layout/hierarchy2"/>
    <dgm:cxn modelId="{76C98B74-C7C5-4E52-8D46-157A79B9366F}" type="presParOf" srcId="{B906DD85-88DD-41C2-A425-C18F2DD2E5C6}" destId="{DAEE8286-6A1F-421C-B4EC-200F9522E3FD}" srcOrd="0" destOrd="0" presId="urn:microsoft.com/office/officeart/2005/8/layout/hierarchy2"/>
    <dgm:cxn modelId="{8263BC51-9288-47F9-A0DD-E6AB96B1BBCA}" type="presParOf" srcId="{B329D2F4-2E66-44A5-9EC9-82BCEA690B1E}" destId="{578BF5FA-F51B-4034-9679-5335FBD9EA50}" srcOrd="7" destOrd="0" presId="urn:microsoft.com/office/officeart/2005/8/layout/hierarchy2"/>
    <dgm:cxn modelId="{E8988A59-4998-43F7-B328-DB88019D5858}" type="presParOf" srcId="{578BF5FA-F51B-4034-9679-5335FBD9EA50}" destId="{418E50C8-22BC-4CE4-8D58-FD0BA290DEBA}" srcOrd="0" destOrd="0" presId="urn:microsoft.com/office/officeart/2005/8/layout/hierarchy2"/>
    <dgm:cxn modelId="{0F9FD657-1F54-413E-AC92-00C78E9C66A2}" type="presParOf" srcId="{578BF5FA-F51B-4034-9679-5335FBD9EA50}" destId="{179C810E-8831-4501-B40B-D1DEE3F57C31}" srcOrd="1" destOrd="0" presId="urn:microsoft.com/office/officeart/2005/8/layout/hierarchy2"/>
    <dgm:cxn modelId="{C5A6421C-0807-4914-A0FB-514E2C3AC86E}" type="presParOf" srcId="{B329D2F4-2E66-44A5-9EC9-82BCEA690B1E}" destId="{C2320D22-6311-4DEC-B285-C03102305479}" srcOrd="8" destOrd="0" presId="urn:microsoft.com/office/officeart/2005/8/layout/hierarchy2"/>
    <dgm:cxn modelId="{A716D6B4-31E8-4AD4-8021-487E86E0A4D0}" type="presParOf" srcId="{C2320D22-6311-4DEC-B285-C03102305479}" destId="{21F4B46A-CCD9-4092-AA9F-8B50D06ECCB9}" srcOrd="0" destOrd="0" presId="urn:microsoft.com/office/officeart/2005/8/layout/hierarchy2"/>
    <dgm:cxn modelId="{B4DBAE6F-53A3-40F6-AE91-AEF3E6A5D66A}" type="presParOf" srcId="{B329D2F4-2E66-44A5-9EC9-82BCEA690B1E}" destId="{4372C823-F975-46EA-8397-67363C718240}" srcOrd="9" destOrd="0" presId="urn:microsoft.com/office/officeart/2005/8/layout/hierarchy2"/>
    <dgm:cxn modelId="{7E4E85F3-8ADF-4F13-8FE9-9057D5462EF5}" type="presParOf" srcId="{4372C823-F975-46EA-8397-67363C718240}" destId="{8F96F413-AEE8-41E3-AE05-98D7B8ECFE5F}" srcOrd="0" destOrd="0" presId="urn:microsoft.com/office/officeart/2005/8/layout/hierarchy2"/>
    <dgm:cxn modelId="{AA0B7D59-C625-4C9A-91D1-2A4BA3A58016}" type="presParOf" srcId="{4372C823-F975-46EA-8397-67363C718240}" destId="{43D299D0-56C3-420D-B8E7-AF4A97934F11}" srcOrd="1" destOrd="0" presId="urn:microsoft.com/office/officeart/2005/8/layout/hierarchy2"/>
    <dgm:cxn modelId="{187F6A4E-4FC9-41F9-BA76-D866F0C1472E}" type="presParOf" srcId="{B329D2F4-2E66-44A5-9EC9-82BCEA690B1E}" destId="{5505EBCA-E5D7-4A91-9334-854690A46000}" srcOrd="10" destOrd="0" presId="urn:microsoft.com/office/officeart/2005/8/layout/hierarchy2"/>
    <dgm:cxn modelId="{1ECAF5EF-CB7C-49AD-BDA0-FD0D3EFEBE2F}" type="presParOf" srcId="{5505EBCA-E5D7-4A91-9334-854690A46000}" destId="{33108009-5377-4554-BB5D-5657EF1117A2}" srcOrd="0" destOrd="0" presId="urn:microsoft.com/office/officeart/2005/8/layout/hierarchy2"/>
    <dgm:cxn modelId="{483B62CF-BCFE-4ADB-8FEB-6C7C9CB03C55}" type="presParOf" srcId="{B329D2F4-2E66-44A5-9EC9-82BCEA690B1E}" destId="{03DD4FE9-6334-4ABC-8E4D-2AF8547168C2}" srcOrd="11" destOrd="0" presId="urn:microsoft.com/office/officeart/2005/8/layout/hierarchy2"/>
    <dgm:cxn modelId="{1072DD1F-5915-4E86-AE20-F680E5326937}" type="presParOf" srcId="{03DD4FE9-6334-4ABC-8E4D-2AF8547168C2}" destId="{02DF4FCA-AF2E-4FC6-8117-8A762ECA21CB}" srcOrd="0" destOrd="0" presId="urn:microsoft.com/office/officeart/2005/8/layout/hierarchy2"/>
    <dgm:cxn modelId="{544270D6-075D-42F9-A7DD-34544B2BBB01}" type="presParOf" srcId="{03DD4FE9-6334-4ABC-8E4D-2AF8547168C2}" destId="{56D629E7-F391-4080-B999-9037917F828F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/>
      <dgm:t>
        <a:bodyPr/>
        <a:lstStyle/>
        <a:p>
          <a:r>
            <a:rPr lang="pl-PL" dirty="0" smtClean="0"/>
            <a:t>ankieta</a:t>
          </a:r>
          <a:endParaRPr lang="pl-PL" dirty="0"/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/>
      <dgm:t>
        <a:bodyPr/>
        <a:lstStyle/>
        <a:p>
          <a:r>
            <a:rPr lang="pl-PL" dirty="0" smtClean="0"/>
            <a:t>pocztowa</a:t>
          </a:r>
          <a:endParaRPr lang="pl-PL" dirty="0"/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/>
      <dgm:t>
        <a:bodyPr/>
        <a:lstStyle/>
        <a:p>
          <a:r>
            <a:rPr lang="pl-PL" dirty="0" smtClean="0"/>
            <a:t>prasowa</a:t>
          </a:r>
          <a:endParaRPr lang="pl-PL" dirty="0"/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/>
      <dgm:t>
        <a:bodyPr/>
        <a:lstStyle/>
        <a:p>
          <a:r>
            <a:rPr lang="pl-PL" dirty="0" smtClean="0"/>
            <a:t>komputerowa</a:t>
          </a:r>
          <a:endParaRPr lang="pl-PL" dirty="0"/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</dgm:pt>
    <dgm:pt modelId="{E6E62326-03E4-4B3A-AE1A-9B85C18D640B}">
      <dgm:prSet/>
      <dgm:spPr/>
      <dgm:t>
        <a:bodyPr/>
        <a:lstStyle/>
        <a:p>
          <a:r>
            <a:rPr lang="pl-PL" dirty="0" smtClean="0"/>
            <a:t>telefoniczna</a:t>
          </a:r>
          <a:endParaRPr lang="pl-PL" dirty="0"/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</dgm:pt>
    <dgm:pt modelId="{1F61F1FF-D43A-4490-8E61-3AC303905E0E}">
      <dgm:prSet/>
      <dgm:spPr/>
      <dgm:t>
        <a:bodyPr/>
        <a:lstStyle/>
        <a:p>
          <a:r>
            <a:rPr lang="pl-PL" dirty="0" smtClean="0"/>
            <a:t>radiowa</a:t>
          </a:r>
          <a:endParaRPr lang="pl-PL" dirty="0"/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</dgm:pt>
    <dgm:pt modelId="{580AEF5C-AC7D-47D4-AD20-A838448C95A1}">
      <dgm:prSet/>
      <dgm:spPr/>
      <dgm:t>
        <a:bodyPr/>
        <a:lstStyle/>
        <a:p>
          <a:r>
            <a:rPr lang="pl-PL" dirty="0" smtClean="0"/>
            <a:t>telewizyjna</a:t>
          </a:r>
          <a:endParaRPr lang="pl-PL" dirty="0"/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</dgm:pt>
    <dgm:pt modelId="{714D43FA-7351-4BBB-9733-85C81C68C434}">
      <dgm:prSet/>
      <dgm:spPr/>
      <dgm:t>
        <a:bodyPr/>
        <a:lstStyle/>
        <a:p>
          <a:r>
            <a:rPr lang="pl-PL" dirty="0" smtClean="0"/>
            <a:t>bezpośrednia</a:t>
          </a:r>
          <a:endParaRPr lang="pl-PL" dirty="0"/>
        </a:p>
      </dgm:t>
    </dgm:pt>
    <dgm:pt modelId="{0EE24E6D-BC88-49F9-9B9C-75ABC683DDF4}" type="parTrans" cxnId="{42AC2A04-7DF9-488E-A6A2-8F4B69ED1DB5}">
      <dgm:prSet/>
      <dgm:spPr/>
      <dgm:t>
        <a:bodyPr/>
        <a:lstStyle/>
        <a:p>
          <a:endParaRPr lang="pl-PL"/>
        </a:p>
      </dgm:t>
    </dgm:pt>
    <dgm:pt modelId="{E7454F7A-7153-4EDC-8E6F-57E3D2CD76A0}" type="sibTrans" cxnId="{42AC2A04-7DF9-488E-A6A2-8F4B69ED1DB5}">
      <dgm:prSet/>
      <dgm:spPr/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7"/>
      <dgm:spPr/>
    </dgm:pt>
    <dgm:pt modelId="{968A6C67-AAAC-439B-AAFF-14ECC70322DE}" type="pres">
      <dgm:prSet presAssocID="{86AB5762-46A2-47D3-90E1-0184803153C4}" presName="connTx" presStyleLbl="parChTrans1D2" presStyleIdx="0" presStyleCnt="7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7"/>
      <dgm:spPr/>
    </dgm:pt>
    <dgm:pt modelId="{617B90EA-0810-4EF9-95AB-DB6D50C8453A}" type="pres">
      <dgm:prSet presAssocID="{CF6572CA-0E30-4729-8FFE-AEAAFA41A48A}" presName="connTx" presStyleLbl="parChTrans1D2" presStyleIdx="1" presStyleCnt="7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7"/>
      <dgm:spPr/>
    </dgm:pt>
    <dgm:pt modelId="{E5F08B91-4174-4BCA-B78D-4F5B2A87DB88}" type="pres">
      <dgm:prSet presAssocID="{7306D8C4-0545-44D3-BAB6-453E0EFC13C0}" presName="connTx" presStyleLbl="parChTrans1D2" presStyleIdx="2" presStyleCnt="7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7"/>
      <dgm:spPr/>
    </dgm:pt>
    <dgm:pt modelId="{DAEE8286-6A1F-421C-B4EC-200F9522E3FD}" type="pres">
      <dgm:prSet presAssocID="{2F369AF9-051A-433D-9D49-DB8EDAC0DB3D}" presName="connTx" presStyleLbl="parChTrans1D2" presStyleIdx="3" presStyleCnt="7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7"/>
      <dgm:spPr/>
    </dgm:pt>
    <dgm:pt modelId="{21F4B46A-CCD9-4092-AA9F-8B50D06ECCB9}" type="pres">
      <dgm:prSet presAssocID="{FCD9DFE5-FDB2-49B0-B0DC-4208984EF505}" presName="connTx" presStyleLbl="parChTrans1D2" presStyleIdx="4" presStyleCnt="7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7"/>
      <dgm:spPr/>
    </dgm:pt>
    <dgm:pt modelId="{33108009-5377-4554-BB5D-5657EF1117A2}" type="pres">
      <dgm:prSet presAssocID="{DF12FE28-CDF1-4C26-97A9-61A7DD107322}" presName="connTx" presStyleLbl="parChTrans1D2" presStyleIdx="5" presStyleCnt="7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6D629E7-F391-4080-B999-9037917F828F}" type="pres">
      <dgm:prSet presAssocID="{580AEF5C-AC7D-47D4-AD20-A838448C95A1}" presName="level3hierChild" presStyleCnt="0"/>
      <dgm:spPr/>
    </dgm:pt>
    <dgm:pt modelId="{9588F685-4250-49FF-870E-4C436CDD0A9B}" type="pres">
      <dgm:prSet presAssocID="{0EE24E6D-BC88-49F9-9B9C-75ABC683DDF4}" presName="conn2-1" presStyleLbl="parChTrans1D2" presStyleIdx="6" presStyleCnt="7"/>
      <dgm:spPr/>
    </dgm:pt>
    <dgm:pt modelId="{E425F7DB-8F86-4873-A022-D5C94C1A3645}" type="pres">
      <dgm:prSet presAssocID="{0EE24E6D-BC88-49F9-9B9C-75ABC683DDF4}" presName="connTx" presStyleLbl="parChTrans1D2" presStyleIdx="6" presStyleCnt="7"/>
      <dgm:spPr/>
    </dgm:pt>
    <dgm:pt modelId="{B2B31685-94B3-4CAA-A425-1BE4E2E0D610}" type="pres">
      <dgm:prSet presAssocID="{714D43FA-7351-4BBB-9733-85C81C68C434}" presName="root2" presStyleCnt="0"/>
      <dgm:spPr/>
    </dgm:pt>
    <dgm:pt modelId="{F2342C59-AADA-4726-A639-1F66F876951B}" type="pres">
      <dgm:prSet presAssocID="{714D43FA-7351-4BBB-9733-85C81C68C434}" presName="LevelTwoTextNode" presStyleLbl="node2" presStyleIdx="6" presStyleCnt="7">
        <dgm:presLayoutVars>
          <dgm:chPref val="3"/>
        </dgm:presLayoutVars>
      </dgm:prSet>
      <dgm:spPr/>
    </dgm:pt>
    <dgm:pt modelId="{F36BBABC-8E6B-4338-A3B4-5CC088974D27}" type="pres">
      <dgm:prSet presAssocID="{714D43FA-7351-4BBB-9733-85C81C68C434}" presName="level3hierChild" presStyleCnt="0"/>
      <dgm:spPr/>
    </dgm:pt>
  </dgm:ptLst>
  <dgm:cxnLst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2261AA5E-C4E1-4695-AC17-932E98D9BD54}" type="presOf" srcId="{2F369AF9-051A-433D-9D49-DB8EDAC0DB3D}" destId="{B906DD85-88DD-41C2-A425-C18F2DD2E5C6}" srcOrd="0" destOrd="0" presId="urn:microsoft.com/office/officeart/2005/8/layout/hierarchy2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68FABE03-FD0B-4311-AA32-C01B13DCAB6B}" type="presOf" srcId="{714D43FA-7351-4BBB-9733-85C81C68C434}" destId="{F2342C59-AADA-4726-A639-1F66F876951B}" srcOrd="0" destOrd="0" presId="urn:microsoft.com/office/officeart/2005/8/layout/hierarchy2"/>
    <dgm:cxn modelId="{61DC7516-0B0D-454E-843F-D04F8D1533C3}" type="presOf" srcId="{AA7D8F86-88A6-44DB-8A30-B0BA54FE51DB}" destId="{D0C17543-EB0A-475F-907F-915472F4CFCF}" srcOrd="0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262F0301-979F-4223-8AFD-825D25FA77B8}" type="presOf" srcId="{FCD9DFE5-FDB2-49B0-B0DC-4208984EF505}" destId="{C2320D22-6311-4DEC-B285-C03102305479}" srcOrd="0" destOrd="0" presId="urn:microsoft.com/office/officeart/2005/8/layout/hierarchy2"/>
    <dgm:cxn modelId="{8305287B-4827-42D1-9BC4-F58F91B6AC38}" type="presOf" srcId="{0EE24E6D-BC88-49F9-9B9C-75ABC683DDF4}" destId="{E425F7DB-8F86-4873-A022-D5C94C1A3645}" srcOrd="1" destOrd="0" presId="urn:microsoft.com/office/officeart/2005/8/layout/hierarchy2"/>
    <dgm:cxn modelId="{F5A87162-870D-4836-BFB2-0A7D9E7C02CF}" type="presOf" srcId="{580AEF5C-AC7D-47D4-AD20-A838448C95A1}" destId="{02DF4FCA-AF2E-4FC6-8117-8A762ECA21CB}" srcOrd="0" destOrd="0" presId="urn:microsoft.com/office/officeart/2005/8/layout/hierarchy2"/>
    <dgm:cxn modelId="{6A3091A9-74E1-4DB4-89E4-34194BE31BE1}" type="presOf" srcId="{9DE80EB2-B7DF-4CC8-B0FA-79D9A0EE287A}" destId="{781C862C-9AC3-45D6-B1BA-A114B084397E}" srcOrd="0" destOrd="0" presId="urn:microsoft.com/office/officeart/2005/8/layout/hierarchy2"/>
    <dgm:cxn modelId="{1B12AF74-DC41-4CDB-B012-EC2140B692EA}" type="presOf" srcId="{1B239878-8EAE-4D6A-812D-F413845782F4}" destId="{E87BB99A-C375-4363-A7E2-F76FAD73E063}" srcOrd="0" destOrd="0" presId="urn:microsoft.com/office/officeart/2005/8/layout/hierarchy2"/>
    <dgm:cxn modelId="{8A2D5C85-145A-48C1-8D0B-DBDF588276A9}" type="presOf" srcId="{DF12FE28-CDF1-4C26-97A9-61A7DD107322}" destId="{33108009-5377-4554-BB5D-5657EF1117A2}" srcOrd="1" destOrd="0" presId="urn:microsoft.com/office/officeart/2005/8/layout/hierarchy2"/>
    <dgm:cxn modelId="{DD8626AE-5642-4D2F-880A-D823F30EF4D4}" type="presOf" srcId="{FCD9DFE5-FDB2-49B0-B0DC-4208984EF505}" destId="{21F4B46A-CCD9-4092-AA9F-8B50D06ECCB9}" srcOrd="1" destOrd="0" presId="urn:microsoft.com/office/officeart/2005/8/layout/hierarchy2"/>
    <dgm:cxn modelId="{8BF5EFAD-0F9B-4B0B-ABC9-3A0D197E2EDE}" type="presOf" srcId="{86AB5762-46A2-47D3-90E1-0184803153C4}" destId="{8A31ACE1-9E3B-401C-BCA6-FCB78E92BC81}" srcOrd="0" destOrd="0" presId="urn:microsoft.com/office/officeart/2005/8/layout/hierarchy2"/>
    <dgm:cxn modelId="{7430CE51-9C74-4D39-9DC1-94EA8FCC9A9B}" type="presOf" srcId="{7306D8C4-0545-44D3-BAB6-453E0EFC13C0}" destId="{8FAA4118-B02E-4032-A4D9-BF97FB6AD375}" srcOrd="0" destOrd="0" presId="urn:microsoft.com/office/officeart/2005/8/layout/hierarchy2"/>
    <dgm:cxn modelId="{F211F685-D936-4172-83A3-7F69E9137575}" type="presOf" srcId="{DF12FE28-CDF1-4C26-97A9-61A7DD107322}" destId="{5505EBCA-E5D7-4A91-9334-854690A46000}" srcOrd="0" destOrd="0" presId="urn:microsoft.com/office/officeart/2005/8/layout/hierarchy2"/>
    <dgm:cxn modelId="{B2FDA5A1-AD47-4EE1-8CDF-6B81CC706F98}" type="presOf" srcId="{CF6572CA-0E30-4729-8FFE-AEAAFA41A48A}" destId="{D71EC708-A3E8-48BB-9EA6-D35DE59D6231}" srcOrd="0" destOrd="0" presId="urn:microsoft.com/office/officeart/2005/8/layout/hierarchy2"/>
    <dgm:cxn modelId="{7B584BD0-9D7D-4BC6-9EE7-C021032CDC65}" type="presOf" srcId="{344DC5C2-BB13-4F53-A2BB-4F8A9E616E7B}" destId="{386A9292-D8CE-48BA-8078-25D3CBA7655D}" srcOrd="0" destOrd="0" presId="urn:microsoft.com/office/officeart/2005/8/layout/hierarchy2"/>
    <dgm:cxn modelId="{2BE7C2BA-FB24-449C-86A6-6161458B732B}" type="presOf" srcId="{1F61F1FF-D43A-4490-8E61-3AC303905E0E}" destId="{8F96F413-AEE8-41E3-AE05-98D7B8ECFE5F}" srcOrd="0" destOrd="0" presId="urn:microsoft.com/office/officeart/2005/8/layout/hierarchy2"/>
    <dgm:cxn modelId="{0B586E06-50E6-4901-8CFE-379C8C71511C}" type="presOf" srcId="{2F369AF9-051A-433D-9D49-DB8EDAC0DB3D}" destId="{DAEE8286-6A1F-421C-B4EC-200F9522E3FD}" srcOrd="1" destOrd="0" presId="urn:microsoft.com/office/officeart/2005/8/layout/hierarchy2"/>
    <dgm:cxn modelId="{330E2147-FC72-42ED-AB68-93B16760D539}" type="presOf" srcId="{E6E62326-03E4-4B3A-AE1A-9B85C18D640B}" destId="{418E50C8-22BC-4CE4-8D58-FD0BA290DEBA}" srcOrd="0" destOrd="0" presId="urn:microsoft.com/office/officeart/2005/8/layout/hierarchy2"/>
    <dgm:cxn modelId="{42AC2A04-7DF9-488E-A6A2-8F4B69ED1DB5}" srcId="{AE8F70D3-6885-4138-B56D-300208E32AD2}" destId="{714D43FA-7351-4BBB-9733-85C81C68C434}" srcOrd="6" destOrd="0" parTransId="{0EE24E6D-BC88-49F9-9B9C-75ABC683DDF4}" sibTransId="{E7454F7A-7153-4EDC-8E6F-57E3D2CD76A0}"/>
    <dgm:cxn modelId="{01BF64BD-6BFB-4CA0-868D-F4DC6E19BA4D}" type="presOf" srcId="{7306D8C4-0545-44D3-BAB6-453E0EFC13C0}" destId="{E5F08B91-4174-4BCA-B78D-4F5B2A87DB88}" srcOrd="1" destOrd="0" presId="urn:microsoft.com/office/officeart/2005/8/layout/hierarchy2"/>
    <dgm:cxn modelId="{8C475293-FAD1-404E-9FB8-60CA31D9DF0E}" type="presOf" srcId="{86AB5762-46A2-47D3-90E1-0184803153C4}" destId="{968A6C67-AAAC-439B-AAFF-14ECC70322DE}" srcOrd="1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6EA54E92-F894-4C1C-B89D-050BEF2A44C9}" type="presOf" srcId="{AE8F70D3-6885-4138-B56D-300208E32AD2}" destId="{ADA55712-F959-43B3-BB62-396ACBA0AA70}" srcOrd="0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7E9136A7-CF3D-45BD-8E3F-04CB8FC1ECAC}" type="presOf" srcId="{CF6572CA-0E30-4729-8FFE-AEAAFA41A48A}" destId="{617B90EA-0810-4EF9-95AB-DB6D50C8453A}" srcOrd="1" destOrd="0" presId="urn:microsoft.com/office/officeart/2005/8/layout/hierarchy2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106CFEBB-AD8E-49D3-B6A3-70BBCC1F48DA}" type="presOf" srcId="{0EE24E6D-BC88-49F9-9B9C-75ABC683DDF4}" destId="{9588F685-4250-49FF-870E-4C436CDD0A9B}" srcOrd="0" destOrd="0" presId="urn:microsoft.com/office/officeart/2005/8/layout/hierarchy2"/>
    <dgm:cxn modelId="{29EC1244-C409-4C34-AC5F-3EA19A40D386}" type="presParOf" srcId="{E87BB99A-C375-4363-A7E2-F76FAD73E063}" destId="{46F7274E-42BE-49E6-ACFA-B48D90CB206D}" srcOrd="0" destOrd="0" presId="urn:microsoft.com/office/officeart/2005/8/layout/hierarchy2"/>
    <dgm:cxn modelId="{FDED64D2-B0E9-4761-88F8-6DD50AB38E81}" type="presParOf" srcId="{46F7274E-42BE-49E6-ACFA-B48D90CB206D}" destId="{ADA55712-F959-43B3-BB62-396ACBA0AA70}" srcOrd="0" destOrd="0" presId="urn:microsoft.com/office/officeart/2005/8/layout/hierarchy2"/>
    <dgm:cxn modelId="{C13DE2F3-7305-454B-BB47-65F264C93C9D}" type="presParOf" srcId="{46F7274E-42BE-49E6-ACFA-B48D90CB206D}" destId="{B329D2F4-2E66-44A5-9EC9-82BCEA690B1E}" srcOrd="1" destOrd="0" presId="urn:microsoft.com/office/officeart/2005/8/layout/hierarchy2"/>
    <dgm:cxn modelId="{A9D7BDF2-C532-4626-BC87-DAD6C71D1FFA}" type="presParOf" srcId="{B329D2F4-2E66-44A5-9EC9-82BCEA690B1E}" destId="{8A31ACE1-9E3B-401C-BCA6-FCB78E92BC81}" srcOrd="0" destOrd="0" presId="urn:microsoft.com/office/officeart/2005/8/layout/hierarchy2"/>
    <dgm:cxn modelId="{8A95D00A-D568-4B1F-84BC-FCAB7AADE705}" type="presParOf" srcId="{8A31ACE1-9E3B-401C-BCA6-FCB78E92BC81}" destId="{968A6C67-AAAC-439B-AAFF-14ECC70322DE}" srcOrd="0" destOrd="0" presId="urn:microsoft.com/office/officeart/2005/8/layout/hierarchy2"/>
    <dgm:cxn modelId="{811034A1-DDFB-471D-867B-8A1F8B67EBFB}" type="presParOf" srcId="{B329D2F4-2E66-44A5-9EC9-82BCEA690B1E}" destId="{E9B1D8EA-C840-4D0F-8F0A-5708B31C5044}" srcOrd="1" destOrd="0" presId="urn:microsoft.com/office/officeart/2005/8/layout/hierarchy2"/>
    <dgm:cxn modelId="{F029B527-6AC9-4330-A0C1-D3CE7AF4783E}" type="presParOf" srcId="{E9B1D8EA-C840-4D0F-8F0A-5708B31C5044}" destId="{386A9292-D8CE-48BA-8078-25D3CBA7655D}" srcOrd="0" destOrd="0" presId="urn:microsoft.com/office/officeart/2005/8/layout/hierarchy2"/>
    <dgm:cxn modelId="{30DC6082-1F15-473E-9E17-E78C11D8C7BD}" type="presParOf" srcId="{E9B1D8EA-C840-4D0F-8F0A-5708B31C5044}" destId="{C8980763-7114-474F-AAFF-F31EE329F6DE}" srcOrd="1" destOrd="0" presId="urn:microsoft.com/office/officeart/2005/8/layout/hierarchy2"/>
    <dgm:cxn modelId="{E4D67762-B18D-4F23-B15B-CD07C71F9084}" type="presParOf" srcId="{B329D2F4-2E66-44A5-9EC9-82BCEA690B1E}" destId="{D71EC708-A3E8-48BB-9EA6-D35DE59D6231}" srcOrd="2" destOrd="0" presId="urn:microsoft.com/office/officeart/2005/8/layout/hierarchy2"/>
    <dgm:cxn modelId="{121DF730-52D9-4E4A-B074-ACEA60BE352A}" type="presParOf" srcId="{D71EC708-A3E8-48BB-9EA6-D35DE59D6231}" destId="{617B90EA-0810-4EF9-95AB-DB6D50C8453A}" srcOrd="0" destOrd="0" presId="urn:microsoft.com/office/officeart/2005/8/layout/hierarchy2"/>
    <dgm:cxn modelId="{9EC128B7-80A5-4BC6-84E7-7E2745BE7EC4}" type="presParOf" srcId="{B329D2F4-2E66-44A5-9EC9-82BCEA690B1E}" destId="{72432CA5-CC82-436D-A064-533820C9A7CC}" srcOrd="3" destOrd="0" presId="urn:microsoft.com/office/officeart/2005/8/layout/hierarchy2"/>
    <dgm:cxn modelId="{2C9A8646-FAAF-4D9D-8CC8-78E9D620203C}" type="presParOf" srcId="{72432CA5-CC82-436D-A064-533820C9A7CC}" destId="{781C862C-9AC3-45D6-B1BA-A114B084397E}" srcOrd="0" destOrd="0" presId="urn:microsoft.com/office/officeart/2005/8/layout/hierarchy2"/>
    <dgm:cxn modelId="{F8A83FC5-57A1-4460-A484-4507CAB623B7}" type="presParOf" srcId="{72432CA5-CC82-436D-A064-533820C9A7CC}" destId="{FB8A8DF9-1D22-4E36-A13E-5DA0E8DD09B0}" srcOrd="1" destOrd="0" presId="urn:microsoft.com/office/officeart/2005/8/layout/hierarchy2"/>
    <dgm:cxn modelId="{70A30F1A-598E-47E3-848B-9AFD1A406E42}" type="presParOf" srcId="{B329D2F4-2E66-44A5-9EC9-82BCEA690B1E}" destId="{8FAA4118-B02E-4032-A4D9-BF97FB6AD375}" srcOrd="4" destOrd="0" presId="urn:microsoft.com/office/officeart/2005/8/layout/hierarchy2"/>
    <dgm:cxn modelId="{78AD1159-94BA-47FA-97D1-6F661F242B36}" type="presParOf" srcId="{8FAA4118-B02E-4032-A4D9-BF97FB6AD375}" destId="{E5F08B91-4174-4BCA-B78D-4F5B2A87DB88}" srcOrd="0" destOrd="0" presId="urn:microsoft.com/office/officeart/2005/8/layout/hierarchy2"/>
    <dgm:cxn modelId="{8E7C6DF8-BB1F-4244-B5DD-30FADF52B4D4}" type="presParOf" srcId="{B329D2F4-2E66-44A5-9EC9-82BCEA690B1E}" destId="{80297A5B-1956-4C9F-A19C-EA9EE24B4C49}" srcOrd="5" destOrd="0" presId="urn:microsoft.com/office/officeart/2005/8/layout/hierarchy2"/>
    <dgm:cxn modelId="{254C42FB-B010-4B46-8A5B-A285F3B63DC7}" type="presParOf" srcId="{80297A5B-1956-4C9F-A19C-EA9EE24B4C49}" destId="{D0C17543-EB0A-475F-907F-915472F4CFCF}" srcOrd="0" destOrd="0" presId="urn:microsoft.com/office/officeart/2005/8/layout/hierarchy2"/>
    <dgm:cxn modelId="{99776A95-A443-4770-BFF4-C33DC83CF470}" type="presParOf" srcId="{80297A5B-1956-4C9F-A19C-EA9EE24B4C49}" destId="{D8BD0E2E-EF52-4B61-B7DB-B5F344712960}" srcOrd="1" destOrd="0" presId="urn:microsoft.com/office/officeart/2005/8/layout/hierarchy2"/>
    <dgm:cxn modelId="{9B7E19F2-75C4-49CF-A782-6FEB8A3EB685}" type="presParOf" srcId="{B329D2F4-2E66-44A5-9EC9-82BCEA690B1E}" destId="{B906DD85-88DD-41C2-A425-C18F2DD2E5C6}" srcOrd="6" destOrd="0" presId="urn:microsoft.com/office/officeart/2005/8/layout/hierarchy2"/>
    <dgm:cxn modelId="{36F3FF7E-A8DD-4154-9BE8-EE183C7A9A15}" type="presParOf" srcId="{B906DD85-88DD-41C2-A425-C18F2DD2E5C6}" destId="{DAEE8286-6A1F-421C-B4EC-200F9522E3FD}" srcOrd="0" destOrd="0" presId="urn:microsoft.com/office/officeart/2005/8/layout/hierarchy2"/>
    <dgm:cxn modelId="{0FA305B4-C64D-4CB5-B078-55D157CE44D9}" type="presParOf" srcId="{B329D2F4-2E66-44A5-9EC9-82BCEA690B1E}" destId="{578BF5FA-F51B-4034-9679-5335FBD9EA50}" srcOrd="7" destOrd="0" presId="urn:microsoft.com/office/officeart/2005/8/layout/hierarchy2"/>
    <dgm:cxn modelId="{94096633-615A-4173-8963-209EF398AF09}" type="presParOf" srcId="{578BF5FA-F51B-4034-9679-5335FBD9EA50}" destId="{418E50C8-22BC-4CE4-8D58-FD0BA290DEBA}" srcOrd="0" destOrd="0" presId="urn:microsoft.com/office/officeart/2005/8/layout/hierarchy2"/>
    <dgm:cxn modelId="{328F3393-B86F-457E-9CEE-B009FB559730}" type="presParOf" srcId="{578BF5FA-F51B-4034-9679-5335FBD9EA50}" destId="{179C810E-8831-4501-B40B-D1DEE3F57C31}" srcOrd="1" destOrd="0" presId="urn:microsoft.com/office/officeart/2005/8/layout/hierarchy2"/>
    <dgm:cxn modelId="{1EC44BBE-7E92-485C-ADC3-BF0A0EC4FB47}" type="presParOf" srcId="{B329D2F4-2E66-44A5-9EC9-82BCEA690B1E}" destId="{C2320D22-6311-4DEC-B285-C03102305479}" srcOrd="8" destOrd="0" presId="urn:microsoft.com/office/officeart/2005/8/layout/hierarchy2"/>
    <dgm:cxn modelId="{3B6346D8-7FD7-4060-82D4-DF76EC6E95F7}" type="presParOf" srcId="{C2320D22-6311-4DEC-B285-C03102305479}" destId="{21F4B46A-CCD9-4092-AA9F-8B50D06ECCB9}" srcOrd="0" destOrd="0" presId="urn:microsoft.com/office/officeart/2005/8/layout/hierarchy2"/>
    <dgm:cxn modelId="{493A3F2A-77B4-45BE-ABA2-0E0A506B1EBB}" type="presParOf" srcId="{B329D2F4-2E66-44A5-9EC9-82BCEA690B1E}" destId="{4372C823-F975-46EA-8397-67363C718240}" srcOrd="9" destOrd="0" presId="urn:microsoft.com/office/officeart/2005/8/layout/hierarchy2"/>
    <dgm:cxn modelId="{F22245E3-CAD5-4022-AED0-92604429771A}" type="presParOf" srcId="{4372C823-F975-46EA-8397-67363C718240}" destId="{8F96F413-AEE8-41E3-AE05-98D7B8ECFE5F}" srcOrd="0" destOrd="0" presId="urn:microsoft.com/office/officeart/2005/8/layout/hierarchy2"/>
    <dgm:cxn modelId="{FBCBEB8C-C6AD-4520-B19A-9C08454252E6}" type="presParOf" srcId="{4372C823-F975-46EA-8397-67363C718240}" destId="{43D299D0-56C3-420D-B8E7-AF4A97934F11}" srcOrd="1" destOrd="0" presId="urn:microsoft.com/office/officeart/2005/8/layout/hierarchy2"/>
    <dgm:cxn modelId="{62618559-2695-4226-8AB4-0EEE77B43D94}" type="presParOf" srcId="{B329D2F4-2E66-44A5-9EC9-82BCEA690B1E}" destId="{5505EBCA-E5D7-4A91-9334-854690A46000}" srcOrd="10" destOrd="0" presId="urn:microsoft.com/office/officeart/2005/8/layout/hierarchy2"/>
    <dgm:cxn modelId="{E42F0419-F8F0-4A82-93BB-C0E31E16AF84}" type="presParOf" srcId="{5505EBCA-E5D7-4A91-9334-854690A46000}" destId="{33108009-5377-4554-BB5D-5657EF1117A2}" srcOrd="0" destOrd="0" presId="urn:microsoft.com/office/officeart/2005/8/layout/hierarchy2"/>
    <dgm:cxn modelId="{654FDE8A-A9C9-46A6-A191-8DE0D137CA97}" type="presParOf" srcId="{B329D2F4-2E66-44A5-9EC9-82BCEA690B1E}" destId="{03DD4FE9-6334-4ABC-8E4D-2AF8547168C2}" srcOrd="11" destOrd="0" presId="urn:microsoft.com/office/officeart/2005/8/layout/hierarchy2"/>
    <dgm:cxn modelId="{898C4758-FA3F-4C0C-87B7-AE0F19F164B6}" type="presParOf" srcId="{03DD4FE9-6334-4ABC-8E4D-2AF8547168C2}" destId="{02DF4FCA-AF2E-4FC6-8117-8A762ECA21CB}" srcOrd="0" destOrd="0" presId="urn:microsoft.com/office/officeart/2005/8/layout/hierarchy2"/>
    <dgm:cxn modelId="{2981D11D-2237-4C80-A076-FCA1A99E7246}" type="presParOf" srcId="{03DD4FE9-6334-4ABC-8E4D-2AF8547168C2}" destId="{56D629E7-F391-4080-B999-9037917F828F}" srcOrd="1" destOrd="0" presId="urn:microsoft.com/office/officeart/2005/8/layout/hierarchy2"/>
    <dgm:cxn modelId="{FB3A1928-B826-4CD4-B14A-D44B58512B59}" type="presParOf" srcId="{B329D2F4-2E66-44A5-9EC9-82BCEA690B1E}" destId="{9588F685-4250-49FF-870E-4C436CDD0A9B}" srcOrd="12" destOrd="0" presId="urn:microsoft.com/office/officeart/2005/8/layout/hierarchy2"/>
    <dgm:cxn modelId="{506E678A-665B-4D4F-AAC1-04EE920E9BA2}" type="presParOf" srcId="{9588F685-4250-49FF-870E-4C436CDD0A9B}" destId="{E425F7DB-8F86-4873-A022-D5C94C1A3645}" srcOrd="0" destOrd="0" presId="urn:microsoft.com/office/officeart/2005/8/layout/hierarchy2"/>
    <dgm:cxn modelId="{1601DB7D-A1B3-4414-B631-3FC4C35DD550}" type="presParOf" srcId="{B329D2F4-2E66-44A5-9EC9-82BCEA690B1E}" destId="{B2B31685-94B3-4CAA-A425-1BE4E2E0D610}" srcOrd="13" destOrd="0" presId="urn:microsoft.com/office/officeart/2005/8/layout/hierarchy2"/>
    <dgm:cxn modelId="{3DFC8D28-6C15-4898-85BF-CD8C4EB4CC51}" type="presParOf" srcId="{B2B31685-94B3-4CAA-A425-1BE4E2E0D610}" destId="{F2342C59-AADA-4726-A639-1F66F876951B}" srcOrd="0" destOrd="0" presId="urn:microsoft.com/office/officeart/2005/8/layout/hierarchy2"/>
    <dgm:cxn modelId="{1CA8ED77-6A42-4A05-A87D-5F3431AE740D}" type="presParOf" srcId="{B2B31685-94B3-4CAA-A425-1BE4E2E0D610}" destId="{F36BBABC-8E6B-4338-A3B4-5CC088974D27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239878-8EAE-4D6A-812D-F41384578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E8F70D3-6885-4138-B56D-300208E32AD2}">
      <dgm:prSet phldrT="[Teks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Od czego zależy wybór metody</a:t>
          </a:r>
          <a:endParaRPr lang="pl-PL" dirty="0">
            <a:solidFill>
              <a:schemeClr val="tx1"/>
            </a:solidFill>
          </a:endParaRPr>
        </a:p>
      </dgm:t>
    </dgm:pt>
    <dgm:pt modelId="{152042E7-4441-48CA-B47E-D53324147948}" type="parTrans" cxnId="{EA1FD1B7-AA8B-4416-8239-7EF261150F43}">
      <dgm:prSet/>
      <dgm:spPr/>
      <dgm:t>
        <a:bodyPr/>
        <a:lstStyle/>
        <a:p>
          <a:endParaRPr lang="pl-PL"/>
        </a:p>
      </dgm:t>
    </dgm:pt>
    <dgm:pt modelId="{5244486D-6212-470E-ABDC-D19F894AE7F4}" type="sibTrans" cxnId="{EA1FD1B7-AA8B-4416-8239-7EF261150F43}">
      <dgm:prSet/>
      <dgm:spPr/>
      <dgm:t>
        <a:bodyPr/>
        <a:lstStyle/>
        <a:p>
          <a:endParaRPr lang="pl-PL"/>
        </a:p>
      </dgm:t>
    </dgm:pt>
    <dgm:pt modelId="{344DC5C2-BB13-4F53-A2BB-4F8A9E616E7B}">
      <dgm:prSet phldrT="[Teks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cel</a:t>
          </a:r>
          <a:endParaRPr lang="pl-PL" dirty="0">
            <a:solidFill>
              <a:schemeClr val="tx1"/>
            </a:solidFill>
          </a:endParaRPr>
        </a:p>
      </dgm:t>
    </dgm:pt>
    <dgm:pt modelId="{86AB5762-46A2-47D3-90E1-0184803153C4}" type="parTrans" cxnId="{22AFABBB-E7CA-4123-BB8E-153BABA2293B}">
      <dgm:prSet/>
      <dgm:spPr/>
      <dgm:t>
        <a:bodyPr/>
        <a:lstStyle/>
        <a:p>
          <a:endParaRPr lang="pl-PL"/>
        </a:p>
      </dgm:t>
    </dgm:pt>
    <dgm:pt modelId="{E1B45B9D-7C24-42B0-98DB-023C0FEB898B}" type="sibTrans" cxnId="{22AFABBB-E7CA-4123-BB8E-153BABA2293B}">
      <dgm:prSet/>
      <dgm:spPr/>
      <dgm:t>
        <a:bodyPr/>
        <a:lstStyle/>
        <a:p>
          <a:endParaRPr lang="pl-PL"/>
        </a:p>
      </dgm:t>
    </dgm:pt>
    <dgm:pt modelId="{9DE80EB2-B7DF-4CC8-B0FA-79D9A0EE287A}">
      <dgm:prSet phldrT="[Teks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umiejętności badacza</a:t>
          </a:r>
          <a:endParaRPr lang="pl-PL" dirty="0">
            <a:solidFill>
              <a:schemeClr val="tx1"/>
            </a:solidFill>
          </a:endParaRPr>
        </a:p>
      </dgm:t>
    </dgm:pt>
    <dgm:pt modelId="{CF6572CA-0E30-4729-8FFE-AEAAFA41A48A}" type="parTrans" cxnId="{7C334C30-301A-4BA6-B419-41EE58859D8C}">
      <dgm:prSet/>
      <dgm:spPr/>
      <dgm:t>
        <a:bodyPr/>
        <a:lstStyle/>
        <a:p>
          <a:endParaRPr lang="pl-PL"/>
        </a:p>
      </dgm:t>
    </dgm:pt>
    <dgm:pt modelId="{8C4C3804-DE31-4DDA-A900-31D5CC900735}" type="sibTrans" cxnId="{7C334C30-301A-4BA6-B419-41EE58859D8C}">
      <dgm:prSet/>
      <dgm:spPr/>
      <dgm:t>
        <a:bodyPr/>
        <a:lstStyle/>
        <a:p>
          <a:endParaRPr lang="pl-PL"/>
        </a:p>
      </dgm:t>
    </dgm:pt>
    <dgm:pt modelId="{AA7D8F86-88A6-44DB-8A30-B0BA54FE51D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doświadczenie badacza</a:t>
          </a:r>
          <a:endParaRPr lang="pl-PL" dirty="0">
            <a:solidFill>
              <a:schemeClr val="tx1"/>
            </a:solidFill>
          </a:endParaRPr>
        </a:p>
      </dgm:t>
    </dgm:pt>
    <dgm:pt modelId="{7306D8C4-0545-44D3-BAB6-453E0EFC13C0}" type="parTrans" cxnId="{8241C768-DC39-475C-9884-9133EBBDC149}">
      <dgm:prSet/>
      <dgm:spPr/>
      <dgm:t>
        <a:bodyPr/>
        <a:lstStyle/>
        <a:p>
          <a:endParaRPr lang="pl-PL"/>
        </a:p>
      </dgm:t>
    </dgm:pt>
    <dgm:pt modelId="{3935C079-7917-4103-8FB5-324D82D7CA37}" type="sibTrans" cxnId="{8241C768-DC39-475C-9884-9133EBBDC149}">
      <dgm:prSet/>
      <dgm:spPr/>
      <dgm:t>
        <a:bodyPr/>
        <a:lstStyle/>
        <a:p>
          <a:endParaRPr lang="pl-PL"/>
        </a:p>
      </dgm:t>
    </dgm:pt>
    <dgm:pt modelId="{E6E62326-03E4-4B3A-AE1A-9B85C18D640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koszt</a:t>
          </a:r>
          <a:endParaRPr lang="pl-PL" dirty="0">
            <a:solidFill>
              <a:schemeClr val="tx1"/>
            </a:solidFill>
          </a:endParaRPr>
        </a:p>
      </dgm:t>
    </dgm:pt>
    <dgm:pt modelId="{2F369AF9-051A-433D-9D49-DB8EDAC0DB3D}" type="parTrans" cxnId="{1F8863B9-2AF4-4C09-A1CA-981CDAA36C8F}">
      <dgm:prSet/>
      <dgm:spPr/>
      <dgm:t>
        <a:bodyPr/>
        <a:lstStyle/>
        <a:p>
          <a:endParaRPr lang="pl-PL"/>
        </a:p>
      </dgm:t>
    </dgm:pt>
    <dgm:pt modelId="{01F9BADE-6170-44B3-A710-83434CFEB158}" type="sibTrans" cxnId="{1F8863B9-2AF4-4C09-A1CA-981CDAA36C8F}">
      <dgm:prSet/>
      <dgm:spPr/>
      <dgm:t>
        <a:bodyPr/>
        <a:lstStyle/>
        <a:p>
          <a:endParaRPr lang="pl-PL"/>
        </a:p>
      </dgm:t>
    </dgm:pt>
    <dgm:pt modelId="{1F61F1FF-D43A-4490-8E61-3AC303905E0E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czas</a:t>
          </a:r>
          <a:endParaRPr lang="pl-PL" dirty="0">
            <a:solidFill>
              <a:schemeClr val="tx1"/>
            </a:solidFill>
          </a:endParaRPr>
        </a:p>
      </dgm:t>
    </dgm:pt>
    <dgm:pt modelId="{FCD9DFE5-FDB2-49B0-B0DC-4208984EF505}" type="parTrans" cxnId="{FB674890-58E4-4A5C-84C3-E8439489ED93}">
      <dgm:prSet/>
      <dgm:spPr/>
      <dgm:t>
        <a:bodyPr/>
        <a:lstStyle/>
        <a:p>
          <a:endParaRPr lang="pl-PL"/>
        </a:p>
      </dgm:t>
    </dgm:pt>
    <dgm:pt modelId="{24CFCECD-C211-4228-ACFE-A50BD5F2414F}" type="sibTrans" cxnId="{FB674890-58E4-4A5C-84C3-E8439489ED93}">
      <dgm:prSet/>
      <dgm:spPr/>
      <dgm:t>
        <a:bodyPr/>
        <a:lstStyle/>
        <a:p>
          <a:endParaRPr lang="pl-PL"/>
        </a:p>
      </dgm:t>
    </dgm:pt>
    <dgm:pt modelId="{580AEF5C-AC7D-47D4-AD20-A838448C95A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dostępność danych</a:t>
          </a:r>
          <a:endParaRPr lang="pl-PL" dirty="0">
            <a:solidFill>
              <a:schemeClr val="tx1"/>
            </a:solidFill>
          </a:endParaRPr>
        </a:p>
      </dgm:t>
    </dgm:pt>
    <dgm:pt modelId="{DF12FE28-CDF1-4C26-97A9-61A7DD107322}" type="parTrans" cxnId="{9DE48317-DE8D-4DB0-B3AA-7475F6F76D24}">
      <dgm:prSet/>
      <dgm:spPr/>
      <dgm:t>
        <a:bodyPr/>
        <a:lstStyle/>
        <a:p>
          <a:endParaRPr lang="pl-PL"/>
        </a:p>
      </dgm:t>
    </dgm:pt>
    <dgm:pt modelId="{9038F704-827C-461A-9CCA-C20553DB045C}" type="sibTrans" cxnId="{9DE48317-DE8D-4DB0-B3AA-7475F6F76D24}">
      <dgm:prSet/>
      <dgm:spPr/>
      <dgm:t>
        <a:bodyPr/>
        <a:lstStyle/>
        <a:p>
          <a:endParaRPr lang="pl-PL"/>
        </a:p>
      </dgm:t>
    </dgm:pt>
    <dgm:pt modelId="{714D43FA-7351-4BBB-9733-85C81C68C43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l-PL" dirty="0" smtClean="0">
              <a:solidFill>
                <a:schemeClr val="tx1"/>
              </a:solidFill>
            </a:rPr>
            <a:t>etyka</a:t>
          </a:r>
          <a:endParaRPr lang="pl-PL" dirty="0">
            <a:solidFill>
              <a:schemeClr val="tx1"/>
            </a:solidFill>
          </a:endParaRPr>
        </a:p>
      </dgm:t>
    </dgm:pt>
    <dgm:pt modelId="{0EE24E6D-BC88-49F9-9B9C-75ABC683DDF4}" type="parTrans" cxnId="{42AC2A04-7DF9-488E-A6A2-8F4B69ED1DB5}">
      <dgm:prSet/>
      <dgm:spPr/>
      <dgm:t>
        <a:bodyPr/>
        <a:lstStyle/>
        <a:p>
          <a:endParaRPr lang="pl-PL"/>
        </a:p>
      </dgm:t>
    </dgm:pt>
    <dgm:pt modelId="{E7454F7A-7153-4EDC-8E6F-57E3D2CD76A0}" type="sibTrans" cxnId="{42AC2A04-7DF9-488E-A6A2-8F4B69ED1DB5}">
      <dgm:prSet/>
      <dgm:spPr/>
      <dgm:t>
        <a:bodyPr/>
        <a:lstStyle/>
        <a:p>
          <a:endParaRPr lang="pl-PL"/>
        </a:p>
      </dgm:t>
    </dgm:pt>
    <dgm:pt modelId="{E87BB99A-C375-4363-A7E2-F76FAD73E063}" type="pres">
      <dgm:prSet presAssocID="{1B239878-8EAE-4D6A-812D-F41384578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F7274E-42BE-49E6-ACFA-B48D90CB206D}" type="pres">
      <dgm:prSet presAssocID="{AE8F70D3-6885-4138-B56D-300208E32AD2}" presName="root1" presStyleCnt="0"/>
      <dgm:spPr/>
    </dgm:pt>
    <dgm:pt modelId="{ADA55712-F959-43B3-BB62-396ACBA0AA70}" type="pres">
      <dgm:prSet presAssocID="{AE8F70D3-6885-4138-B56D-300208E32A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329D2F4-2E66-44A5-9EC9-82BCEA690B1E}" type="pres">
      <dgm:prSet presAssocID="{AE8F70D3-6885-4138-B56D-300208E32AD2}" presName="level2hierChild" presStyleCnt="0"/>
      <dgm:spPr/>
    </dgm:pt>
    <dgm:pt modelId="{8A31ACE1-9E3B-401C-BCA6-FCB78E92BC81}" type="pres">
      <dgm:prSet presAssocID="{86AB5762-46A2-47D3-90E1-0184803153C4}" presName="conn2-1" presStyleLbl="parChTrans1D2" presStyleIdx="0" presStyleCnt="7"/>
      <dgm:spPr/>
    </dgm:pt>
    <dgm:pt modelId="{968A6C67-AAAC-439B-AAFF-14ECC70322DE}" type="pres">
      <dgm:prSet presAssocID="{86AB5762-46A2-47D3-90E1-0184803153C4}" presName="connTx" presStyleLbl="parChTrans1D2" presStyleIdx="0" presStyleCnt="7"/>
      <dgm:spPr/>
    </dgm:pt>
    <dgm:pt modelId="{E9B1D8EA-C840-4D0F-8F0A-5708B31C5044}" type="pres">
      <dgm:prSet presAssocID="{344DC5C2-BB13-4F53-A2BB-4F8A9E616E7B}" presName="root2" presStyleCnt="0"/>
      <dgm:spPr/>
    </dgm:pt>
    <dgm:pt modelId="{386A9292-D8CE-48BA-8078-25D3CBA7655D}" type="pres">
      <dgm:prSet presAssocID="{344DC5C2-BB13-4F53-A2BB-4F8A9E616E7B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8980763-7114-474F-AAFF-F31EE329F6DE}" type="pres">
      <dgm:prSet presAssocID="{344DC5C2-BB13-4F53-A2BB-4F8A9E616E7B}" presName="level3hierChild" presStyleCnt="0"/>
      <dgm:spPr/>
    </dgm:pt>
    <dgm:pt modelId="{D71EC708-A3E8-48BB-9EA6-D35DE59D6231}" type="pres">
      <dgm:prSet presAssocID="{CF6572CA-0E30-4729-8FFE-AEAAFA41A48A}" presName="conn2-1" presStyleLbl="parChTrans1D2" presStyleIdx="1" presStyleCnt="7"/>
      <dgm:spPr/>
    </dgm:pt>
    <dgm:pt modelId="{617B90EA-0810-4EF9-95AB-DB6D50C8453A}" type="pres">
      <dgm:prSet presAssocID="{CF6572CA-0E30-4729-8FFE-AEAAFA41A48A}" presName="connTx" presStyleLbl="parChTrans1D2" presStyleIdx="1" presStyleCnt="7"/>
      <dgm:spPr/>
    </dgm:pt>
    <dgm:pt modelId="{72432CA5-CC82-436D-A064-533820C9A7CC}" type="pres">
      <dgm:prSet presAssocID="{9DE80EB2-B7DF-4CC8-B0FA-79D9A0EE287A}" presName="root2" presStyleCnt="0"/>
      <dgm:spPr/>
    </dgm:pt>
    <dgm:pt modelId="{781C862C-9AC3-45D6-B1BA-A114B084397E}" type="pres">
      <dgm:prSet presAssocID="{9DE80EB2-B7DF-4CC8-B0FA-79D9A0EE287A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B8A8DF9-1D22-4E36-A13E-5DA0E8DD09B0}" type="pres">
      <dgm:prSet presAssocID="{9DE80EB2-B7DF-4CC8-B0FA-79D9A0EE287A}" presName="level3hierChild" presStyleCnt="0"/>
      <dgm:spPr/>
    </dgm:pt>
    <dgm:pt modelId="{8FAA4118-B02E-4032-A4D9-BF97FB6AD375}" type="pres">
      <dgm:prSet presAssocID="{7306D8C4-0545-44D3-BAB6-453E0EFC13C0}" presName="conn2-1" presStyleLbl="parChTrans1D2" presStyleIdx="2" presStyleCnt="7"/>
      <dgm:spPr/>
    </dgm:pt>
    <dgm:pt modelId="{E5F08B91-4174-4BCA-B78D-4F5B2A87DB88}" type="pres">
      <dgm:prSet presAssocID="{7306D8C4-0545-44D3-BAB6-453E0EFC13C0}" presName="connTx" presStyleLbl="parChTrans1D2" presStyleIdx="2" presStyleCnt="7"/>
      <dgm:spPr/>
    </dgm:pt>
    <dgm:pt modelId="{80297A5B-1956-4C9F-A19C-EA9EE24B4C49}" type="pres">
      <dgm:prSet presAssocID="{AA7D8F86-88A6-44DB-8A30-B0BA54FE51DB}" presName="root2" presStyleCnt="0"/>
      <dgm:spPr/>
    </dgm:pt>
    <dgm:pt modelId="{D0C17543-EB0A-475F-907F-915472F4CFCF}" type="pres">
      <dgm:prSet presAssocID="{AA7D8F86-88A6-44DB-8A30-B0BA54FE51DB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8BD0E2E-EF52-4B61-B7DB-B5F344712960}" type="pres">
      <dgm:prSet presAssocID="{AA7D8F86-88A6-44DB-8A30-B0BA54FE51DB}" presName="level3hierChild" presStyleCnt="0"/>
      <dgm:spPr/>
    </dgm:pt>
    <dgm:pt modelId="{B906DD85-88DD-41C2-A425-C18F2DD2E5C6}" type="pres">
      <dgm:prSet presAssocID="{2F369AF9-051A-433D-9D49-DB8EDAC0DB3D}" presName="conn2-1" presStyleLbl="parChTrans1D2" presStyleIdx="3" presStyleCnt="7"/>
      <dgm:spPr/>
    </dgm:pt>
    <dgm:pt modelId="{DAEE8286-6A1F-421C-B4EC-200F9522E3FD}" type="pres">
      <dgm:prSet presAssocID="{2F369AF9-051A-433D-9D49-DB8EDAC0DB3D}" presName="connTx" presStyleLbl="parChTrans1D2" presStyleIdx="3" presStyleCnt="7"/>
      <dgm:spPr/>
    </dgm:pt>
    <dgm:pt modelId="{578BF5FA-F51B-4034-9679-5335FBD9EA50}" type="pres">
      <dgm:prSet presAssocID="{E6E62326-03E4-4B3A-AE1A-9B85C18D640B}" presName="root2" presStyleCnt="0"/>
      <dgm:spPr/>
    </dgm:pt>
    <dgm:pt modelId="{418E50C8-22BC-4CE4-8D58-FD0BA290DEBA}" type="pres">
      <dgm:prSet presAssocID="{E6E62326-03E4-4B3A-AE1A-9B85C18D640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C810E-8831-4501-B40B-D1DEE3F57C31}" type="pres">
      <dgm:prSet presAssocID="{E6E62326-03E4-4B3A-AE1A-9B85C18D640B}" presName="level3hierChild" presStyleCnt="0"/>
      <dgm:spPr/>
    </dgm:pt>
    <dgm:pt modelId="{C2320D22-6311-4DEC-B285-C03102305479}" type="pres">
      <dgm:prSet presAssocID="{FCD9DFE5-FDB2-49B0-B0DC-4208984EF505}" presName="conn2-1" presStyleLbl="parChTrans1D2" presStyleIdx="4" presStyleCnt="7"/>
      <dgm:spPr/>
    </dgm:pt>
    <dgm:pt modelId="{21F4B46A-CCD9-4092-AA9F-8B50D06ECCB9}" type="pres">
      <dgm:prSet presAssocID="{FCD9DFE5-FDB2-49B0-B0DC-4208984EF505}" presName="connTx" presStyleLbl="parChTrans1D2" presStyleIdx="4" presStyleCnt="7"/>
      <dgm:spPr/>
    </dgm:pt>
    <dgm:pt modelId="{4372C823-F975-46EA-8397-67363C718240}" type="pres">
      <dgm:prSet presAssocID="{1F61F1FF-D43A-4490-8E61-3AC303905E0E}" presName="root2" presStyleCnt="0"/>
      <dgm:spPr/>
    </dgm:pt>
    <dgm:pt modelId="{8F96F413-AEE8-41E3-AE05-98D7B8ECFE5F}" type="pres">
      <dgm:prSet presAssocID="{1F61F1FF-D43A-4490-8E61-3AC303905E0E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3D299D0-56C3-420D-B8E7-AF4A97934F11}" type="pres">
      <dgm:prSet presAssocID="{1F61F1FF-D43A-4490-8E61-3AC303905E0E}" presName="level3hierChild" presStyleCnt="0"/>
      <dgm:spPr/>
    </dgm:pt>
    <dgm:pt modelId="{5505EBCA-E5D7-4A91-9334-854690A46000}" type="pres">
      <dgm:prSet presAssocID="{DF12FE28-CDF1-4C26-97A9-61A7DD107322}" presName="conn2-1" presStyleLbl="parChTrans1D2" presStyleIdx="5" presStyleCnt="7"/>
      <dgm:spPr/>
    </dgm:pt>
    <dgm:pt modelId="{33108009-5377-4554-BB5D-5657EF1117A2}" type="pres">
      <dgm:prSet presAssocID="{DF12FE28-CDF1-4C26-97A9-61A7DD107322}" presName="connTx" presStyleLbl="parChTrans1D2" presStyleIdx="5" presStyleCnt="7"/>
      <dgm:spPr/>
    </dgm:pt>
    <dgm:pt modelId="{03DD4FE9-6334-4ABC-8E4D-2AF8547168C2}" type="pres">
      <dgm:prSet presAssocID="{580AEF5C-AC7D-47D4-AD20-A838448C95A1}" presName="root2" presStyleCnt="0"/>
      <dgm:spPr/>
    </dgm:pt>
    <dgm:pt modelId="{02DF4FCA-AF2E-4FC6-8117-8A762ECA21CB}" type="pres">
      <dgm:prSet presAssocID="{580AEF5C-AC7D-47D4-AD20-A838448C95A1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6D629E7-F391-4080-B999-9037917F828F}" type="pres">
      <dgm:prSet presAssocID="{580AEF5C-AC7D-47D4-AD20-A838448C95A1}" presName="level3hierChild" presStyleCnt="0"/>
      <dgm:spPr/>
    </dgm:pt>
    <dgm:pt modelId="{9588F685-4250-49FF-870E-4C436CDD0A9B}" type="pres">
      <dgm:prSet presAssocID="{0EE24E6D-BC88-49F9-9B9C-75ABC683DDF4}" presName="conn2-1" presStyleLbl="parChTrans1D2" presStyleIdx="6" presStyleCnt="7"/>
      <dgm:spPr/>
    </dgm:pt>
    <dgm:pt modelId="{E425F7DB-8F86-4873-A022-D5C94C1A3645}" type="pres">
      <dgm:prSet presAssocID="{0EE24E6D-BC88-49F9-9B9C-75ABC683DDF4}" presName="connTx" presStyleLbl="parChTrans1D2" presStyleIdx="6" presStyleCnt="7"/>
      <dgm:spPr/>
    </dgm:pt>
    <dgm:pt modelId="{B2B31685-94B3-4CAA-A425-1BE4E2E0D610}" type="pres">
      <dgm:prSet presAssocID="{714D43FA-7351-4BBB-9733-85C81C68C434}" presName="root2" presStyleCnt="0"/>
      <dgm:spPr/>
    </dgm:pt>
    <dgm:pt modelId="{F2342C59-AADA-4726-A639-1F66F876951B}" type="pres">
      <dgm:prSet presAssocID="{714D43FA-7351-4BBB-9733-85C81C68C434}" presName="LevelTwoTextNode" presStyleLbl="node2" presStyleIdx="6" presStyleCnt="7">
        <dgm:presLayoutVars>
          <dgm:chPref val="3"/>
        </dgm:presLayoutVars>
      </dgm:prSet>
      <dgm:spPr/>
    </dgm:pt>
    <dgm:pt modelId="{F36BBABC-8E6B-4338-A3B4-5CC088974D27}" type="pres">
      <dgm:prSet presAssocID="{714D43FA-7351-4BBB-9733-85C81C68C434}" presName="level3hierChild" presStyleCnt="0"/>
      <dgm:spPr/>
    </dgm:pt>
  </dgm:ptLst>
  <dgm:cxnLst>
    <dgm:cxn modelId="{73D258CD-F088-4E0B-886E-D59279D73AE5}" type="presOf" srcId="{2F369AF9-051A-433D-9D49-DB8EDAC0DB3D}" destId="{DAEE8286-6A1F-421C-B4EC-200F9522E3FD}" srcOrd="1" destOrd="0" presId="urn:microsoft.com/office/officeart/2005/8/layout/hierarchy2"/>
    <dgm:cxn modelId="{929AC403-5941-4AB7-B9FA-D26C74880138}" type="presOf" srcId="{9DE80EB2-B7DF-4CC8-B0FA-79D9A0EE287A}" destId="{781C862C-9AC3-45D6-B1BA-A114B084397E}" srcOrd="0" destOrd="0" presId="urn:microsoft.com/office/officeart/2005/8/layout/hierarchy2"/>
    <dgm:cxn modelId="{80A9577C-FEB0-4F8D-A15B-747D7C74DBFD}" type="presOf" srcId="{E6E62326-03E4-4B3A-AE1A-9B85C18D640B}" destId="{418E50C8-22BC-4CE4-8D58-FD0BA290DEBA}" srcOrd="0" destOrd="0" presId="urn:microsoft.com/office/officeart/2005/8/layout/hierarchy2"/>
    <dgm:cxn modelId="{1F8863B9-2AF4-4C09-A1CA-981CDAA36C8F}" srcId="{AE8F70D3-6885-4138-B56D-300208E32AD2}" destId="{E6E62326-03E4-4B3A-AE1A-9B85C18D640B}" srcOrd="3" destOrd="0" parTransId="{2F369AF9-051A-433D-9D49-DB8EDAC0DB3D}" sibTransId="{01F9BADE-6170-44B3-A710-83434CFEB158}"/>
    <dgm:cxn modelId="{3970787C-20A7-4250-B790-C6FE3DEBE545}" type="presOf" srcId="{1B239878-8EAE-4D6A-812D-F413845782F4}" destId="{E87BB99A-C375-4363-A7E2-F76FAD73E063}" srcOrd="0" destOrd="0" presId="urn:microsoft.com/office/officeart/2005/8/layout/hierarchy2"/>
    <dgm:cxn modelId="{22AFABBB-E7CA-4123-BB8E-153BABA2293B}" srcId="{AE8F70D3-6885-4138-B56D-300208E32AD2}" destId="{344DC5C2-BB13-4F53-A2BB-4F8A9E616E7B}" srcOrd="0" destOrd="0" parTransId="{86AB5762-46A2-47D3-90E1-0184803153C4}" sibTransId="{E1B45B9D-7C24-42B0-98DB-023C0FEB898B}"/>
    <dgm:cxn modelId="{8241C768-DC39-475C-9884-9133EBBDC149}" srcId="{AE8F70D3-6885-4138-B56D-300208E32AD2}" destId="{AA7D8F86-88A6-44DB-8A30-B0BA54FE51DB}" srcOrd="2" destOrd="0" parTransId="{7306D8C4-0545-44D3-BAB6-453E0EFC13C0}" sibTransId="{3935C079-7917-4103-8FB5-324D82D7CA37}"/>
    <dgm:cxn modelId="{3DD33E46-9BFC-43ED-BC27-69620C7A18EA}" type="presOf" srcId="{2F369AF9-051A-433D-9D49-DB8EDAC0DB3D}" destId="{B906DD85-88DD-41C2-A425-C18F2DD2E5C6}" srcOrd="0" destOrd="0" presId="urn:microsoft.com/office/officeart/2005/8/layout/hierarchy2"/>
    <dgm:cxn modelId="{2CD90879-0996-40E3-8C6C-EDE4FF4822E2}" type="presOf" srcId="{AE8F70D3-6885-4138-B56D-300208E32AD2}" destId="{ADA55712-F959-43B3-BB62-396ACBA0AA70}" srcOrd="0" destOrd="0" presId="urn:microsoft.com/office/officeart/2005/8/layout/hierarchy2"/>
    <dgm:cxn modelId="{FB674890-58E4-4A5C-84C3-E8439489ED93}" srcId="{AE8F70D3-6885-4138-B56D-300208E32AD2}" destId="{1F61F1FF-D43A-4490-8E61-3AC303905E0E}" srcOrd="4" destOrd="0" parTransId="{FCD9DFE5-FDB2-49B0-B0DC-4208984EF505}" sibTransId="{24CFCECD-C211-4228-ACFE-A50BD5F2414F}"/>
    <dgm:cxn modelId="{DDF31B7D-C167-4906-9AB2-7579A766CA5F}" type="presOf" srcId="{0EE24E6D-BC88-49F9-9B9C-75ABC683DDF4}" destId="{9588F685-4250-49FF-870E-4C436CDD0A9B}" srcOrd="0" destOrd="0" presId="urn:microsoft.com/office/officeart/2005/8/layout/hierarchy2"/>
    <dgm:cxn modelId="{EF9CFC62-7512-42D9-8729-C2F4E1AD2C97}" type="presOf" srcId="{86AB5762-46A2-47D3-90E1-0184803153C4}" destId="{968A6C67-AAAC-439B-AAFF-14ECC70322DE}" srcOrd="1" destOrd="0" presId="urn:microsoft.com/office/officeart/2005/8/layout/hierarchy2"/>
    <dgm:cxn modelId="{A822149A-F971-4CCD-8B01-CEAA8EA2AD6E}" type="presOf" srcId="{1F61F1FF-D43A-4490-8E61-3AC303905E0E}" destId="{8F96F413-AEE8-41E3-AE05-98D7B8ECFE5F}" srcOrd="0" destOrd="0" presId="urn:microsoft.com/office/officeart/2005/8/layout/hierarchy2"/>
    <dgm:cxn modelId="{19C6901D-E47D-4D40-B75E-C80F0D351805}" type="presOf" srcId="{344DC5C2-BB13-4F53-A2BB-4F8A9E616E7B}" destId="{386A9292-D8CE-48BA-8078-25D3CBA7655D}" srcOrd="0" destOrd="0" presId="urn:microsoft.com/office/officeart/2005/8/layout/hierarchy2"/>
    <dgm:cxn modelId="{68F968E9-7D36-4F38-84FE-E0F32CDF2440}" type="presOf" srcId="{86AB5762-46A2-47D3-90E1-0184803153C4}" destId="{8A31ACE1-9E3B-401C-BCA6-FCB78E92BC81}" srcOrd="0" destOrd="0" presId="urn:microsoft.com/office/officeart/2005/8/layout/hierarchy2"/>
    <dgm:cxn modelId="{AA4300B9-F915-4FAF-B9A7-EB62413177D8}" type="presOf" srcId="{FCD9DFE5-FDB2-49B0-B0DC-4208984EF505}" destId="{C2320D22-6311-4DEC-B285-C03102305479}" srcOrd="0" destOrd="0" presId="urn:microsoft.com/office/officeart/2005/8/layout/hierarchy2"/>
    <dgm:cxn modelId="{CA62F524-492B-4409-853F-81ADE0BDACA9}" type="presOf" srcId="{CF6572CA-0E30-4729-8FFE-AEAAFA41A48A}" destId="{617B90EA-0810-4EF9-95AB-DB6D50C8453A}" srcOrd="1" destOrd="0" presId="urn:microsoft.com/office/officeart/2005/8/layout/hierarchy2"/>
    <dgm:cxn modelId="{682C92D4-1D9E-408A-88A6-CD882B3A6EA1}" type="presOf" srcId="{DF12FE28-CDF1-4C26-97A9-61A7DD107322}" destId="{5505EBCA-E5D7-4A91-9334-854690A46000}" srcOrd="0" destOrd="0" presId="urn:microsoft.com/office/officeart/2005/8/layout/hierarchy2"/>
    <dgm:cxn modelId="{42AC2A04-7DF9-488E-A6A2-8F4B69ED1DB5}" srcId="{AE8F70D3-6885-4138-B56D-300208E32AD2}" destId="{714D43FA-7351-4BBB-9733-85C81C68C434}" srcOrd="6" destOrd="0" parTransId="{0EE24E6D-BC88-49F9-9B9C-75ABC683DDF4}" sibTransId="{E7454F7A-7153-4EDC-8E6F-57E3D2CD76A0}"/>
    <dgm:cxn modelId="{DADDD954-A595-4E03-8757-87FE32F11194}" type="presOf" srcId="{714D43FA-7351-4BBB-9733-85C81C68C434}" destId="{F2342C59-AADA-4726-A639-1F66F876951B}" srcOrd="0" destOrd="0" presId="urn:microsoft.com/office/officeart/2005/8/layout/hierarchy2"/>
    <dgm:cxn modelId="{C64B9EE5-CC4F-4D73-B557-726898CB1457}" type="presOf" srcId="{CF6572CA-0E30-4729-8FFE-AEAAFA41A48A}" destId="{D71EC708-A3E8-48BB-9EA6-D35DE59D6231}" srcOrd="0" destOrd="0" presId="urn:microsoft.com/office/officeart/2005/8/layout/hierarchy2"/>
    <dgm:cxn modelId="{1BD39027-9995-44A0-A7EB-E51F2FAC15BE}" type="presOf" srcId="{580AEF5C-AC7D-47D4-AD20-A838448C95A1}" destId="{02DF4FCA-AF2E-4FC6-8117-8A762ECA21CB}" srcOrd="0" destOrd="0" presId="urn:microsoft.com/office/officeart/2005/8/layout/hierarchy2"/>
    <dgm:cxn modelId="{A674DD8B-72A5-4C14-A803-FB56D2C3BDE0}" type="presOf" srcId="{7306D8C4-0545-44D3-BAB6-453E0EFC13C0}" destId="{E5F08B91-4174-4BCA-B78D-4F5B2A87DB88}" srcOrd="1" destOrd="0" presId="urn:microsoft.com/office/officeart/2005/8/layout/hierarchy2"/>
    <dgm:cxn modelId="{FB97CB1B-ABFC-423D-98CD-04969DF8FFA4}" type="presOf" srcId="{0EE24E6D-BC88-49F9-9B9C-75ABC683DDF4}" destId="{E425F7DB-8F86-4873-A022-D5C94C1A3645}" srcOrd="1" destOrd="0" presId="urn:microsoft.com/office/officeart/2005/8/layout/hierarchy2"/>
    <dgm:cxn modelId="{EA1FD1B7-AA8B-4416-8239-7EF261150F43}" srcId="{1B239878-8EAE-4D6A-812D-F413845782F4}" destId="{AE8F70D3-6885-4138-B56D-300208E32AD2}" srcOrd="0" destOrd="0" parTransId="{152042E7-4441-48CA-B47E-D53324147948}" sibTransId="{5244486D-6212-470E-ABDC-D19F894AE7F4}"/>
    <dgm:cxn modelId="{14E1CE30-5711-4A3A-8CD1-07A535875D00}" type="presOf" srcId="{DF12FE28-CDF1-4C26-97A9-61A7DD107322}" destId="{33108009-5377-4554-BB5D-5657EF1117A2}" srcOrd="1" destOrd="0" presId="urn:microsoft.com/office/officeart/2005/8/layout/hierarchy2"/>
    <dgm:cxn modelId="{A35DA9A3-0A33-44E5-A2E5-10E87D9E0A47}" type="presOf" srcId="{7306D8C4-0545-44D3-BAB6-453E0EFC13C0}" destId="{8FAA4118-B02E-4032-A4D9-BF97FB6AD375}" srcOrd="0" destOrd="0" presId="urn:microsoft.com/office/officeart/2005/8/layout/hierarchy2"/>
    <dgm:cxn modelId="{9DE48317-DE8D-4DB0-B3AA-7475F6F76D24}" srcId="{AE8F70D3-6885-4138-B56D-300208E32AD2}" destId="{580AEF5C-AC7D-47D4-AD20-A838448C95A1}" srcOrd="5" destOrd="0" parTransId="{DF12FE28-CDF1-4C26-97A9-61A7DD107322}" sibTransId="{9038F704-827C-461A-9CCA-C20553DB045C}"/>
    <dgm:cxn modelId="{3AB890DA-0DDA-4C94-B8F9-AE7ECF1B1FF3}" type="presOf" srcId="{AA7D8F86-88A6-44DB-8A30-B0BA54FE51DB}" destId="{D0C17543-EB0A-475F-907F-915472F4CFCF}" srcOrd="0" destOrd="0" presId="urn:microsoft.com/office/officeart/2005/8/layout/hierarchy2"/>
    <dgm:cxn modelId="{2E68B5B8-34C2-4C0C-A002-BDB51FC4D36B}" type="presOf" srcId="{FCD9DFE5-FDB2-49B0-B0DC-4208984EF505}" destId="{21F4B46A-CCD9-4092-AA9F-8B50D06ECCB9}" srcOrd="1" destOrd="0" presId="urn:microsoft.com/office/officeart/2005/8/layout/hierarchy2"/>
    <dgm:cxn modelId="{7C334C30-301A-4BA6-B419-41EE58859D8C}" srcId="{AE8F70D3-6885-4138-B56D-300208E32AD2}" destId="{9DE80EB2-B7DF-4CC8-B0FA-79D9A0EE287A}" srcOrd="1" destOrd="0" parTransId="{CF6572CA-0E30-4729-8FFE-AEAAFA41A48A}" sibTransId="{8C4C3804-DE31-4DDA-A900-31D5CC900735}"/>
    <dgm:cxn modelId="{7A29BA82-040E-4FEF-B346-614040AB0C81}" type="presParOf" srcId="{E87BB99A-C375-4363-A7E2-F76FAD73E063}" destId="{46F7274E-42BE-49E6-ACFA-B48D90CB206D}" srcOrd="0" destOrd="0" presId="urn:microsoft.com/office/officeart/2005/8/layout/hierarchy2"/>
    <dgm:cxn modelId="{1A7BB6B3-1975-417A-ABD8-3ACD5F780DF2}" type="presParOf" srcId="{46F7274E-42BE-49E6-ACFA-B48D90CB206D}" destId="{ADA55712-F959-43B3-BB62-396ACBA0AA70}" srcOrd="0" destOrd="0" presId="urn:microsoft.com/office/officeart/2005/8/layout/hierarchy2"/>
    <dgm:cxn modelId="{46C981C2-D2E4-4A83-A0A9-3AA30D875359}" type="presParOf" srcId="{46F7274E-42BE-49E6-ACFA-B48D90CB206D}" destId="{B329D2F4-2E66-44A5-9EC9-82BCEA690B1E}" srcOrd="1" destOrd="0" presId="urn:microsoft.com/office/officeart/2005/8/layout/hierarchy2"/>
    <dgm:cxn modelId="{B312C1DE-DA86-4364-847D-6B411D895666}" type="presParOf" srcId="{B329D2F4-2E66-44A5-9EC9-82BCEA690B1E}" destId="{8A31ACE1-9E3B-401C-BCA6-FCB78E92BC81}" srcOrd="0" destOrd="0" presId="urn:microsoft.com/office/officeart/2005/8/layout/hierarchy2"/>
    <dgm:cxn modelId="{9FEBD84B-1D44-4070-AC67-CDC0C4C6F3A3}" type="presParOf" srcId="{8A31ACE1-9E3B-401C-BCA6-FCB78E92BC81}" destId="{968A6C67-AAAC-439B-AAFF-14ECC70322DE}" srcOrd="0" destOrd="0" presId="urn:microsoft.com/office/officeart/2005/8/layout/hierarchy2"/>
    <dgm:cxn modelId="{4F329FDC-95A3-437B-86B9-DB72389316FD}" type="presParOf" srcId="{B329D2F4-2E66-44A5-9EC9-82BCEA690B1E}" destId="{E9B1D8EA-C840-4D0F-8F0A-5708B31C5044}" srcOrd="1" destOrd="0" presId="urn:microsoft.com/office/officeart/2005/8/layout/hierarchy2"/>
    <dgm:cxn modelId="{14E1EA09-CA70-48AD-9D50-7416F163355A}" type="presParOf" srcId="{E9B1D8EA-C840-4D0F-8F0A-5708B31C5044}" destId="{386A9292-D8CE-48BA-8078-25D3CBA7655D}" srcOrd="0" destOrd="0" presId="urn:microsoft.com/office/officeart/2005/8/layout/hierarchy2"/>
    <dgm:cxn modelId="{A9B6A306-8D53-454F-8533-FD783997F088}" type="presParOf" srcId="{E9B1D8EA-C840-4D0F-8F0A-5708B31C5044}" destId="{C8980763-7114-474F-AAFF-F31EE329F6DE}" srcOrd="1" destOrd="0" presId="urn:microsoft.com/office/officeart/2005/8/layout/hierarchy2"/>
    <dgm:cxn modelId="{67EC0944-4DFC-4C48-9317-5D53CB5CBDD5}" type="presParOf" srcId="{B329D2F4-2E66-44A5-9EC9-82BCEA690B1E}" destId="{D71EC708-A3E8-48BB-9EA6-D35DE59D6231}" srcOrd="2" destOrd="0" presId="urn:microsoft.com/office/officeart/2005/8/layout/hierarchy2"/>
    <dgm:cxn modelId="{C3C78692-9470-47CF-8771-F2C30EDC945C}" type="presParOf" srcId="{D71EC708-A3E8-48BB-9EA6-D35DE59D6231}" destId="{617B90EA-0810-4EF9-95AB-DB6D50C8453A}" srcOrd="0" destOrd="0" presId="urn:microsoft.com/office/officeart/2005/8/layout/hierarchy2"/>
    <dgm:cxn modelId="{D3BE3D48-43A4-4380-B44E-769F99E11297}" type="presParOf" srcId="{B329D2F4-2E66-44A5-9EC9-82BCEA690B1E}" destId="{72432CA5-CC82-436D-A064-533820C9A7CC}" srcOrd="3" destOrd="0" presId="urn:microsoft.com/office/officeart/2005/8/layout/hierarchy2"/>
    <dgm:cxn modelId="{F8E8E56F-48C1-4B10-90C0-803635EA0614}" type="presParOf" srcId="{72432CA5-CC82-436D-A064-533820C9A7CC}" destId="{781C862C-9AC3-45D6-B1BA-A114B084397E}" srcOrd="0" destOrd="0" presId="urn:microsoft.com/office/officeart/2005/8/layout/hierarchy2"/>
    <dgm:cxn modelId="{3D158058-3A4D-4241-B543-C75F30388F0C}" type="presParOf" srcId="{72432CA5-CC82-436D-A064-533820C9A7CC}" destId="{FB8A8DF9-1D22-4E36-A13E-5DA0E8DD09B0}" srcOrd="1" destOrd="0" presId="urn:microsoft.com/office/officeart/2005/8/layout/hierarchy2"/>
    <dgm:cxn modelId="{53948AF5-0B5F-4EEC-A6AF-F0F36BCB5473}" type="presParOf" srcId="{B329D2F4-2E66-44A5-9EC9-82BCEA690B1E}" destId="{8FAA4118-B02E-4032-A4D9-BF97FB6AD375}" srcOrd="4" destOrd="0" presId="urn:microsoft.com/office/officeart/2005/8/layout/hierarchy2"/>
    <dgm:cxn modelId="{FFE21098-8CFC-41A8-948E-BE7D25D31A53}" type="presParOf" srcId="{8FAA4118-B02E-4032-A4D9-BF97FB6AD375}" destId="{E5F08B91-4174-4BCA-B78D-4F5B2A87DB88}" srcOrd="0" destOrd="0" presId="urn:microsoft.com/office/officeart/2005/8/layout/hierarchy2"/>
    <dgm:cxn modelId="{D13A40ED-BC8B-449F-A314-083D7F840190}" type="presParOf" srcId="{B329D2F4-2E66-44A5-9EC9-82BCEA690B1E}" destId="{80297A5B-1956-4C9F-A19C-EA9EE24B4C49}" srcOrd="5" destOrd="0" presId="urn:microsoft.com/office/officeart/2005/8/layout/hierarchy2"/>
    <dgm:cxn modelId="{8E04BC84-6627-4FE4-8F2B-FA6EDB51E506}" type="presParOf" srcId="{80297A5B-1956-4C9F-A19C-EA9EE24B4C49}" destId="{D0C17543-EB0A-475F-907F-915472F4CFCF}" srcOrd="0" destOrd="0" presId="urn:microsoft.com/office/officeart/2005/8/layout/hierarchy2"/>
    <dgm:cxn modelId="{31567925-255F-44AB-9402-CFE87CECE70C}" type="presParOf" srcId="{80297A5B-1956-4C9F-A19C-EA9EE24B4C49}" destId="{D8BD0E2E-EF52-4B61-B7DB-B5F344712960}" srcOrd="1" destOrd="0" presId="urn:microsoft.com/office/officeart/2005/8/layout/hierarchy2"/>
    <dgm:cxn modelId="{ECC3D9E1-03B6-499A-8133-17C2438CC650}" type="presParOf" srcId="{B329D2F4-2E66-44A5-9EC9-82BCEA690B1E}" destId="{B906DD85-88DD-41C2-A425-C18F2DD2E5C6}" srcOrd="6" destOrd="0" presId="urn:microsoft.com/office/officeart/2005/8/layout/hierarchy2"/>
    <dgm:cxn modelId="{1F3B388B-09BA-46AF-8A8B-3DBB488FABDA}" type="presParOf" srcId="{B906DD85-88DD-41C2-A425-C18F2DD2E5C6}" destId="{DAEE8286-6A1F-421C-B4EC-200F9522E3FD}" srcOrd="0" destOrd="0" presId="urn:microsoft.com/office/officeart/2005/8/layout/hierarchy2"/>
    <dgm:cxn modelId="{C744743B-99A3-45DB-8B89-697555BE21DC}" type="presParOf" srcId="{B329D2F4-2E66-44A5-9EC9-82BCEA690B1E}" destId="{578BF5FA-F51B-4034-9679-5335FBD9EA50}" srcOrd="7" destOrd="0" presId="urn:microsoft.com/office/officeart/2005/8/layout/hierarchy2"/>
    <dgm:cxn modelId="{B2267E9A-2C98-4146-9244-75752466F03F}" type="presParOf" srcId="{578BF5FA-F51B-4034-9679-5335FBD9EA50}" destId="{418E50C8-22BC-4CE4-8D58-FD0BA290DEBA}" srcOrd="0" destOrd="0" presId="urn:microsoft.com/office/officeart/2005/8/layout/hierarchy2"/>
    <dgm:cxn modelId="{78908A95-DEF5-4EBB-9346-08B2CF409A80}" type="presParOf" srcId="{578BF5FA-F51B-4034-9679-5335FBD9EA50}" destId="{179C810E-8831-4501-B40B-D1DEE3F57C31}" srcOrd="1" destOrd="0" presId="urn:microsoft.com/office/officeart/2005/8/layout/hierarchy2"/>
    <dgm:cxn modelId="{B00D9DA6-3E02-4EE4-953D-26D299A29B46}" type="presParOf" srcId="{B329D2F4-2E66-44A5-9EC9-82BCEA690B1E}" destId="{C2320D22-6311-4DEC-B285-C03102305479}" srcOrd="8" destOrd="0" presId="urn:microsoft.com/office/officeart/2005/8/layout/hierarchy2"/>
    <dgm:cxn modelId="{97F278D2-8C3C-4DB7-B2D3-8547B3B85748}" type="presParOf" srcId="{C2320D22-6311-4DEC-B285-C03102305479}" destId="{21F4B46A-CCD9-4092-AA9F-8B50D06ECCB9}" srcOrd="0" destOrd="0" presId="urn:microsoft.com/office/officeart/2005/8/layout/hierarchy2"/>
    <dgm:cxn modelId="{647F7CD0-2B1E-443F-B389-DD873E7A99F4}" type="presParOf" srcId="{B329D2F4-2E66-44A5-9EC9-82BCEA690B1E}" destId="{4372C823-F975-46EA-8397-67363C718240}" srcOrd="9" destOrd="0" presId="urn:microsoft.com/office/officeart/2005/8/layout/hierarchy2"/>
    <dgm:cxn modelId="{C627DDB9-6228-4961-BD35-57F18D49F058}" type="presParOf" srcId="{4372C823-F975-46EA-8397-67363C718240}" destId="{8F96F413-AEE8-41E3-AE05-98D7B8ECFE5F}" srcOrd="0" destOrd="0" presId="urn:microsoft.com/office/officeart/2005/8/layout/hierarchy2"/>
    <dgm:cxn modelId="{E147F1B7-4C6C-4281-BBA6-739401716526}" type="presParOf" srcId="{4372C823-F975-46EA-8397-67363C718240}" destId="{43D299D0-56C3-420D-B8E7-AF4A97934F11}" srcOrd="1" destOrd="0" presId="urn:microsoft.com/office/officeart/2005/8/layout/hierarchy2"/>
    <dgm:cxn modelId="{65052CA0-955D-4B76-B580-BD39BDFD285B}" type="presParOf" srcId="{B329D2F4-2E66-44A5-9EC9-82BCEA690B1E}" destId="{5505EBCA-E5D7-4A91-9334-854690A46000}" srcOrd="10" destOrd="0" presId="urn:microsoft.com/office/officeart/2005/8/layout/hierarchy2"/>
    <dgm:cxn modelId="{966393A5-D90A-4263-A730-C8FE6BA556C3}" type="presParOf" srcId="{5505EBCA-E5D7-4A91-9334-854690A46000}" destId="{33108009-5377-4554-BB5D-5657EF1117A2}" srcOrd="0" destOrd="0" presId="urn:microsoft.com/office/officeart/2005/8/layout/hierarchy2"/>
    <dgm:cxn modelId="{E487EF18-4DD1-4628-85FF-6196512B542A}" type="presParOf" srcId="{B329D2F4-2E66-44A5-9EC9-82BCEA690B1E}" destId="{03DD4FE9-6334-4ABC-8E4D-2AF8547168C2}" srcOrd="11" destOrd="0" presId="urn:microsoft.com/office/officeart/2005/8/layout/hierarchy2"/>
    <dgm:cxn modelId="{DD79535E-90BE-4689-9D93-F35F00FBB1D3}" type="presParOf" srcId="{03DD4FE9-6334-4ABC-8E4D-2AF8547168C2}" destId="{02DF4FCA-AF2E-4FC6-8117-8A762ECA21CB}" srcOrd="0" destOrd="0" presId="urn:microsoft.com/office/officeart/2005/8/layout/hierarchy2"/>
    <dgm:cxn modelId="{B66F5EFC-12DF-4C66-B5AC-FEE3ADB84279}" type="presParOf" srcId="{03DD4FE9-6334-4ABC-8E4D-2AF8547168C2}" destId="{56D629E7-F391-4080-B999-9037917F828F}" srcOrd="1" destOrd="0" presId="urn:microsoft.com/office/officeart/2005/8/layout/hierarchy2"/>
    <dgm:cxn modelId="{F3E5D8E9-C7EF-4DE2-B4AD-9610CC8BE892}" type="presParOf" srcId="{B329D2F4-2E66-44A5-9EC9-82BCEA690B1E}" destId="{9588F685-4250-49FF-870E-4C436CDD0A9B}" srcOrd="12" destOrd="0" presId="urn:microsoft.com/office/officeart/2005/8/layout/hierarchy2"/>
    <dgm:cxn modelId="{BFE5B004-4DDC-4FCB-A706-388B388EDF34}" type="presParOf" srcId="{9588F685-4250-49FF-870E-4C436CDD0A9B}" destId="{E425F7DB-8F86-4873-A022-D5C94C1A3645}" srcOrd="0" destOrd="0" presId="urn:microsoft.com/office/officeart/2005/8/layout/hierarchy2"/>
    <dgm:cxn modelId="{4F573422-25BC-4EE6-B173-1EE3D49D5759}" type="presParOf" srcId="{B329D2F4-2E66-44A5-9EC9-82BCEA690B1E}" destId="{B2B31685-94B3-4CAA-A425-1BE4E2E0D610}" srcOrd="13" destOrd="0" presId="urn:microsoft.com/office/officeart/2005/8/layout/hierarchy2"/>
    <dgm:cxn modelId="{8304B928-A292-475D-99D2-12FC64336244}" type="presParOf" srcId="{B2B31685-94B3-4CAA-A425-1BE4E2E0D610}" destId="{F2342C59-AADA-4726-A639-1F66F876951B}" srcOrd="0" destOrd="0" presId="urn:microsoft.com/office/officeart/2005/8/layout/hierarchy2"/>
    <dgm:cxn modelId="{BCAE5FBF-6F47-4B32-8078-077F73B2EEC6}" type="presParOf" srcId="{B2B31685-94B3-4CAA-A425-1BE4E2E0D610}" destId="{F36BBABC-8E6B-4338-A3B4-5CC088974D27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E2BF-2623-464D-BDFF-394FD6920412}" type="datetimeFigureOut">
              <a:rPr lang="pl-PL" smtClean="0"/>
              <a:t>08.03.2021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0BC3-F330-4F26-A595-45C129614E0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Klasyfikacja metod zbierania informacji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rostokąt zaokrąglony 2"/>
          <p:cNvSpPr/>
          <p:nvPr/>
        </p:nvSpPr>
        <p:spPr>
          <a:xfrm>
            <a:off x="4857752" y="0"/>
            <a:ext cx="2357454" cy="571501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4929190" y="3429000"/>
            <a:ext cx="2214578" cy="335756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7358082" y="428604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Metody jakościowe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429520" y="564357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Metody ilościowe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2844" y="142852"/>
          <a:ext cx="9001156" cy="664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Pokaz na ekranie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Klasyfikacja metod zbierania informacji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metod zbierania informacji</dc:title>
  <dc:creator>Adam Czarnota</dc:creator>
  <cp:lastModifiedBy>Adam Czarnota</cp:lastModifiedBy>
  <cp:revision>3</cp:revision>
  <dcterms:created xsi:type="dcterms:W3CDTF">2021-03-08T11:31:57Z</dcterms:created>
  <dcterms:modified xsi:type="dcterms:W3CDTF">2021-03-08T12:00:49Z</dcterms:modified>
</cp:coreProperties>
</file>