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1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6C466-9DB1-4543-BD55-26A4972BC61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53AABD0-D352-406A-A496-973B62BA16BF}">
      <dgm:prSet phldrT="[Tekst]"/>
      <dgm:spPr/>
      <dgm:t>
        <a:bodyPr/>
        <a:lstStyle/>
        <a:p>
          <a:r>
            <a:rPr lang="pl-PL" dirty="0" smtClean="0"/>
            <a:t>Nośniki</a:t>
          </a:r>
          <a:endParaRPr lang="pl-PL" dirty="0"/>
        </a:p>
      </dgm:t>
    </dgm:pt>
    <dgm:pt modelId="{EEA5272E-9514-408A-A1CE-7881E89D9465}" type="parTrans" cxnId="{0FEB89FC-3447-49BF-A4FB-8C625DF29D24}">
      <dgm:prSet/>
      <dgm:spPr/>
      <dgm:t>
        <a:bodyPr/>
        <a:lstStyle/>
        <a:p>
          <a:endParaRPr lang="pl-PL"/>
        </a:p>
      </dgm:t>
    </dgm:pt>
    <dgm:pt modelId="{8621C423-007D-4BBF-B387-7DE34CBFDB85}" type="sibTrans" cxnId="{0FEB89FC-3447-49BF-A4FB-8C625DF29D24}">
      <dgm:prSet/>
      <dgm:spPr/>
      <dgm:t>
        <a:bodyPr/>
        <a:lstStyle/>
        <a:p>
          <a:endParaRPr lang="pl-PL"/>
        </a:p>
      </dgm:t>
    </dgm:pt>
    <dgm:pt modelId="{23462CB6-12CF-4A51-A4CE-0A49A032E57A}">
      <dgm:prSet phldrT="[Tekst]"/>
      <dgm:spPr/>
      <dgm:t>
        <a:bodyPr/>
        <a:lstStyle/>
        <a:p>
          <a:r>
            <a:rPr lang="pl-PL" dirty="0" smtClean="0"/>
            <a:t>Prawidłowa realizacja procesów informacyjnych</a:t>
          </a:r>
          <a:endParaRPr lang="pl-PL" dirty="0"/>
        </a:p>
      </dgm:t>
    </dgm:pt>
    <dgm:pt modelId="{2A84456E-FC09-4B60-AA00-CAD863C25793}" type="parTrans" cxnId="{45AD3B6D-11CE-4229-A43C-3BBA4A00711E}">
      <dgm:prSet/>
      <dgm:spPr/>
      <dgm:t>
        <a:bodyPr/>
        <a:lstStyle/>
        <a:p>
          <a:endParaRPr lang="pl-PL"/>
        </a:p>
      </dgm:t>
    </dgm:pt>
    <dgm:pt modelId="{F6CE9CC6-3D8E-4AD9-BBBF-1D693D041EBF}" type="sibTrans" cxnId="{45AD3B6D-11CE-4229-A43C-3BBA4A00711E}">
      <dgm:prSet/>
      <dgm:spPr/>
      <dgm:t>
        <a:bodyPr/>
        <a:lstStyle/>
        <a:p>
          <a:endParaRPr lang="pl-PL"/>
        </a:p>
      </dgm:t>
    </dgm:pt>
    <dgm:pt modelId="{65A0BFE8-B46D-4375-875C-1E7A57E82924}" type="pres">
      <dgm:prSet presAssocID="{DF36C466-9DB1-4543-BD55-26A4972BC617}" presName="Name0" presStyleCnt="0">
        <dgm:presLayoutVars>
          <dgm:dir/>
          <dgm:resizeHandles val="exact"/>
        </dgm:presLayoutVars>
      </dgm:prSet>
      <dgm:spPr/>
    </dgm:pt>
    <dgm:pt modelId="{3CB72F74-B71D-4651-A2A9-2B4A450DD27B}" type="pres">
      <dgm:prSet presAssocID="{853AABD0-D352-406A-A496-973B62BA16BF}" presName="node" presStyleLbl="node1" presStyleIdx="0" presStyleCnt="2">
        <dgm:presLayoutVars>
          <dgm:bulletEnabled val="1"/>
        </dgm:presLayoutVars>
      </dgm:prSet>
      <dgm:spPr/>
    </dgm:pt>
    <dgm:pt modelId="{327E7BF1-6E9F-48D3-A4C6-7E338494CD95}" type="pres">
      <dgm:prSet presAssocID="{8621C423-007D-4BBF-B387-7DE34CBFDB85}" presName="sibTrans" presStyleLbl="sibTrans2D1" presStyleIdx="0" presStyleCnt="1"/>
      <dgm:spPr/>
    </dgm:pt>
    <dgm:pt modelId="{E202AC2A-3AA4-4137-9DA3-8E0DA5BE9064}" type="pres">
      <dgm:prSet presAssocID="{8621C423-007D-4BBF-B387-7DE34CBFDB85}" presName="connectorText" presStyleLbl="sibTrans2D1" presStyleIdx="0" presStyleCnt="1"/>
      <dgm:spPr/>
    </dgm:pt>
    <dgm:pt modelId="{375915DE-DB2E-45D6-9BFC-7C6356DA0E47}" type="pres">
      <dgm:prSet presAssocID="{23462CB6-12CF-4A51-A4CE-0A49A032E57A}" presName="node" presStyleLbl="node1" presStyleIdx="1" presStyleCnt="2">
        <dgm:presLayoutVars>
          <dgm:bulletEnabled val="1"/>
        </dgm:presLayoutVars>
      </dgm:prSet>
      <dgm:spPr/>
    </dgm:pt>
  </dgm:ptLst>
  <dgm:cxnLst>
    <dgm:cxn modelId="{45AD3B6D-11CE-4229-A43C-3BBA4A00711E}" srcId="{DF36C466-9DB1-4543-BD55-26A4972BC617}" destId="{23462CB6-12CF-4A51-A4CE-0A49A032E57A}" srcOrd="1" destOrd="0" parTransId="{2A84456E-FC09-4B60-AA00-CAD863C25793}" sibTransId="{F6CE9CC6-3D8E-4AD9-BBBF-1D693D041EBF}"/>
    <dgm:cxn modelId="{878EDA70-092C-45EE-BA1F-6F915DC601AE}" type="presOf" srcId="{8621C423-007D-4BBF-B387-7DE34CBFDB85}" destId="{E202AC2A-3AA4-4137-9DA3-8E0DA5BE9064}" srcOrd="1" destOrd="0" presId="urn:microsoft.com/office/officeart/2005/8/layout/process1"/>
    <dgm:cxn modelId="{0FEB89FC-3447-49BF-A4FB-8C625DF29D24}" srcId="{DF36C466-9DB1-4543-BD55-26A4972BC617}" destId="{853AABD0-D352-406A-A496-973B62BA16BF}" srcOrd="0" destOrd="0" parTransId="{EEA5272E-9514-408A-A1CE-7881E89D9465}" sibTransId="{8621C423-007D-4BBF-B387-7DE34CBFDB85}"/>
    <dgm:cxn modelId="{0222DAAC-187C-4797-8D22-1B97AC10BCA3}" type="presOf" srcId="{23462CB6-12CF-4A51-A4CE-0A49A032E57A}" destId="{375915DE-DB2E-45D6-9BFC-7C6356DA0E47}" srcOrd="0" destOrd="0" presId="urn:microsoft.com/office/officeart/2005/8/layout/process1"/>
    <dgm:cxn modelId="{C234DC8C-2637-4CE6-828F-0E8304AA6920}" type="presOf" srcId="{DF36C466-9DB1-4543-BD55-26A4972BC617}" destId="{65A0BFE8-B46D-4375-875C-1E7A57E82924}" srcOrd="0" destOrd="0" presId="urn:microsoft.com/office/officeart/2005/8/layout/process1"/>
    <dgm:cxn modelId="{FFEE4F76-012F-4823-BC40-04EE4EDF97CF}" type="presOf" srcId="{853AABD0-D352-406A-A496-973B62BA16BF}" destId="{3CB72F74-B71D-4651-A2A9-2B4A450DD27B}" srcOrd="0" destOrd="0" presId="urn:microsoft.com/office/officeart/2005/8/layout/process1"/>
    <dgm:cxn modelId="{1F3BB7C6-E63C-45DB-B61A-4CFD80546400}" type="presOf" srcId="{8621C423-007D-4BBF-B387-7DE34CBFDB85}" destId="{327E7BF1-6E9F-48D3-A4C6-7E338494CD95}" srcOrd="0" destOrd="0" presId="urn:microsoft.com/office/officeart/2005/8/layout/process1"/>
    <dgm:cxn modelId="{7E075562-2DC0-46A2-9109-4813CA80732E}" type="presParOf" srcId="{65A0BFE8-B46D-4375-875C-1E7A57E82924}" destId="{3CB72F74-B71D-4651-A2A9-2B4A450DD27B}" srcOrd="0" destOrd="0" presId="urn:microsoft.com/office/officeart/2005/8/layout/process1"/>
    <dgm:cxn modelId="{1C3BD8EE-8013-4B13-853B-1B417C5D1FEC}" type="presParOf" srcId="{65A0BFE8-B46D-4375-875C-1E7A57E82924}" destId="{327E7BF1-6E9F-48D3-A4C6-7E338494CD95}" srcOrd="1" destOrd="0" presId="urn:microsoft.com/office/officeart/2005/8/layout/process1"/>
    <dgm:cxn modelId="{A7A38DF5-F060-4FF5-86DE-3733184A0D8A}" type="presParOf" srcId="{327E7BF1-6E9F-48D3-A4C6-7E338494CD95}" destId="{E202AC2A-3AA4-4137-9DA3-8E0DA5BE9064}" srcOrd="0" destOrd="0" presId="urn:microsoft.com/office/officeart/2005/8/layout/process1"/>
    <dgm:cxn modelId="{90192E58-0C2D-4F66-BA9F-DA1E9444C17E}" type="presParOf" srcId="{65A0BFE8-B46D-4375-875C-1E7A57E82924}" destId="{375915DE-DB2E-45D6-9BFC-7C6356DA0E47}" srcOrd="2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3EFA5-8795-4B2E-AF55-2FABF57E5DEB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377F7A8-8CE4-4730-ABAC-685B385DDAFB}">
      <dgm:prSet phldrT="[Tekst]"/>
      <dgm:spPr/>
      <dgm:t>
        <a:bodyPr/>
        <a:lstStyle/>
        <a:p>
          <a:r>
            <a:rPr lang="pl-PL" dirty="0" smtClean="0"/>
            <a:t>papierowe</a:t>
          </a:r>
          <a:endParaRPr lang="pl-PL" dirty="0"/>
        </a:p>
      </dgm:t>
    </dgm:pt>
    <dgm:pt modelId="{48F80D06-B97D-4284-A448-0BF0BC120EC2}" type="parTrans" cxnId="{B699E250-E166-48F9-BC36-78C938982C7A}">
      <dgm:prSet/>
      <dgm:spPr/>
      <dgm:t>
        <a:bodyPr/>
        <a:lstStyle/>
        <a:p>
          <a:endParaRPr lang="pl-PL"/>
        </a:p>
      </dgm:t>
    </dgm:pt>
    <dgm:pt modelId="{AF111C43-49F1-48F7-92D5-E4DBA7638E10}" type="sibTrans" cxnId="{B699E250-E166-48F9-BC36-78C938982C7A}">
      <dgm:prSet/>
      <dgm:spPr/>
      <dgm:t>
        <a:bodyPr/>
        <a:lstStyle/>
        <a:p>
          <a:endParaRPr lang="pl-PL"/>
        </a:p>
      </dgm:t>
    </dgm:pt>
    <dgm:pt modelId="{49018578-1932-4B82-9619-BCBE2F5F5F5F}">
      <dgm:prSet phldrT="[Tekst]"/>
      <dgm:spPr/>
      <dgm:t>
        <a:bodyPr/>
        <a:lstStyle/>
        <a:p>
          <a:r>
            <a:rPr lang="pl-PL" dirty="0" smtClean="0"/>
            <a:t>elektroniczne</a:t>
          </a:r>
          <a:endParaRPr lang="pl-PL" dirty="0"/>
        </a:p>
      </dgm:t>
    </dgm:pt>
    <dgm:pt modelId="{EAE1748A-6EF4-4CA6-B409-4836157CE2B9}" type="parTrans" cxnId="{9D56B559-838D-4785-A72D-36D2573A1675}">
      <dgm:prSet/>
      <dgm:spPr/>
      <dgm:t>
        <a:bodyPr/>
        <a:lstStyle/>
        <a:p>
          <a:endParaRPr lang="pl-PL"/>
        </a:p>
      </dgm:t>
    </dgm:pt>
    <dgm:pt modelId="{3E4BF44B-A0C4-4568-B40D-4E76C8A4B221}" type="sibTrans" cxnId="{9D56B559-838D-4785-A72D-36D2573A1675}">
      <dgm:prSet/>
      <dgm:spPr/>
      <dgm:t>
        <a:bodyPr/>
        <a:lstStyle/>
        <a:p>
          <a:endParaRPr lang="pl-PL"/>
        </a:p>
      </dgm:t>
    </dgm:pt>
    <dgm:pt modelId="{72EFD078-AD9D-4857-AC7F-22B181B82686}" type="pres">
      <dgm:prSet presAssocID="{CDF3EFA5-8795-4B2E-AF55-2FABF57E5DEB}" presName="diagram" presStyleCnt="0">
        <dgm:presLayoutVars>
          <dgm:dir/>
          <dgm:resizeHandles val="exact"/>
        </dgm:presLayoutVars>
      </dgm:prSet>
      <dgm:spPr/>
    </dgm:pt>
    <dgm:pt modelId="{545E2A6C-7BD6-4107-B5C7-A03DBD4DD726}" type="pres">
      <dgm:prSet presAssocID="{6377F7A8-8CE4-4730-ABAC-685B385DDAF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9F40B3B-9399-4701-9BC2-EC3E45863F90}" type="pres">
      <dgm:prSet presAssocID="{AF111C43-49F1-48F7-92D5-E4DBA7638E10}" presName="sibTrans" presStyleCnt="0"/>
      <dgm:spPr/>
    </dgm:pt>
    <dgm:pt modelId="{0A142C3E-BF4C-4196-9A2C-99472F7424C7}" type="pres">
      <dgm:prSet presAssocID="{49018578-1932-4B82-9619-BCBE2F5F5F5F}" presName="node" presStyleLbl="node1" presStyleIdx="1" presStyleCnt="2">
        <dgm:presLayoutVars>
          <dgm:bulletEnabled val="1"/>
        </dgm:presLayoutVars>
      </dgm:prSet>
      <dgm:spPr/>
    </dgm:pt>
  </dgm:ptLst>
  <dgm:cxnLst>
    <dgm:cxn modelId="{E1962708-7C2D-4EEC-A26D-9C57744AF5F3}" type="presOf" srcId="{CDF3EFA5-8795-4B2E-AF55-2FABF57E5DEB}" destId="{72EFD078-AD9D-4857-AC7F-22B181B82686}" srcOrd="0" destOrd="0" presId="urn:microsoft.com/office/officeart/2005/8/layout/default"/>
    <dgm:cxn modelId="{AC6F2617-6B37-4D9F-9A58-E9C8C07C90A8}" type="presOf" srcId="{6377F7A8-8CE4-4730-ABAC-685B385DDAFB}" destId="{545E2A6C-7BD6-4107-B5C7-A03DBD4DD726}" srcOrd="0" destOrd="0" presId="urn:microsoft.com/office/officeart/2005/8/layout/default"/>
    <dgm:cxn modelId="{C350F504-6985-42E2-8AF8-D67FF3E01F55}" type="presOf" srcId="{49018578-1932-4B82-9619-BCBE2F5F5F5F}" destId="{0A142C3E-BF4C-4196-9A2C-99472F7424C7}" srcOrd="0" destOrd="0" presId="urn:microsoft.com/office/officeart/2005/8/layout/default"/>
    <dgm:cxn modelId="{9D56B559-838D-4785-A72D-36D2573A1675}" srcId="{CDF3EFA5-8795-4B2E-AF55-2FABF57E5DEB}" destId="{49018578-1932-4B82-9619-BCBE2F5F5F5F}" srcOrd="1" destOrd="0" parTransId="{EAE1748A-6EF4-4CA6-B409-4836157CE2B9}" sibTransId="{3E4BF44B-A0C4-4568-B40D-4E76C8A4B221}"/>
    <dgm:cxn modelId="{B699E250-E166-48F9-BC36-78C938982C7A}" srcId="{CDF3EFA5-8795-4B2E-AF55-2FABF57E5DEB}" destId="{6377F7A8-8CE4-4730-ABAC-685B385DDAFB}" srcOrd="0" destOrd="0" parTransId="{48F80D06-B97D-4284-A448-0BF0BC120EC2}" sibTransId="{AF111C43-49F1-48F7-92D5-E4DBA7638E10}"/>
    <dgm:cxn modelId="{385ADE8B-C3AE-4C31-8D01-968A041D82FA}" type="presParOf" srcId="{72EFD078-AD9D-4857-AC7F-22B181B82686}" destId="{545E2A6C-7BD6-4107-B5C7-A03DBD4DD726}" srcOrd="0" destOrd="0" presId="urn:microsoft.com/office/officeart/2005/8/layout/default"/>
    <dgm:cxn modelId="{7EFCC904-1AA7-4230-9CE9-001DD1B8B302}" type="presParOf" srcId="{72EFD078-AD9D-4857-AC7F-22B181B82686}" destId="{C9F40B3B-9399-4701-9BC2-EC3E45863F90}" srcOrd="1" destOrd="0" presId="urn:microsoft.com/office/officeart/2005/8/layout/default"/>
    <dgm:cxn modelId="{50B19BE4-A504-47D9-A233-6B7E7CB0E0C7}" type="presParOf" srcId="{72EFD078-AD9D-4857-AC7F-22B181B82686}" destId="{0A142C3E-BF4C-4196-9A2C-99472F7424C7}" srcOrd="2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F36152-7810-41DF-B770-718C873819BE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2F53534-4CC1-4724-9BD6-1687CB85DA80}">
      <dgm:prSet phldrT="[Tekst]"/>
      <dgm:spPr/>
      <dgm:t>
        <a:bodyPr/>
        <a:lstStyle/>
        <a:p>
          <a:r>
            <a:rPr lang="pl-PL" dirty="0" smtClean="0"/>
            <a:t>Przydatność</a:t>
          </a:r>
          <a:endParaRPr lang="pl-PL" dirty="0"/>
        </a:p>
      </dgm:t>
    </dgm:pt>
    <dgm:pt modelId="{2D006B65-D59C-4CB8-B0B3-2B0E059366B8}" type="parTrans" cxnId="{A52CE577-532E-46D0-AAC8-A42D0F2BE073}">
      <dgm:prSet/>
      <dgm:spPr/>
      <dgm:t>
        <a:bodyPr/>
        <a:lstStyle/>
        <a:p>
          <a:endParaRPr lang="pl-PL"/>
        </a:p>
      </dgm:t>
    </dgm:pt>
    <dgm:pt modelId="{14EDC291-2ABA-487C-A761-70A6520EA41C}" type="sibTrans" cxnId="{A52CE577-532E-46D0-AAC8-A42D0F2BE073}">
      <dgm:prSet/>
      <dgm:spPr/>
      <dgm:t>
        <a:bodyPr/>
        <a:lstStyle/>
        <a:p>
          <a:endParaRPr lang="pl-PL"/>
        </a:p>
      </dgm:t>
    </dgm:pt>
    <dgm:pt modelId="{85949C19-F727-41C9-A4E3-B7112ADE15B7}">
      <dgm:prSet phldrT="[Tekst]"/>
      <dgm:spPr/>
      <dgm:t>
        <a:bodyPr/>
        <a:lstStyle/>
        <a:p>
          <a:r>
            <a:rPr lang="pl-PL" dirty="0" smtClean="0"/>
            <a:t> przejrzystość </a:t>
          </a:r>
          <a:endParaRPr lang="pl-PL" dirty="0"/>
        </a:p>
      </dgm:t>
    </dgm:pt>
    <dgm:pt modelId="{B61E0A02-7519-459B-AC49-60B8C38734D5}" type="parTrans" cxnId="{FF9EECF9-ABB0-4B4D-B907-294231294446}">
      <dgm:prSet/>
      <dgm:spPr/>
      <dgm:t>
        <a:bodyPr/>
        <a:lstStyle/>
        <a:p>
          <a:endParaRPr lang="pl-PL"/>
        </a:p>
      </dgm:t>
    </dgm:pt>
    <dgm:pt modelId="{FD992F2F-34CD-4B44-B431-0F8B7E0877EE}" type="sibTrans" cxnId="{FF9EECF9-ABB0-4B4D-B907-294231294446}">
      <dgm:prSet/>
      <dgm:spPr/>
      <dgm:t>
        <a:bodyPr/>
        <a:lstStyle/>
        <a:p>
          <a:endParaRPr lang="pl-PL"/>
        </a:p>
      </dgm:t>
    </dgm:pt>
    <dgm:pt modelId="{A82246F3-D511-4699-8818-7198C74A09C9}">
      <dgm:prSet phldrT="[Tekst]"/>
      <dgm:spPr/>
      <dgm:t>
        <a:bodyPr/>
        <a:lstStyle/>
        <a:p>
          <a:r>
            <a:rPr lang="pl-PL" dirty="0" smtClean="0"/>
            <a:t> logiczny układ</a:t>
          </a:r>
          <a:endParaRPr lang="pl-PL" dirty="0"/>
        </a:p>
      </dgm:t>
    </dgm:pt>
    <dgm:pt modelId="{66DFFB9E-4A8B-4F94-AEF7-0D6ADEF68D43}" type="parTrans" cxnId="{A25F3353-292F-4B1D-A076-5DC13FAE7320}">
      <dgm:prSet/>
      <dgm:spPr/>
      <dgm:t>
        <a:bodyPr/>
        <a:lstStyle/>
        <a:p>
          <a:endParaRPr lang="pl-PL"/>
        </a:p>
      </dgm:t>
    </dgm:pt>
    <dgm:pt modelId="{E9933617-2DD9-4F8C-9FFF-B6BA9DA56CC8}" type="sibTrans" cxnId="{A25F3353-292F-4B1D-A076-5DC13FAE7320}">
      <dgm:prSet/>
      <dgm:spPr/>
      <dgm:t>
        <a:bodyPr/>
        <a:lstStyle/>
        <a:p>
          <a:endParaRPr lang="pl-PL"/>
        </a:p>
      </dgm:t>
    </dgm:pt>
    <dgm:pt modelId="{52084346-C0AD-4B11-BCD2-DC420B18BCB7}">
      <dgm:prSet phldrT="[Tekst]"/>
      <dgm:spPr/>
      <dgm:t>
        <a:bodyPr/>
        <a:lstStyle/>
        <a:p>
          <a:r>
            <a:rPr lang="pl-PL" dirty="0" smtClean="0"/>
            <a:t>Poręczność</a:t>
          </a:r>
          <a:endParaRPr lang="pl-PL" dirty="0"/>
        </a:p>
      </dgm:t>
    </dgm:pt>
    <dgm:pt modelId="{987B960C-8C21-46A4-B8F2-238D9AF7E7A2}" type="parTrans" cxnId="{A76D325E-3184-44C2-8552-CAA4E49B8933}">
      <dgm:prSet/>
      <dgm:spPr/>
      <dgm:t>
        <a:bodyPr/>
        <a:lstStyle/>
        <a:p>
          <a:endParaRPr lang="pl-PL"/>
        </a:p>
      </dgm:t>
    </dgm:pt>
    <dgm:pt modelId="{73BD385D-F76A-4A03-8AC3-6E6D3309D0C0}" type="sibTrans" cxnId="{A76D325E-3184-44C2-8552-CAA4E49B8933}">
      <dgm:prSet/>
      <dgm:spPr/>
      <dgm:t>
        <a:bodyPr/>
        <a:lstStyle/>
        <a:p>
          <a:endParaRPr lang="pl-PL"/>
        </a:p>
      </dgm:t>
    </dgm:pt>
    <dgm:pt modelId="{FF058F86-FDDC-4DD7-A06C-E5689A1DBC73}">
      <dgm:prSet phldrT="[Tekst]"/>
      <dgm:spPr/>
      <dgm:t>
        <a:bodyPr/>
        <a:lstStyle/>
        <a:p>
          <a:r>
            <a:rPr lang="pl-PL" dirty="0" smtClean="0"/>
            <a:t> format</a:t>
          </a:r>
          <a:endParaRPr lang="pl-PL" dirty="0"/>
        </a:p>
      </dgm:t>
    </dgm:pt>
    <dgm:pt modelId="{2BD88288-F159-445C-ABEB-038A7236044D}" type="parTrans" cxnId="{9631607E-E8D4-4674-9939-71DE6AC34E5E}">
      <dgm:prSet/>
      <dgm:spPr/>
      <dgm:t>
        <a:bodyPr/>
        <a:lstStyle/>
        <a:p>
          <a:endParaRPr lang="pl-PL"/>
        </a:p>
      </dgm:t>
    </dgm:pt>
    <dgm:pt modelId="{6593B75A-C1A4-4785-8A67-6BF1126AB6B5}" type="sibTrans" cxnId="{9631607E-E8D4-4674-9939-71DE6AC34E5E}">
      <dgm:prSet/>
      <dgm:spPr/>
      <dgm:t>
        <a:bodyPr/>
        <a:lstStyle/>
        <a:p>
          <a:endParaRPr lang="pl-PL"/>
        </a:p>
      </dgm:t>
    </dgm:pt>
    <dgm:pt modelId="{3DEF5755-2939-4F40-BE3E-34BFE63A2420}">
      <dgm:prSet phldrT="[Tekst]"/>
      <dgm:spPr/>
      <dgm:t>
        <a:bodyPr/>
        <a:lstStyle/>
        <a:p>
          <a:r>
            <a:rPr lang="pl-PL" dirty="0" smtClean="0"/>
            <a:t> układ całości</a:t>
          </a:r>
          <a:endParaRPr lang="pl-PL" dirty="0"/>
        </a:p>
      </dgm:t>
    </dgm:pt>
    <dgm:pt modelId="{256F75FB-9B98-454E-8A59-86DC642F3F0E}" type="parTrans" cxnId="{45C5ABAE-8DFE-44CA-A452-57BD985E156F}">
      <dgm:prSet/>
      <dgm:spPr/>
      <dgm:t>
        <a:bodyPr/>
        <a:lstStyle/>
        <a:p>
          <a:endParaRPr lang="pl-PL"/>
        </a:p>
      </dgm:t>
    </dgm:pt>
    <dgm:pt modelId="{334FF6C8-14F0-4932-82F6-7F86CEDA9A44}" type="sibTrans" cxnId="{45C5ABAE-8DFE-44CA-A452-57BD985E156F}">
      <dgm:prSet/>
      <dgm:spPr/>
      <dgm:t>
        <a:bodyPr/>
        <a:lstStyle/>
        <a:p>
          <a:endParaRPr lang="pl-PL"/>
        </a:p>
      </dgm:t>
    </dgm:pt>
    <dgm:pt modelId="{58E2C2C3-B6F5-4B35-8F27-677ECD996A3B}">
      <dgm:prSet phldrT="[Tekst]"/>
      <dgm:spPr/>
      <dgm:t>
        <a:bodyPr/>
        <a:lstStyle/>
        <a:p>
          <a:endParaRPr lang="pl-PL" dirty="0"/>
        </a:p>
      </dgm:t>
    </dgm:pt>
    <dgm:pt modelId="{C6A1CA2C-8D5D-4EEF-8B59-61F65BFC09FF}" type="parTrans" cxnId="{723FC75C-3914-4FD8-BD67-6BCB6C7ADD64}">
      <dgm:prSet/>
      <dgm:spPr/>
      <dgm:t>
        <a:bodyPr/>
        <a:lstStyle/>
        <a:p>
          <a:endParaRPr lang="pl-PL"/>
        </a:p>
      </dgm:t>
    </dgm:pt>
    <dgm:pt modelId="{C668B55F-AD2A-4AC2-9E7C-12F0BE24EB26}" type="sibTrans" cxnId="{723FC75C-3914-4FD8-BD67-6BCB6C7ADD64}">
      <dgm:prSet/>
      <dgm:spPr/>
      <dgm:t>
        <a:bodyPr/>
        <a:lstStyle/>
        <a:p>
          <a:endParaRPr lang="pl-PL"/>
        </a:p>
      </dgm:t>
    </dgm:pt>
    <dgm:pt modelId="{6B0FDBCC-EB3B-447C-84F3-572D95847EA7}">
      <dgm:prSet phldrT="[Tekst]"/>
      <dgm:spPr/>
      <dgm:t>
        <a:bodyPr/>
        <a:lstStyle/>
        <a:p>
          <a:r>
            <a:rPr lang="pl-PL" dirty="0" smtClean="0"/>
            <a:t> odpowiednie przystosowanie do przechowywania</a:t>
          </a:r>
          <a:endParaRPr lang="pl-PL" dirty="0"/>
        </a:p>
      </dgm:t>
    </dgm:pt>
    <dgm:pt modelId="{306BBF63-C47D-4F83-B5B7-E5A3FBE0F9B3}" type="parTrans" cxnId="{83450DB9-605C-48DC-AC9F-39B99232908B}">
      <dgm:prSet/>
      <dgm:spPr/>
      <dgm:t>
        <a:bodyPr/>
        <a:lstStyle/>
        <a:p>
          <a:endParaRPr lang="pl-PL"/>
        </a:p>
      </dgm:t>
    </dgm:pt>
    <dgm:pt modelId="{0A22B6AC-B9C5-42FE-8363-FFD96BC67176}" type="sibTrans" cxnId="{83450DB9-605C-48DC-AC9F-39B99232908B}">
      <dgm:prSet/>
      <dgm:spPr/>
      <dgm:t>
        <a:bodyPr/>
        <a:lstStyle/>
        <a:p>
          <a:endParaRPr lang="pl-PL"/>
        </a:p>
      </dgm:t>
    </dgm:pt>
    <dgm:pt modelId="{14480878-ED0E-44A2-8F91-BF1C00A66131}">
      <dgm:prSet phldrT="[Tekst]"/>
      <dgm:spPr/>
      <dgm:t>
        <a:bodyPr/>
        <a:lstStyle/>
        <a:p>
          <a:r>
            <a:rPr lang="pl-PL" dirty="0" smtClean="0"/>
            <a:t>łatwość odnajdywania</a:t>
          </a:r>
          <a:endParaRPr lang="pl-PL" dirty="0"/>
        </a:p>
      </dgm:t>
    </dgm:pt>
    <dgm:pt modelId="{B666507D-8112-4E5B-9C42-181970764D15}" type="parTrans" cxnId="{01C84A29-B428-4AEF-8751-50ADDBE8687D}">
      <dgm:prSet/>
      <dgm:spPr/>
      <dgm:t>
        <a:bodyPr/>
        <a:lstStyle/>
        <a:p>
          <a:endParaRPr lang="pl-PL"/>
        </a:p>
      </dgm:t>
    </dgm:pt>
    <dgm:pt modelId="{7F732B86-75EA-4BE3-9164-6AEC511DE751}" type="sibTrans" cxnId="{01C84A29-B428-4AEF-8751-50ADDBE8687D}">
      <dgm:prSet/>
      <dgm:spPr/>
      <dgm:t>
        <a:bodyPr/>
        <a:lstStyle/>
        <a:p>
          <a:endParaRPr lang="pl-PL"/>
        </a:p>
      </dgm:t>
    </dgm:pt>
    <dgm:pt modelId="{7987B78F-1543-42EE-B5FC-D173E42A1E7A}">
      <dgm:prSet phldrT="[Tekst]"/>
      <dgm:spPr/>
      <dgm:t>
        <a:bodyPr/>
        <a:lstStyle/>
        <a:p>
          <a:r>
            <a:rPr lang="pl-PL" dirty="0" smtClean="0"/>
            <a:t>łatwość manipulowania</a:t>
          </a:r>
          <a:endParaRPr lang="pl-PL" dirty="0"/>
        </a:p>
      </dgm:t>
    </dgm:pt>
    <dgm:pt modelId="{15FC3261-FB19-4DD7-B80E-D4DB79910F55}" type="parTrans" cxnId="{45B44745-BF28-4D50-A8C3-7AE534C4FF63}">
      <dgm:prSet/>
      <dgm:spPr/>
      <dgm:t>
        <a:bodyPr/>
        <a:lstStyle/>
        <a:p>
          <a:endParaRPr lang="pl-PL"/>
        </a:p>
      </dgm:t>
    </dgm:pt>
    <dgm:pt modelId="{77B92B2C-9C9C-4912-B483-4E4FE0D04033}" type="sibTrans" cxnId="{45B44745-BF28-4D50-A8C3-7AE534C4FF63}">
      <dgm:prSet/>
      <dgm:spPr/>
      <dgm:t>
        <a:bodyPr/>
        <a:lstStyle/>
        <a:p>
          <a:endParaRPr lang="pl-PL"/>
        </a:p>
      </dgm:t>
    </dgm:pt>
    <dgm:pt modelId="{ED4D5910-938B-443E-A4C7-58DA208579E8}">
      <dgm:prSet phldrT="[Tekst]"/>
      <dgm:spPr/>
      <dgm:t>
        <a:bodyPr/>
        <a:lstStyle/>
        <a:p>
          <a:r>
            <a:rPr lang="pl-PL" dirty="0" smtClean="0"/>
            <a:t> czytelność</a:t>
          </a:r>
          <a:endParaRPr lang="pl-PL" dirty="0"/>
        </a:p>
      </dgm:t>
    </dgm:pt>
    <dgm:pt modelId="{AF4AF361-10C3-476C-9C3E-9C6B336BA4AB}" type="parTrans" cxnId="{DF6C21E1-0B63-4545-977E-EAE5A028ECCC}">
      <dgm:prSet/>
      <dgm:spPr/>
    </dgm:pt>
    <dgm:pt modelId="{405D8C4A-65E0-40D2-9B25-ABF19797DC4D}" type="sibTrans" cxnId="{DF6C21E1-0B63-4545-977E-EAE5A028ECCC}">
      <dgm:prSet/>
      <dgm:spPr/>
    </dgm:pt>
    <dgm:pt modelId="{90A44070-9095-4C28-BFCB-9D30BB6CC0F1}" type="pres">
      <dgm:prSet presAssocID="{DDF36152-7810-41DF-B770-718C873819BE}" presName="Name0" presStyleCnt="0">
        <dgm:presLayoutVars>
          <dgm:dir/>
          <dgm:animLvl val="lvl"/>
          <dgm:resizeHandles val="exact"/>
        </dgm:presLayoutVars>
      </dgm:prSet>
      <dgm:spPr/>
    </dgm:pt>
    <dgm:pt modelId="{3FA81E02-5B41-4153-A35C-AB0DD8A0BAFA}" type="pres">
      <dgm:prSet presAssocID="{92F53534-4CC1-4724-9BD6-1687CB85DA80}" presName="composite" presStyleCnt="0"/>
      <dgm:spPr/>
    </dgm:pt>
    <dgm:pt modelId="{BE0714E6-3289-46AA-B459-613FD5C768C9}" type="pres">
      <dgm:prSet presAssocID="{92F53534-4CC1-4724-9BD6-1687CB85DA8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4134FBC-F6A3-4F7A-9751-AFFF4794A8E2}" type="pres">
      <dgm:prSet presAssocID="{92F53534-4CC1-4724-9BD6-1687CB85DA8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E82247-A581-4AD1-A2BB-DE1C91C7C001}" type="pres">
      <dgm:prSet presAssocID="{14EDC291-2ABA-487C-A761-70A6520EA41C}" presName="space" presStyleCnt="0"/>
      <dgm:spPr/>
    </dgm:pt>
    <dgm:pt modelId="{793535FE-C541-4D71-A46D-F94699F815B0}" type="pres">
      <dgm:prSet presAssocID="{52084346-C0AD-4B11-BCD2-DC420B18BCB7}" presName="composite" presStyleCnt="0"/>
      <dgm:spPr/>
    </dgm:pt>
    <dgm:pt modelId="{1EC66826-4AFB-4A35-9CE4-E48A5040C156}" type="pres">
      <dgm:prSet presAssocID="{52084346-C0AD-4B11-BCD2-DC420B18BC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020F426-004D-41A3-964A-2E7361C50D05}" type="pres">
      <dgm:prSet presAssocID="{52084346-C0AD-4B11-BCD2-DC420B18BCB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3AA44E0-F561-444F-BED5-299CA1BDFC8B}" type="presOf" srcId="{58E2C2C3-B6F5-4B35-8F27-677ECD996A3B}" destId="{D4134FBC-F6A3-4F7A-9751-AFFF4794A8E2}" srcOrd="0" destOrd="3" presId="urn:microsoft.com/office/officeart/2005/8/layout/hList1"/>
    <dgm:cxn modelId="{A52CE577-532E-46D0-AAC8-A42D0F2BE073}" srcId="{DDF36152-7810-41DF-B770-718C873819BE}" destId="{92F53534-4CC1-4724-9BD6-1687CB85DA80}" srcOrd="0" destOrd="0" parTransId="{2D006B65-D59C-4CB8-B0B3-2B0E059366B8}" sibTransId="{14EDC291-2ABA-487C-A761-70A6520EA41C}"/>
    <dgm:cxn modelId="{6C3996DD-5349-4587-A08D-59ECA6A9AF39}" type="presOf" srcId="{ED4D5910-938B-443E-A4C7-58DA208579E8}" destId="{D4134FBC-F6A3-4F7A-9751-AFFF4794A8E2}" srcOrd="0" destOrd="1" presId="urn:microsoft.com/office/officeart/2005/8/layout/hList1"/>
    <dgm:cxn modelId="{A29B54A2-C5D5-4091-8039-5212F56D86BA}" type="presOf" srcId="{52084346-C0AD-4B11-BCD2-DC420B18BCB7}" destId="{1EC66826-4AFB-4A35-9CE4-E48A5040C156}" srcOrd="0" destOrd="0" presId="urn:microsoft.com/office/officeart/2005/8/layout/hList1"/>
    <dgm:cxn modelId="{A6E8C199-15B2-4DB8-B821-1F07911515FB}" type="presOf" srcId="{3DEF5755-2939-4F40-BE3E-34BFE63A2420}" destId="{F020F426-004D-41A3-964A-2E7361C50D05}" srcOrd="0" destOrd="1" presId="urn:microsoft.com/office/officeart/2005/8/layout/hList1"/>
    <dgm:cxn modelId="{9631607E-E8D4-4674-9939-71DE6AC34E5E}" srcId="{52084346-C0AD-4B11-BCD2-DC420B18BCB7}" destId="{FF058F86-FDDC-4DD7-A06C-E5689A1DBC73}" srcOrd="0" destOrd="0" parTransId="{2BD88288-F159-445C-ABEB-038A7236044D}" sibTransId="{6593B75A-C1A4-4785-8A67-6BF1126AB6B5}"/>
    <dgm:cxn modelId="{42EAE550-A08C-4C3F-976D-5FD591BE168F}" type="presOf" srcId="{14480878-ED0E-44A2-8F91-BF1C00A66131}" destId="{F020F426-004D-41A3-964A-2E7361C50D05}" srcOrd="0" destOrd="3" presId="urn:microsoft.com/office/officeart/2005/8/layout/hList1"/>
    <dgm:cxn modelId="{84F04087-8B5F-481A-A3AA-BDA97D3A07F6}" type="presOf" srcId="{85949C19-F727-41C9-A4E3-B7112ADE15B7}" destId="{D4134FBC-F6A3-4F7A-9751-AFFF4794A8E2}" srcOrd="0" destOrd="0" presId="urn:microsoft.com/office/officeart/2005/8/layout/hList1"/>
    <dgm:cxn modelId="{C449EED9-E6F3-4D5A-BB9D-703A8BF14808}" type="presOf" srcId="{7987B78F-1543-42EE-B5FC-D173E42A1E7A}" destId="{F020F426-004D-41A3-964A-2E7361C50D05}" srcOrd="0" destOrd="4" presId="urn:microsoft.com/office/officeart/2005/8/layout/hList1"/>
    <dgm:cxn modelId="{6313B889-91E7-4A8E-804F-FD8EDF59E88B}" type="presOf" srcId="{A82246F3-D511-4699-8818-7198C74A09C9}" destId="{D4134FBC-F6A3-4F7A-9751-AFFF4794A8E2}" srcOrd="0" destOrd="2" presId="urn:microsoft.com/office/officeart/2005/8/layout/hList1"/>
    <dgm:cxn modelId="{ACEC663F-A989-4C2A-AFA8-4ACC1A8FFEDB}" type="presOf" srcId="{6B0FDBCC-EB3B-447C-84F3-572D95847EA7}" destId="{F020F426-004D-41A3-964A-2E7361C50D05}" srcOrd="0" destOrd="2" presId="urn:microsoft.com/office/officeart/2005/8/layout/hList1"/>
    <dgm:cxn modelId="{A25F3353-292F-4B1D-A076-5DC13FAE7320}" srcId="{92F53534-4CC1-4724-9BD6-1687CB85DA80}" destId="{A82246F3-D511-4699-8818-7198C74A09C9}" srcOrd="2" destOrd="0" parTransId="{66DFFB9E-4A8B-4F94-AEF7-0D6ADEF68D43}" sibTransId="{E9933617-2DD9-4F8C-9FFF-B6BA9DA56CC8}"/>
    <dgm:cxn modelId="{6DC38D50-ADDD-4630-ABF8-CD00D134B4C6}" type="presOf" srcId="{DDF36152-7810-41DF-B770-718C873819BE}" destId="{90A44070-9095-4C28-BFCB-9D30BB6CC0F1}" srcOrd="0" destOrd="0" presId="urn:microsoft.com/office/officeart/2005/8/layout/hList1"/>
    <dgm:cxn modelId="{B11808B9-E1CC-4A93-B520-47002B3475CC}" type="presOf" srcId="{92F53534-4CC1-4724-9BD6-1687CB85DA80}" destId="{BE0714E6-3289-46AA-B459-613FD5C768C9}" srcOrd="0" destOrd="0" presId="urn:microsoft.com/office/officeart/2005/8/layout/hList1"/>
    <dgm:cxn modelId="{01C84A29-B428-4AEF-8751-50ADDBE8687D}" srcId="{52084346-C0AD-4B11-BCD2-DC420B18BCB7}" destId="{14480878-ED0E-44A2-8F91-BF1C00A66131}" srcOrd="3" destOrd="0" parTransId="{B666507D-8112-4E5B-9C42-181970764D15}" sibTransId="{7F732B86-75EA-4BE3-9164-6AEC511DE751}"/>
    <dgm:cxn modelId="{A76D325E-3184-44C2-8552-CAA4E49B8933}" srcId="{DDF36152-7810-41DF-B770-718C873819BE}" destId="{52084346-C0AD-4B11-BCD2-DC420B18BCB7}" srcOrd="1" destOrd="0" parTransId="{987B960C-8C21-46A4-B8F2-238D9AF7E7A2}" sibTransId="{73BD385D-F76A-4A03-8AC3-6E6D3309D0C0}"/>
    <dgm:cxn modelId="{723FC75C-3914-4FD8-BD67-6BCB6C7ADD64}" srcId="{92F53534-4CC1-4724-9BD6-1687CB85DA80}" destId="{58E2C2C3-B6F5-4B35-8F27-677ECD996A3B}" srcOrd="3" destOrd="0" parTransId="{C6A1CA2C-8D5D-4EEF-8B59-61F65BFC09FF}" sibTransId="{C668B55F-AD2A-4AC2-9E7C-12F0BE24EB26}"/>
    <dgm:cxn modelId="{86B3EA9E-75EC-4B70-A4A6-FDA807FB4C98}" type="presOf" srcId="{FF058F86-FDDC-4DD7-A06C-E5689A1DBC73}" destId="{F020F426-004D-41A3-964A-2E7361C50D05}" srcOrd="0" destOrd="0" presId="urn:microsoft.com/office/officeart/2005/8/layout/hList1"/>
    <dgm:cxn modelId="{45B44745-BF28-4D50-A8C3-7AE534C4FF63}" srcId="{52084346-C0AD-4B11-BCD2-DC420B18BCB7}" destId="{7987B78F-1543-42EE-B5FC-D173E42A1E7A}" srcOrd="4" destOrd="0" parTransId="{15FC3261-FB19-4DD7-B80E-D4DB79910F55}" sibTransId="{77B92B2C-9C9C-4912-B483-4E4FE0D04033}"/>
    <dgm:cxn modelId="{45C5ABAE-8DFE-44CA-A452-57BD985E156F}" srcId="{52084346-C0AD-4B11-BCD2-DC420B18BCB7}" destId="{3DEF5755-2939-4F40-BE3E-34BFE63A2420}" srcOrd="1" destOrd="0" parTransId="{256F75FB-9B98-454E-8A59-86DC642F3F0E}" sibTransId="{334FF6C8-14F0-4932-82F6-7F86CEDA9A44}"/>
    <dgm:cxn modelId="{FF9EECF9-ABB0-4B4D-B907-294231294446}" srcId="{92F53534-4CC1-4724-9BD6-1687CB85DA80}" destId="{85949C19-F727-41C9-A4E3-B7112ADE15B7}" srcOrd="0" destOrd="0" parTransId="{B61E0A02-7519-459B-AC49-60B8C38734D5}" sibTransId="{FD992F2F-34CD-4B44-B431-0F8B7E0877EE}"/>
    <dgm:cxn modelId="{DF6C21E1-0B63-4545-977E-EAE5A028ECCC}" srcId="{92F53534-4CC1-4724-9BD6-1687CB85DA80}" destId="{ED4D5910-938B-443E-A4C7-58DA208579E8}" srcOrd="1" destOrd="0" parTransId="{AF4AF361-10C3-476C-9C3E-9C6B336BA4AB}" sibTransId="{405D8C4A-65E0-40D2-9B25-ABF19797DC4D}"/>
    <dgm:cxn modelId="{83450DB9-605C-48DC-AC9F-39B99232908B}" srcId="{52084346-C0AD-4B11-BCD2-DC420B18BCB7}" destId="{6B0FDBCC-EB3B-447C-84F3-572D95847EA7}" srcOrd="2" destOrd="0" parTransId="{306BBF63-C47D-4F83-B5B7-E5A3FBE0F9B3}" sibTransId="{0A22B6AC-B9C5-42FE-8363-FFD96BC67176}"/>
    <dgm:cxn modelId="{E664E5CD-DD1C-436E-83DE-F37ED3BA3BFE}" type="presParOf" srcId="{90A44070-9095-4C28-BFCB-9D30BB6CC0F1}" destId="{3FA81E02-5B41-4153-A35C-AB0DD8A0BAFA}" srcOrd="0" destOrd="0" presId="urn:microsoft.com/office/officeart/2005/8/layout/hList1"/>
    <dgm:cxn modelId="{F9A6981B-D1F5-4AC9-849D-10DC1D16AD5D}" type="presParOf" srcId="{3FA81E02-5B41-4153-A35C-AB0DD8A0BAFA}" destId="{BE0714E6-3289-46AA-B459-613FD5C768C9}" srcOrd="0" destOrd="0" presId="urn:microsoft.com/office/officeart/2005/8/layout/hList1"/>
    <dgm:cxn modelId="{0B570208-E87D-470E-BE2A-5DB55A702F3C}" type="presParOf" srcId="{3FA81E02-5B41-4153-A35C-AB0DD8A0BAFA}" destId="{D4134FBC-F6A3-4F7A-9751-AFFF4794A8E2}" srcOrd="1" destOrd="0" presId="urn:microsoft.com/office/officeart/2005/8/layout/hList1"/>
    <dgm:cxn modelId="{AFA12595-8548-4720-8FFC-EB67DBAED212}" type="presParOf" srcId="{90A44070-9095-4C28-BFCB-9D30BB6CC0F1}" destId="{1AE82247-A581-4AD1-A2BB-DE1C91C7C001}" srcOrd="1" destOrd="0" presId="urn:microsoft.com/office/officeart/2005/8/layout/hList1"/>
    <dgm:cxn modelId="{7484B8BE-E6B7-4B0D-B282-074F67ED4465}" type="presParOf" srcId="{90A44070-9095-4C28-BFCB-9D30BB6CC0F1}" destId="{793535FE-C541-4D71-A46D-F94699F815B0}" srcOrd="2" destOrd="0" presId="urn:microsoft.com/office/officeart/2005/8/layout/hList1"/>
    <dgm:cxn modelId="{E8FEC098-FBAF-4467-B797-69783C6C37FB}" type="presParOf" srcId="{793535FE-C541-4D71-A46D-F94699F815B0}" destId="{1EC66826-4AFB-4A35-9CE4-E48A5040C156}" srcOrd="0" destOrd="0" presId="urn:microsoft.com/office/officeart/2005/8/layout/hList1"/>
    <dgm:cxn modelId="{F3B37F1E-7C08-478F-952C-0D28AA3FAA7F}" type="presParOf" srcId="{793535FE-C541-4D71-A46D-F94699F815B0}" destId="{F020F426-004D-41A3-964A-2E7361C50D05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5761-6AB2-4483-9020-21AA7EE27AF4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F885-E440-4B83-9EC6-1B2F833982F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Projektowanie nośników informacji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Korzyści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</a:t>
            </a:r>
            <a:r>
              <a:rPr lang="pl-PL" dirty="0" smtClean="0"/>
              <a:t>inimalizacja kosztów</a:t>
            </a:r>
          </a:p>
          <a:p>
            <a:r>
              <a:rPr lang="pl-PL" dirty="0"/>
              <a:t>r</a:t>
            </a:r>
            <a:r>
              <a:rPr lang="pl-PL" dirty="0" smtClean="0"/>
              <a:t>edukcja czasu transferu</a:t>
            </a:r>
          </a:p>
          <a:p>
            <a:r>
              <a:rPr lang="pl-PL" dirty="0"/>
              <a:t>ł</a:t>
            </a:r>
            <a:r>
              <a:rPr lang="pl-PL" dirty="0" smtClean="0"/>
              <a:t>atwość wykorzystywania (w tym przechowywania, archiwizowania)</a:t>
            </a:r>
          </a:p>
          <a:p>
            <a:r>
              <a:rPr lang="pl-PL" dirty="0" smtClean="0"/>
              <a:t>duże możliwości zastosowania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pl-PL" dirty="0" smtClean="0"/>
              <a:t>iarygodność</a:t>
            </a:r>
          </a:p>
          <a:p>
            <a:r>
              <a:rPr lang="pl-PL" dirty="0" smtClean="0"/>
              <a:t>bezpieczeństwo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nośników informacji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Kryteria oceny 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14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obarczenia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ublowanie informacji</a:t>
            </a:r>
          </a:p>
          <a:p>
            <a:r>
              <a:rPr lang="pl-PL" dirty="0"/>
              <a:t>d</a:t>
            </a:r>
            <a:r>
              <a:rPr lang="pl-PL" dirty="0" smtClean="0"/>
              <a:t>wuznaczność informacji</a:t>
            </a:r>
          </a:p>
          <a:p>
            <a:r>
              <a:rPr lang="pl-PL" dirty="0"/>
              <a:t>s</a:t>
            </a:r>
            <a:r>
              <a:rPr lang="pl-PL" dirty="0" smtClean="0"/>
              <a:t>pecyficzna terminologia</a:t>
            </a:r>
          </a:p>
          <a:p>
            <a:r>
              <a:rPr lang="pl-PL" dirty="0"/>
              <a:t>o</a:t>
            </a:r>
            <a:r>
              <a:rPr lang="pl-PL" dirty="0" smtClean="0"/>
              <a:t>gólnikowe wyrażanie treści</a:t>
            </a:r>
          </a:p>
          <a:p>
            <a:r>
              <a:rPr lang="pl-PL" dirty="0"/>
              <a:t>b</a:t>
            </a:r>
            <a:r>
              <a:rPr lang="pl-PL" dirty="0" smtClean="0"/>
              <a:t>rak numeracji stron</a:t>
            </a:r>
          </a:p>
          <a:p>
            <a:r>
              <a:rPr lang="pl-PL" dirty="0"/>
              <a:t>b</a:t>
            </a:r>
            <a:r>
              <a:rPr lang="pl-PL" dirty="0" smtClean="0"/>
              <a:t>rak podziału na obszary tematyczne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1928802"/>
            <a:ext cx="8229600" cy="1143000"/>
          </a:xfrm>
        </p:spPr>
        <p:txBody>
          <a:bodyPr/>
          <a:lstStyle/>
          <a:p>
            <a:r>
              <a:rPr lang="pl-PL" dirty="0" smtClean="0"/>
              <a:t>Papierowe nośniki informacji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rostota</a:t>
            </a:r>
          </a:p>
          <a:p>
            <a:r>
              <a:rPr lang="pl-PL" dirty="0"/>
              <a:t>l</a:t>
            </a:r>
            <a:r>
              <a:rPr lang="pl-PL" dirty="0" smtClean="0"/>
              <a:t>ogiczna kolejność elementów</a:t>
            </a:r>
          </a:p>
          <a:p>
            <a:r>
              <a:rPr lang="pl-PL" dirty="0"/>
              <a:t>i</a:t>
            </a:r>
            <a:r>
              <a:rPr lang="pl-PL" dirty="0" smtClean="0"/>
              <a:t>lość tekstu powinna być jak najmniejsza</a:t>
            </a:r>
          </a:p>
          <a:p>
            <a:r>
              <a:rPr lang="pl-PL" dirty="0" smtClean="0"/>
              <a:t>zachęcający wygląd</a:t>
            </a:r>
          </a:p>
          <a:p>
            <a:r>
              <a:rPr lang="pl-PL" dirty="0"/>
              <a:t>ł</a:t>
            </a:r>
            <a:r>
              <a:rPr lang="pl-PL" dirty="0" smtClean="0"/>
              <a:t>atwy do wypełnienia</a:t>
            </a:r>
          </a:p>
          <a:p>
            <a:r>
              <a:rPr lang="pl-PL" dirty="0"/>
              <a:t>ł</a:t>
            </a:r>
            <a:r>
              <a:rPr lang="pl-PL" dirty="0" smtClean="0"/>
              <a:t>atwy do odczytania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pl-PL" dirty="0" smtClean="0"/>
              <a:t>Dokumenty elektroniczne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Regulacje dotyczące dokumentów elektronicznych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ustawa o informatyzacji działalności podmiotów realizujących zadania publiczne</a:t>
            </a:r>
          </a:p>
          <a:p>
            <a:r>
              <a:rPr lang="pl-PL" dirty="0" smtClean="0"/>
              <a:t>ustawa o świadczeniu usług drogą elektroniczną</a:t>
            </a:r>
          </a:p>
          <a:p>
            <a:r>
              <a:rPr lang="pl-PL" dirty="0" smtClean="0"/>
              <a:t>ustawa o podpisie elektronicznym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123</Words>
  <Application>Microsoft Office PowerPoint</Application>
  <PresentationFormat>Pokaz na ekranie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Projektowanie nośników informacji</vt:lpstr>
      <vt:lpstr>Slajd 2</vt:lpstr>
      <vt:lpstr>Podział nośników informacji</vt:lpstr>
      <vt:lpstr>Kryteria oceny </vt:lpstr>
      <vt:lpstr>obarczenia</vt:lpstr>
      <vt:lpstr>Papierowe nośniki informacji</vt:lpstr>
      <vt:lpstr>Projektowanie</vt:lpstr>
      <vt:lpstr>Dokumenty elektroniczne</vt:lpstr>
      <vt:lpstr>Regulacje dotyczące dokumentów elektronicznych</vt:lpstr>
      <vt:lpstr>Korzyści</vt:lpstr>
      <vt:lpstr>Ograniczenia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nośników informacji</dc:title>
  <dc:creator>Adam Czarnota</dc:creator>
  <cp:lastModifiedBy>Adam Czarnota</cp:lastModifiedBy>
  <cp:revision>2</cp:revision>
  <dcterms:created xsi:type="dcterms:W3CDTF">2021-04-26T10:45:17Z</dcterms:created>
  <dcterms:modified xsi:type="dcterms:W3CDTF">2021-04-26T11:07:56Z</dcterms:modified>
</cp:coreProperties>
</file>