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png" ContentType="image/png"/>
  <Override PartName="/ppt/media/image7.wmf" ContentType="image/x-wmf"/>
  <Override PartName="/ppt/media/image8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120465702245971"/>
          <c:y val="0.0305511811023622"/>
          <c:w val="0.853295104044485"/>
          <c:h val="0.881811023622047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indeks</c:v>
                </c:pt>
              </c:strCache>
            </c:strRef>
          </c:tx>
          <c:spPr>
            <a:solidFill>
              <a:srgbClr val="4f81bd"/>
            </a:solidFill>
            <a:ln w="29880">
              <a:solidFill>
                <a:srgbClr val="4f81b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6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4"/>
                <c:pt idx="0">
                  <c:v>107.5</c:v>
                </c:pt>
                <c:pt idx="1">
                  <c:v>109.6</c:v>
                </c:pt>
                <c:pt idx="2">
                  <c:v>114.4</c:v>
                </c:pt>
                <c:pt idx="3">
                  <c:v>141.9</c:v>
                </c:pt>
                <c:pt idx="4">
                  <c:v>93.7</c:v>
                </c:pt>
                <c:pt idx="5">
                  <c:v>97.6</c:v>
                </c:pt>
                <c:pt idx="6">
                  <c:v>99</c:v>
                </c:pt>
                <c:pt idx="7">
                  <c:v>105.4</c:v>
                </c:pt>
                <c:pt idx="8">
                  <c:v>102.7</c:v>
                </c:pt>
                <c:pt idx="9">
                  <c:v>101.1</c:v>
                </c:pt>
                <c:pt idx="10">
                  <c:v>101.8</c:v>
                </c:pt>
                <c:pt idx="11">
                  <c:v>100.7</c:v>
                </c:pt>
                <c:pt idx="12">
                  <c:v>102.5</c:v>
                </c:pt>
                <c:pt idx="13">
                  <c:v>100.8</c:v>
                </c:pt>
                <c:pt idx="14">
                  <c:v>101.2</c:v>
                </c:pt>
                <c:pt idx="15">
                  <c:v>100.9</c:v>
                </c:pt>
                <c:pt idx="16">
                  <c:v>101.2</c:v>
                </c:pt>
                <c:pt idx="17">
                  <c:v>101.5</c:v>
                </c:pt>
                <c:pt idx="18">
                  <c:v>101.6</c:v>
                </c:pt>
                <c:pt idx="19">
                  <c:v>101.4</c:v>
                </c:pt>
                <c:pt idx="20">
                  <c:v>101.1</c:v>
                </c:pt>
                <c:pt idx="21">
                  <c:v>99.9</c:v>
                </c:pt>
                <c:pt idx="22">
                  <c:v>100</c:v>
                </c:pt>
                <c:pt idx="23">
                  <c:v>102.8</c:v>
                </c:pt>
                <c:pt idx="24">
                  <c:v>107.1</c:v>
                </c:pt>
                <c:pt idx="25">
                  <c:v>103</c:v>
                </c:pt>
                <c:pt idx="26">
                  <c:v>104.4</c:v>
                </c:pt>
                <c:pt idx="27">
                  <c:v>104.9</c:v>
                </c:pt>
                <c:pt idx="28">
                  <c:v>108.1</c:v>
                </c:pt>
                <c:pt idx="29">
                  <c:v>107</c:v>
                </c:pt>
                <c:pt idx="30">
                  <c:v>109.4</c:v>
                </c:pt>
                <c:pt idx="31">
                  <c:v>121.2</c:v>
                </c:pt>
                <c:pt idx="32">
                  <c:v>200.8</c:v>
                </c:pt>
                <c:pt idx="33">
                  <c:v>122.1</c:v>
                </c:pt>
                <c:pt idx="34">
                  <c:v>115</c:v>
                </c:pt>
                <c:pt idx="35">
                  <c:v>115.1</c:v>
                </c:pt>
                <c:pt idx="36">
                  <c:v>117.7</c:v>
                </c:pt>
                <c:pt idx="37">
                  <c:v>125.2</c:v>
                </c:pt>
                <c:pt idx="38">
                  <c:v>160.2</c:v>
                </c:pt>
                <c:pt idx="39">
                  <c:v>351.1</c:v>
                </c:pt>
                <c:pt idx="40">
                  <c:v>685.8</c:v>
                </c:pt>
                <c:pt idx="41">
                  <c:v>170.3</c:v>
                </c:pt>
                <c:pt idx="42">
                  <c:v>143</c:v>
                </c:pt>
                <c:pt idx="43">
                  <c:v>135.3</c:v>
                </c:pt>
                <c:pt idx="44">
                  <c:v>132.2</c:v>
                </c:pt>
                <c:pt idx="45">
                  <c:v>127.8</c:v>
                </c:pt>
                <c:pt idx="46">
                  <c:v>119.9</c:v>
                </c:pt>
                <c:pt idx="47">
                  <c:v>114.9</c:v>
                </c:pt>
                <c:pt idx="48">
                  <c:v>111.8</c:v>
                </c:pt>
                <c:pt idx="49">
                  <c:v>107.3</c:v>
                </c:pt>
                <c:pt idx="50">
                  <c:v>110.1</c:v>
                </c:pt>
                <c:pt idx="51">
                  <c:v>105.5</c:v>
                </c:pt>
                <c:pt idx="52">
                  <c:v>101.9</c:v>
                </c:pt>
                <c:pt idx="53">
                  <c:v>100.8</c:v>
                </c:pt>
                <c:pt idx="54">
                  <c:v>103.5</c:v>
                </c:pt>
                <c:pt idx="55">
                  <c:v>102.1</c:v>
                </c:pt>
                <c:pt idx="56">
                  <c:v>101</c:v>
                </c:pt>
                <c:pt idx="57">
                  <c:v>102.5</c:v>
                </c:pt>
                <c:pt idx="58">
                  <c:v>104.2</c:v>
                </c:pt>
                <c:pt idx="59">
                  <c:v>103.5</c:v>
                </c:pt>
                <c:pt idx="60">
                  <c:v>102.6</c:v>
                </c:pt>
                <c:pt idx="61">
                  <c:v>104.3</c:v>
                </c:pt>
                <c:pt idx="62">
                  <c:v>103.7</c:v>
                </c:pt>
                <c:pt idx="63">
                  <c:v>100.9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1510508"/>
        <c:axId val="90217174"/>
      </c:lineChart>
      <c:catAx>
        <c:axId val="315105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90217174"/>
        <c:crosses val="autoZero"/>
        <c:auto val="1"/>
        <c:lblAlgn val="ctr"/>
        <c:lblOffset val="100"/>
        <c:noMultiLvlLbl val="0"/>
      </c:catAx>
      <c:valAx>
        <c:axId val="90217174"/>
        <c:scaling>
          <c:orientation val="minMax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0.00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31510508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4f81bd"/>
            </a:solidFill>
            <a:ln w="29880">
              <a:solidFill>
                <a:srgbClr val="4f81b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 yy</c:formatCode>
                <c:ptCount val="266"/>
                <c:pt idx="0">
                  <c:v>36892</c:v>
                </c:pt>
                <c:pt idx="1">
                  <c:v>36923</c:v>
                </c:pt>
                <c:pt idx="2">
                  <c:v>36951</c:v>
                </c:pt>
                <c:pt idx="3">
                  <c:v>36982</c:v>
                </c:pt>
                <c:pt idx="4">
                  <c:v>37012</c:v>
                </c:pt>
                <c:pt idx="5">
                  <c:v>37043</c:v>
                </c:pt>
                <c:pt idx="6">
                  <c:v>37073</c:v>
                </c:pt>
                <c:pt idx="7">
                  <c:v>37104</c:v>
                </c:pt>
                <c:pt idx="8">
                  <c:v>37135</c:v>
                </c:pt>
                <c:pt idx="9">
                  <c:v>37165</c:v>
                </c:pt>
                <c:pt idx="10">
                  <c:v>37196</c:v>
                </c:pt>
                <c:pt idx="11">
                  <c:v>37226</c:v>
                </c:pt>
                <c:pt idx="12">
                  <c:v>37257</c:v>
                </c:pt>
                <c:pt idx="13">
                  <c:v>37288</c:v>
                </c:pt>
                <c:pt idx="14">
                  <c:v>37316</c:v>
                </c:pt>
                <c:pt idx="15">
                  <c:v>37347</c:v>
                </c:pt>
                <c:pt idx="16">
                  <c:v>37377</c:v>
                </c:pt>
                <c:pt idx="17">
                  <c:v>37408</c:v>
                </c:pt>
                <c:pt idx="18">
                  <c:v>37438</c:v>
                </c:pt>
                <c:pt idx="19">
                  <c:v>37469</c:v>
                </c:pt>
                <c:pt idx="20">
                  <c:v>37500</c:v>
                </c:pt>
                <c:pt idx="21">
                  <c:v>37530</c:v>
                </c:pt>
                <c:pt idx="22">
                  <c:v>37561</c:v>
                </c:pt>
                <c:pt idx="23">
                  <c:v>37591</c:v>
                </c:pt>
                <c:pt idx="24">
                  <c:v>37622</c:v>
                </c:pt>
                <c:pt idx="25">
                  <c:v>37653</c:v>
                </c:pt>
                <c:pt idx="26">
                  <c:v>37681</c:v>
                </c:pt>
                <c:pt idx="27">
                  <c:v>37712</c:v>
                </c:pt>
                <c:pt idx="28">
                  <c:v>37742</c:v>
                </c:pt>
                <c:pt idx="29">
                  <c:v>37773</c:v>
                </c:pt>
                <c:pt idx="30">
                  <c:v>37803</c:v>
                </c:pt>
                <c:pt idx="31">
                  <c:v>37834</c:v>
                </c:pt>
                <c:pt idx="32">
                  <c:v>37865</c:v>
                </c:pt>
                <c:pt idx="33">
                  <c:v>37895</c:v>
                </c:pt>
                <c:pt idx="34">
                  <c:v>37926</c:v>
                </c:pt>
                <c:pt idx="35">
                  <c:v>37956</c:v>
                </c:pt>
                <c:pt idx="36">
                  <c:v>37987</c:v>
                </c:pt>
                <c:pt idx="37">
                  <c:v>38018</c:v>
                </c:pt>
                <c:pt idx="38">
                  <c:v>38047</c:v>
                </c:pt>
                <c:pt idx="39">
                  <c:v>38078</c:v>
                </c:pt>
                <c:pt idx="40">
                  <c:v>38108</c:v>
                </c:pt>
                <c:pt idx="41">
                  <c:v>38139</c:v>
                </c:pt>
                <c:pt idx="42">
                  <c:v>38169</c:v>
                </c:pt>
                <c:pt idx="43">
                  <c:v>38200</c:v>
                </c:pt>
                <c:pt idx="44">
                  <c:v>38231</c:v>
                </c:pt>
                <c:pt idx="45">
                  <c:v>38261</c:v>
                </c:pt>
                <c:pt idx="46">
                  <c:v>38292</c:v>
                </c:pt>
                <c:pt idx="47">
                  <c:v>38322</c:v>
                </c:pt>
                <c:pt idx="48">
                  <c:v>38353</c:v>
                </c:pt>
                <c:pt idx="49">
                  <c:v>38384</c:v>
                </c:pt>
                <c:pt idx="50">
                  <c:v>38412</c:v>
                </c:pt>
                <c:pt idx="51">
                  <c:v>38443</c:v>
                </c:pt>
                <c:pt idx="52">
                  <c:v>38473</c:v>
                </c:pt>
                <c:pt idx="53">
                  <c:v>38504</c:v>
                </c:pt>
                <c:pt idx="54">
                  <c:v>38534</c:v>
                </c:pt>
                <c:pt idx="55">
                  <c:v>38565</c:v>
                </c:pt>
                <c:pt idx="56">
                  <c:v>38596</c:v>
                </c:pt>
                <c:pt idx="57">
                  <c:v>38626</c:v>
                </c:pt>
                <c:pt idx="58">
                  <c:v>38657</c:v>
                </c:pt>
                <c:pt idx="59">
                  <c:v>38687</c:v>
                </c:pt>
                <c:pt idx="60">
                  <c:v>38718</c:v>
                </c:pt>
                <c:pt idx="61">
                  <c:v>38749</c:v>
                </c:pt>
                <c:pt idx="62">
                  <c:v>38777</c:v>
                </c:pt>
                <c:pt idx="63">
                  <c:v>38808</c:v>
                </c:pt>
                <c:pt idx="64">
                  <c:v>38838</c:v>
                </c:pt>
                <c:pt idx="65">
                  <c:v>38869</c:v>
                </c:pt>
                <c:pt idx="66">
                  <c:v>38899</c:v>
                </c:pt>
                <c:pt idx="67">
                  <c:v>38930</c:v>
                </c:pt>
                <c:pt idx="68">
                  <c:v>38961</c:v>
                </c:pt>
                <c:pt idx="69">
                  <c:v>38991</c:v>
                </c:pt>
                <c:pt idx="70">
                  <c:v>39022</c:v>
                </c:pt>
                <c:pt idx="71">
                  <c:v>39052</c:v>
                </c:pt>
                <c:pt idx="72">
                  <c:v>39083</c:v>
                </c:pt>
                <c:pt idx="73">
                  <c:v>39114</c:v>
                </c:pt>
                <c:pt idx="74">
                  <c:v>39142</c:v>
                </c:pt>
                <c:pt idx="75">
                  <c:v>39173</c:v>
                </c:pt>
                <c:pt idx="76">
                  <c:v>39203</c:v>
                </c:pt>
                <c:pt idx="77">
                  <c:v>39234</c:v>
                </c:pt>
                <c:pt idx="78">
                  <c:v>39264</c:v>
                </c:pt>
                <c:pt idx="79">
                  <c:v>39295</c:v>
                </c:pt>
                <c:pt idx="80">
                  <c:v>39326</c:v>
                </c:pt>
                <c:pt idx="81">
                  <c:v>39356</c:v>
                </c:pt>
                <c:pt idx="82">
                  <c:v>39387</c:v>
                </c:pt>
                <c:pt idx="83">
                  <c:v>39417</c:v>
                </c:pt>
                <c:pt idx="84">
                  <c:v>39448</c:v>
                </c:pt>
                <c:pt idx="85">
                  <c:v>39479</c:v>
                </c:pt>
                <c:pt idx="86">
                  <c:v>39508</c:v>
                </c:pt>
                <c:pt idx="87">
                  <c:v>39539</c:v>
                </c:pt>
                <c:pt idx="88">
                  <c:v>39569</c:v>
                </c:pt>
                <c:pt idx="89">
                  <c:v>39600</c:v>
                </c:pt>
                <c:pt idx="90">
                  <c:v>39630</c:v>
                </c:pt>
                <c:pt idx="91">
                  <c:v>39661</c:v>
                </c:pt>
                <c:pt idx="92">
                  <c:v>39692</c:v>
                </c:pt>
                <c:pt idx="93">
                  <c:v>39722</c:v>
                </c:pt>
                <c:pt idx="94">
                  <c:v>39753</c:v>
                </c:pt>
                <c:pt idx="95">
                  <c:v>39783</c:v>
                </c:pt>
                <c:pt idx="96">
                  <c:v>39814</c:v>
                </c:pt>
                <c:pt idx="97">
                  <c:v>39845</c:v>
                </c:pt>
                <c:pt idx="98">
                  <c:v>39873</c:v>
                </c:pt>
                <c:pt idx="99">
                  <c:v>39904</c:v>
                </c:pt>
                <c:pt idx="100">
                  <c:v>39934</c:v>
                </c:pt>
                <c:pt idx="101">
                  <c:v>39965</c:v>
                </c:pt>
                <c:pt idx="102">
                  <c:v>39995</c:v>
                </c:pt>
                <c:pt idx="103">
                  <c:v>40026</c:v>
                </c:pt>
                <c:pt idx="104">
                  <c:v>40057</c:v>
                </c:pt>
                <c:pt idx="105">
                  <c:v>40087</c:v>
                </c:pt>
                <c:pt idx="106">
                  <c:v>40118</c:v>
                </c:pt>
                <c:pt idx="107">
                  <c:v>40148</c:v>
                </c:pt>
                <c:pt idx="108">
                  <c:v>40179</c:v>
                </c:pt>
                <c:pt idx="109">
                  <c:v>40210</c:v>
                </c:pt>
                <c:pt idx="110">
                  <c:v>40238</c:v>
                </c:pt>
                <c:pt idx="111">
                  <c:v>40269</c:v>
                </c:pt>
                <c:pt idx="112">
                  <c:v>40299</c:v>
                </c:pt>
                <c:pt idx="113">
                  <c:v>40330</c:v>
                </c:pt>
                <c:pt idx="114">
                  <c:v>40360</c:v>
                </c:pt>
                <c:pt idx="115">
                  <c:v>40391</c:v>
                </c:pt>
                <c:pt idx="116">
                  <c:v>40422</c:v>
                </c:pt>
                <c:pt idx="117">
                  <c:v>40452</c:v>
                </c:pt>
                <c:pt idx="118">
                  <c:v>40483</c:v>
                </c:pt>
                <c:pt idx="119">
                  <c:v>40513</c:v>
                </c:pt>
                <c:pt idx="120">
                  <c:v>40544</c:v>
                </c:pt>
                <c:pt idx="121">
                  <c:v>40575</c:v>
                </c:pt>
                <c:pt idx="122">
                  <c:v>40603</c:v>
                </c:pt>
                <c:pt idx="123">
                  <c:v>40634</c:v>
                </c:pt>
                <c:pt idx="124">
                  <c:v>40664</c:v>
                </c:pt>
                <c:pt idx="125">
                  <c:v>40695</c:v>
                </c:pt>
                <c:pt idx="126">
                  <c:v>40725</c:v>
                </c:pt>
                <c:pt idx="127">
                  <c:v>40756</c:v>
                </c:pt>
                <c:pt idx="128">
                  <c:v>40787</c:v>
                </c:pt>
                <c:pt idx="129">
                  <c:v>40817</c:v>
                </c:pt>
                <c:pt idx="130">
                  <c:v>40848</c:v>
                </c:pt>
                <c:pt idx="131">
                  <c:v>40878</c:v>
                </c:pt>
                <c:pt idx="132">
                  <c:v>40909</c:v>
                </c:pt>
                <c:pt idx="133">
                  <c:v>40940</c:v>
                </c:pt>
                <c:pt idx="134">
                  <c:v>40969</c:v>
                </c:pt>
                <c:pt idx="135">
                  <c:v>41000</c:v>
                </c:pt>
                <c:pt idx="136">
                  <c:v>41030</c:v>
                </c:pt>
                <c:pt idx="137">
                  <c:v>41061</c:v>
                </c:pt>
                <c:pt idx="138">
                  <c:v>41091</c:v>
                </c:pt>
                <c:pt idx="139">
                  <c:v>41122</c:v>
                </c:pt>
                <c:pt idx="140">
                  <c:v>41153</c:v>
                </c:pt>
                <c:pt idx="141">
                  <c:v>41183</c:v>
                </c:pt>
                <c:pt idx="142">
                  <c:v>41214</c:v>
                </c:pt>
                <c:pt idx="143">
                  <c:v>41244</c:v>
                </c:pt>
                <c:pt idx="144">
                  <c:v>41275</c:v>
                </c:pt>
                <c:pt idx="145">
                  <c:v>41306</c:v>
                </c:pt>
                <c:pt idx="146">
                  <c:v>41334</c:v>
                </c:pt>
                <c:pt idx="147">
                  <c:v>41365</c:v>
                </c:pt>
                <c:pt idx="148">
                  <c:v>41395</c:v>
                </c:pt>
                <c:pt idx="149">
                  <c:v>41426</c:v>
                </c:pt>
                <c:pt idx="150">
                  <c:v>41456</c:v>
                </c:pt>
                <c:pt idx="151">
                  <c:v>41487</c:v>
                </c:pt>
                <c:pt idx="152">
                  <c:v>41518</c:v>
                </c:pt>
                <c:pt idx="153">
                  <c:v>41548</c:v>
                </c:pt>
                <c:pt idx="154">
                  <c:v>41579</c:v>
                </c:pt>
                <c:pt idx="155">
                  <c:v>41609</c:v>
                </c:pt>
                <c:pt idx="156">
                  <c:v>41640</c:v>
                </c:pt>
                <c:pt idx="157">
                  <c:v>41671</c:v>
                </c:pt>
                <c:pt idx="158">
                  <c:v>41699</c:v>
                </c:pt>
                <c:pt idx="159">
                  <c:v>41730</c:v>
                </c:pt>
                <c:pt idx="160">
                  <c:v>41760</c:v>
                </c:pt>
                <c:pt idx="161">
                  <c:v>41791</c:v>
                </c:pt>
                <c:pt idx="162">
                  <c:v>41821</c:v>
                </c:pt>
                <c:pt idx="163">
                  <c:v>41852</c:v>
                </c:pt>
                <c:pt idx="164">
                  <c:v>41883</c:v>
                </c:pt>
                <c:pt idx="165">
                  <c:v>41913</c:v>
                </c:pt>
                <c:pt idx="166">
                  <c:v>41944</c:v>
                </c:pt>
                <c:pt idx="167">
                  <c:v>41974</c:v>
                </c:pt>
                <c:pt idx="168">
                  <c:v>42005</c:v>
                </c:pt>
                <c:pt idx="169">
                  <c:v>42036</c:v>
                </c:pt>
                <c:pt idx="170">
                  <c:v>42064</c:v>
                </c:pt>
                <c:pt idx="171">
                  <c:v>42095</c:v>
                </c:pt>
                <c:pt idx="172">
                  <c:v>42125</c:v>
                </c:pt>
                <c:pt idx="173">
                  <c:v>42156</c:v>
                </c:pt>
                <c:pt idx="174">
                  <c:v>42186</c:v>
                </c:pt>
                <c:pt idx="175">
                  <c:v>42217</c:v>
                </c:pt>
                <c:pt idx="176">
                  <c:v>42248</c:v>
                </c:pt>
                <c:pt idx="177">
                  <c:v>42278</c:v>
                </c:pt>
                <c:pt idx="178">
                  <c:v>42309</c:v>
                </c:pt>
                <c:pt idx="179">
                  <c:v>42339</c:v>
                </c:pt>
                <c:pt idx="180">
                  <c:v>42370</c:v>
                </c:pt>
                <c:pt idx="181">
                  <c:v>42401</c:v>
                </c:pt>
                <c:pt idx="182">
                  <c:v>42430</c:v>
                </c:pt>
                <c:pt idx="183">
                  <c:v>42461</c:v>
                </c:pt>
                <c:pt idx="184">
                  <c:v>42491</c:v>
                </c:pt>
                <c:pt idx="185">
                  <c:v>42522</c:v>
                </c:pt>
                <c:pt idx="186">
                  <c:v>42552</c:v>
                </c:pt>
                <c:pt idx="187">
                  <c:v>42583</c:v>
                </c:pt>
                <c:pt idx="188">
                  <c:v>42614</c:v>
                </c:pt>
                <c:pt idx="189">
                  <c:v>42644</c:v>
                </c:pt>
                <c:pt idx="190">
                  <c:v>42675</c:v>
                </c:pt>
                <c:pt idx="191">
                  <c:v>42705</c:v>
                </c:pt>
                <c:pt idx="192">
                  <c:v>42736</c:v>
                </c:pt>
                <c:pt idx="193">
                  <c:v>42767</c:v>
                </c:pt>
                <c:pt idx="194">
                  <c:v>42795</c:v>
                </c:pt>
                <c:pt idx="195">
                  <c:v>42826</c:v>
                </c:pt>
                <c:pt idx="196">
                  <c:v>42856</c:v>
                </c:pt>
                <c:pt idx="197">
                  <c:v>42887</c:v>
                </c:pt>
                <c:pt idx="198">
                  <c:v>42917</c:v>
                </c:pt>
                <c:pt idx="199">
                  <c:v>42948</c:v>
                </c:pt>
                <c:pt idx="200">
                  <c:v>42979</c:v>
                </c:pt>
                <c:pt idx="201">
                  <c:v>43009</c:v>
                </c:pt>
                <c:pt idx="202">
                  <c:v>43040</c:v>
                </c:pt>
                <c:pt idx="203">
                  <c:v>43070</c:v>
                </c:pt>
                <c:pt idx="204">
                  <c:v>43101</c:v>
                </c:pt>
                <c:pt idx="205">
                  <c:v>43132</c:v>
                </c:pt>
                <c:pt idx="206">
                  <c:v>43160</c:v>
                </c:pt>
                <c:pt idx="207">
                  <c:v>43191</c:v>
                </c:pt>
                <c:pt idx="208">
                  <c:v>43221</c:v>
                </c:pt>
                <c:pt idx="209">
                  <c:v>43252</c:v>
                </c:pt>
                <c:pt idx="210">
                  <c:v>43282</c:v>
                </c:pt>
                <c:pt idx="211">
                  <c:v>43313</c:v>
                </c:pt>
                <c:pt idx="212">
                  <c:v>43344</c:v>
                </c:pt>
                <c:pt idx="213">
                  <c:v>43374</c:v>
                </c:pt>
                <c:pt idx="214">
                  <c:v>43405</c:v>
                </c:pt>
                <c:pt idx="215">
                  <c:v>43435</c:v>
                </c:pt>
                <c:pt idx="216">
                  <c:v>43466</c:v>
                </c:pt>
                <c:pt idx="217">
                  <c:v>43497</c:v>
                </c:pt>
                <c:pt idx="218">
                  <c:v>43525</c:v>
                </c:pt>
                <c:pt idx="219">
                  <c:v>43556</c:v>
                </c:pt>
                <c:pt idx="220">
                  <c:v>43586</c:v>
                </c:pt>
                <c:pt idx="221">
                  <c:v>43617</c:v>
                </c:pt>
                <c:pt idx="222">
                  <c:v>43647</c:v>
                </c:pt>
                <c:pt idx="223">
                  <c:v>43678</c:v>
                </c:pt>
                <c:pt idx="224">
                  <c:v>43709</c:v>
                </c:pt>
                <c:pt idx="225">
                  <c:v>43739</c:v>
                </c:pt>
                <c:pt idx="226">
                  <c:v>43770</c:v>
                </c:pt>
                <c:pt idx="227">
                  <c:v>43800</c:v>
                </c:pt>
                <c:pt idx="228">
                  <c:v>43831</c:v>
                </c:pt>
                <c:pt idx="229">
                  <c:v>43862</c:v>
                </c:pt>
                <c:pt idx="230">
                  <c:v>43891</c:v>
                </c:pt>
                <c:pt idx="231">
                  <c:v>43922</c:v>
                </c:pt>
                <c:pt idx="232">
                  <c:v>43952</c:v>
                </c:pt>
                <c:pt idx="233">
                  <c:v>43983</c:v>
                </c:pt>
                <c:pt idx="234">
                  <c:v>44013</c:v>
                </c:pt>
                <c:pt idx="235">
                  <c:v>44044</c:v>
                </c:pt>
                <c:pt idx="236">
                  <c:v>44075</c:v>
                </c:pt>
                <c:pt idx="237">
                  <c:v>44105</c:v>
                </c:pt>
                <c:pt idx="238">
                  <c:v>44136</c:v>
                </c:pt>
                <c:pt idx="239">
                  <c:v>44166</c:v>
                </c:pt>
                <c:pt idx="240">
                  <c:v>44197</c:v>
                </c:pt>
                <c:pt idx="241">
                  <c:v>44228</c:v>
                </c:pt>
                <c:pt idx="242">
                  <c:v>44256</c:v>
                </c:pt>
                <c:pt idx="243">
                  <c:v>44287</c:v>
                </c:pt>
                <c:pt idx="244">
                  <c:v>44317</c:v>
                </c:pt>
                <c:pt idx="245">
                  <c:v>44348</c:v>
                </c:pt>
                <c:pt idx="246">
                  <c:v>44378</c:v>
                </c:pt>
                <c:pt idx="247">
                  <c:v>44409</c:v>
                </c:pt>
                <c:pt idx="248">
                  <c:v>44440</c:v>
                </c:pt>
                <c:pt idx="249">
                  <c:v>44470</c:v>
                </c:pt>
                <c:pt idx="250">
                  <c:v>44501</c:v>
                </c:pt>
                <c:pt idx="251">
                  <c:v>44531</c:v>
                </c:pt>
                <c:pt idx="252">
                  <c:v>44562</c:v>
                </c:pt>
                <c:pt idx="253">
                  <c:v>44593</c:v>
                </c:pt>
                <c:pt idx="254">
                  <c:v>44621</c:v>
                </c:pt>
                <c:pt idx="255">
                  <c:v>44652</c:v>
                </c:pt>
                <c:pt idx="256">
                  <c:v>44682</c:v>
                </c:pt>
                <c:pt idx="257">
                  <c:v>44713</c:v>
                </c:pt>
                <c:pt idx="258">
                  <c:v>44743</c:v>
                </c:pt>
                <c:pt idx="259">
                  <c:v>44774</c:v>
                </c:pt>
                <c:pt idx="260">
                  <c:v>44805</c:v>
                </c:pt>
                <c:pt idx="261">
                  <c:v>44835</c:v>
                </c:pt>
                <c:pt idx="262">
                  <c:v>44866</c:v>
                </c:pt>
                <c:pt idx="263">
                  <c:v>44896</c:v>
                </c:pt>
                <c:pt idx="264">
                  <c:v>44927</c:v>
                </c:pt>
                <c:pt idx="265">
                  <c:v>44958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266"/>
                <c:pt idx="0">
                  <c:v>107.4</c:v>
                </c:pt>
                <c:pt idx="1">
                  <c:v>106.6</c:v>
                </c:pt>
                <c:pt idx="2">
                  <c:v>106.2</c:v>
                </c:pt>
                <c:pt idx="3">
                  <c:v>106.6</c:v>
                </c:pt>
                <c:pt idx="4">
                  <c:v>106.9</c:v>
                </c:pt>
                <c:pt idx="5">
                  <c:v>106.2</c:v>
                </c:pt>
                <c:pt idx="6">
                  <c:v>105.2</c:v>
                </c:pt>
                <c:pt idx="7">
                  <c:v>105.1</c:v>
                </c:pt>
                <c:pt idx="8">
                  <c:v>104.3</c:v>
                </c:pt>
                <c:pt idx="9">
                  <c:v>104</c:v>
                </c:pt>
                <c:pt idx="10">
                  <c:v>103.6</c:v>
                </c:pt>
                <c:pt idx="11">
                  <c:v>103.6</c:v>
                </c:pt>
                <c:pt idx="12">
                  <c:v>103.4</c:v>
                </c:pt>
                <c:pt idx="13">
                  <c:v>103.5</c:v>
                </c:pt>
                <c:pt idx="14">
                  <c:v>103.3</c:v>
                </c:pt>
                <c:pt idx="15">
                  <c:v>103</c:v>
                </c:pt>
                <c:pt idx="16">
                  <c:v>101.9</c:v>
                </c:pt>
                <c:pt idx="17">
                  <c:v>101.6</c:v>
                </c:pt>
                <c:pt idx="18">
                  <c:v>101.3</c:v>
                </c:pt>
                <c:pt idx="19">
                  <c:v>101.2</c:v>
                </c:pt>
                <c:pt idx="20">
                  <c:v>101.3</c:v>
                </c:pt>
                <c:pt idx="21">
                  <c:v>101.1</c:v>
                </c:pt>
                <c:pt idx="22">
                  <c:v>100.9</c:v>
                </c:pt>
                <c:pt idx="23">
                  <c:v>100.8</c:v>
                </c:pt>
                <c:pt idx="24">
                  <c:v>100.5</c:v>
                </c:pt>
                <c:pt idx="25">
                  <c:v>100.5</c:v>
                </c:pt>
                <c:pt idx="26">
                  <c:v>100.6</c:v>
                </c:pt>
                <c:pt idx="27">
                  <c:v>100.3</c:v>
                </c:pt>
                <c:pt idx="28">
                  <c:v>100.4</c:v>
                </c:pt>
                <c:pt idx="29">
                  <c:v>100.8</c:v>
                </c:pt>
                <c:pt idx="30">
                  <c:v>100.8</c:v>
                </c:pt>
                <c:pt idx="31">
                  <c:v>100.7</c:v>
                </c:pt>
                <c:pt idx="32">
                  <c:v>100.9</c:v>
                </c:pt>
                <c:pt idx="33">
                  <c:v>101.3</c:v>
                </c:pt>
                <c:pt idx="34">
                  <c:v>101.6</c:v>
                </c:pt>
                <c:pt idx="35">
                  <c:v>101.7</c:v>
                </c:pt>
                <c:pt idx="36">
                  <c:v>101.6</c:v>
                </c:pt>
                <c:pt idx="37">
                  <c:v>101.6</c:v>
                </c:pt>
                <c:pt idx="38">
                  <c:v>101.7</c:v>
                </c:pt>
                <c:pt idx="39">
                  <c:v>102.2</c:v>
                </c:pt>
                <c:pt idx="40">
                  <c:v>103.4</c:v>
                </c:pt>
                <c:pt idx="41">
                  <c:v>104.4</c:v>
                </c:pt>
                <c:pt idx="42">
                  <c:v>104.6</c:v>
                </c:pt>
                <c:pt idx="43">
                  <c:v>104.6</c:v>
                </c:pt>
                <c:pt idx="44">
                  <c:v>104.4</c:v>
                </c:pt>
                <c:pt idx="45">
                  <c:v>104.5</c:v>
                </c:pt>
                <c:pt idx="46">
                  <c:v>104.5</c:v>
                </c:pt>
                <c:pt idx="47">
                  <c:v>104.4</c:v>
                </c:pt>
                <c:pt idx="48">
                  <c:v>103.7</c:v>
                </c:pt>
                <c:pt idx="49">
                  <c:v>103.6</c:v>
                </c:pt>
                <c:pt idx="50">
                  <c:v>103.4</c:v>
                </c:pt>
                <c:pt idx="51">
                  <c:v>103</c:v>
                </c:pt>
                <c:pt idx="52">
                  <c:v>102.5</c:v>
                </c:pt>
                <c:pt idx="53">
                  <c:v>101.4</c:v>
                </c:pt>
                <c:pt idx="54">
                  <c:v>101.3</c:v>
                </c:pt>
                <c:pt idx="55">
                  <c:v>101.6</c:v>
                </c:pt>
                <c:pt idx="56">
                  <c:v>101.8</c:v>
                </c:pt>
                <c:pt idx="57">
                  <c:v>101.6</c:v>
                </c:pt>
                <c:pt idx="58">
                  <c:v>101</c:v>
                </c:pt>
                <c:pt idx="59">
                  <c:v>100.7</c:v>
                </c:pt>
                <c:pt idx="60">
                  <c:v>100.6</c:v>
                </c:pt>
                <c:pt idx="61">
                  <c:v>100.7</c:v>
                </c:pt>
                <c:pt idx="62">
                  <c:v>100.4</c:v>
                </c:pt>
                <c:pt idx="63">
                  <c:v>100.7</c:v>
                </c:pt>
                <c:pt idx="64">
                  <c:v>100.9</c:v>
                </c:pt>
                <c:pt idx="65">
                  <c:v>100.8</c:v>
                </c:pt>
                <c:pt idx="66">
                  <c:v>101.1</c:v>
                </c:pt>
                <c:pt idx="67">
                  <c:v>101.6</c:v>
                </c:pt>
                <c:pt idx="68">
                  <c:v>101.6</c:v>
                </c:pt>
                <c:pt idx="69">
                  <c:v>101.2</c:v>
                </c:pt>
                <c:pt idx="70">
                  <c:v>101.4</c:v>
                </c:pt>
                <c:pt idx="71">
                  <c:v>101.4</c:v>
                </c:pt>
                <c:pt idx="72">
                  <c:v>101.6</c:v>
                </c:pt>
                <c:pt idx="73">
                  <c:v>101.9</c:v>
                </c:pt>
                <c:pt idx="74">
                  <c:v>102.5</c:v>
                </c:pt>
                <c:pt idx="75">
                  <c:v>102.3</c:v>
                </c:pt>
                <c:pt idx="76">
                  <c:v>102.3</c:v>
                </c:pt>
                <c:pt idx="77">
                  <c:v>102.6</c:v>
                </c:pt>
                <c:pt idx="78">
                  <c:v>102.3</c:v>
                </c:pt>
                <c:pt idx="79">
                  <c:v>101.5</c:v>
                </c:pt>
                <c:pt idx="80">
                  <c:v>102.3</c:v>
                </c:pt>
                <c:pt idx="81">
                  <c:v>103</c:v>
                </c:pt>
                <c:pt idx="82">
                  <c:v>103.6</c:v>
                </c:pt>
                <c:pt idx="83">
                  <c:v>104</c:v>
                </c:pt>
                <c:pt idx="84">
                  <c:v>104</c:v>
                </c:pt>
                <c:pt idx="85">
                  <c:v>104.2</c:v>
                </c:pt>
                <c:pt idx="86">
                  <c:v>104.1</c:v>
                </c:pt>
                <c:pt idx="87">
                  <c:v>104</c:v>
                </c:pt>
                <c:pt idx="88">
                  <c:v>104.4</c:v>
                </c:pt>
                <c:pt idx="89">
                  <c:v>104.6</c:v>
                </c:pt>
                <c:pt idx="90">
                  <c:v>104.8</c:v>
                </c:pt>
                <c:pt idx="91">
                  <c:v>104.8</c:v>
                </c:pt>
                <c:pt idx="92">
                  <c:v>104.5</c:v>
                </c:pt>
                <c:pt idx="93">
                  <c:v>104.2</c:v>
                </c:pt>
                <c:pt idx="94">
                  <c:v>103.7</c:v>
                </c:pt>
                <c:pt idx="95">
                  <c:v>103.3</c:v>
                </c:pt>
                <c:pt idx="96">
                  <c:v>102.8</c:v>
                </c:pt>
                <c:pt idx="97">
                  <c:v>103.3</c:v>
                </c:pt>
                <c:pt idx="98">
                  <c:v>103.6</c:v>
                </c:pt>
                <c:pt idx="99">
                  <c:v>104</c:v>
                </c:pt>
                <c:pt idx="100">
                  <c:v>103.6</c:v>
                </c:pt>
                <c:pt idx="101">
                  <c:v>103.5</c:v>
                </c:pt>
                <c:pt idx="102">
                  <c:v>103.6</c:v>
                </c:pt>
                <c:pt idx="103">
                  <c:v>103.7</c:v>
                </c:pt>
                <c:pt idx="104">
                  <c:v>103.4</c:v>
                </c:pt>
                <c:pt idx="105">
                  <c:v>103.1</c:v>
                </c:pt>
                <c:pt idx="106">
                  <c:v>103.3</c:v>
                </c:pt>
                <c:pt idx="107">
                  <c:v>103.5</c:v>
                </c:pt>
                <c:pt idx="108">
                  <c:v>103.5</c:v>
                </c:pt>
                <c:pt idx="109">
                  <c:v>102.9</c:v>
                </c:pt>
                <c:pt idx="110">
                  <c:v>102.6</c:v>
                </c:pt>
                <c:pt idx="111">
                  <c:v>102.4</c:v>
                </c:pt>
                <c:pt idx="112">
                  <c:v>102.2</c:v>
                </c:pt>
                <c:pt idx="113">
                  <c:v>102.3</c:v>
                </c:pt>
                <c:pt idx="114">
                  <c:v>102</c:v>
                </c:pt>
                <c:pt idx="115">
                  <c:v>102</c:v>
                </c:pt>
                <c:pt idx="116">
                  <c:v>102.5</c:v>
                </c:pt>
                <c:pt idx="117">
                  <c:v>102.8</c:v>
                </c:pt>
                <c:pt idx="118">
                  <c:v>102.7</c:v>
                </c:pt>
                <c:pt idx="119">
                  <c:v>103.1</c:v>
                </c:pt>
                <c:pt idx="120">
                  <c:v>103.6</c:v>
                </c:pt>
                <c:pt idx="121">
                  <c:v>103.6</c:v>
                </c:pt>
                <c:pt idx="122">
                  <c:v>104.3</c:v>
                </c:pt>
                <c:pt idx="123">
                  <c:v>104.5</c:v>
                </c:pt>
                <c:pt idx="124">
                  <c:v>105</c:v>
                </c:pt>
                <c:pt idx="125">
                  <c:v>104.2</c:v>
                </c:pt>
                <c:pt idx="126">
                  <c:v>104.1</c:v>
                </c:pt>
                <c:pt idx="127">
                  <c:v>104.3</c:v>
                </c:pt>
                <c:pt idx="128">
                  <c:v>103.9</c:v>
                </c:pt>
                <c:pt idx="129">
                  <c:v>104.3</c:v>
                </c:pt>
                <c:pt idx="130">
                  <c:v>104.8</c:v>
                </c:pt>
                <c:pt idx="131">
                  <c:v>104.6</c:v>
                </c:pt>
                <c:pt idx="132">
                  <c:v>104.1</c:v>
                </c:pt>
                <c:pt idx="133">
                  <c:v>104.3</c:v>
                </c:pt>
                <c:pt idx="134">
                  <c:v>103.9</c:v>
                </c:pt>
                <c:pt idx="135">
                  <c:v>104</c:v>
                </c:pt>
                <c:pt idx="136">
                  <c:v>103.6</c:v>
                </c:pt>
                <c:pt idx="137">
                  <c:v>104.3</c:v>
                </c:pt>
                <c:pt idx="138">
                  <c:v>104</c:v>
                </c:pt>
                <c:pt idx="139">
                  <c:v>103.8</c:v>
                </c:pt>
                <c:pt idx="140">
                  <c:v>103.8</c:v>
                </c:pt>
                <c:pt idx="141">
                  <c:v>103.4</c:v>
                </c:pt>
                <c:pt idx="142">
                  <c:v>102.8</c:v>
                </c:pt>
                <c:pt idx="143">
                  <c:v>102.4</c:v>
                </c:pt>
                <c:pt idx="144">
                  <c:v>101.7</c:v>
                </c:pt>
                <c:pt idx="145">
                  <c:v>101.3</c:v>
                </c:pt>
                <c:pt idx="146">
                  <c:v>101</c:v>
                </c:pt>
                <c:pt idx="147">
                  <c:v>100.8</c:v>
                </c:pt>
                <c:pt idx="148">
                  <c:v>100.5</c:v>
                </c:pt>
                <c:pt idx="149">
                  <c:v>100.2</c:v>
                </c:pt>
                <c:pt idx="150">
                  <c:v>101.1</c:v>
                </c:pt>
                <c:pt idx="151">
                  <c:v>101.1</c:v>
                </c:pt>
                <c:pt idx="152">
                  <c:v>101</c:v>
                </c:pt>
                <c:pt idx="153">
                  <c:v>100.8</c:v>
                </c:pt>
                <c:pt idx="154">
                  <c:v>100.6</c:v>
                </c:pt>
                <c:pt idx="155">
                  <c:v>100.7</c:v>
                </c:pt>
                <c:pt idx="156">
                  <c:v>100.5</c:v>
                </c:pt>
                <c:pt idx="157">
                  <c:v>100.7</c:v>
                </c:pt>
                <c:pt idx="158">
                  <c:v>100.7</c:v>
                </c:pt>
                <c:pt idx="159">
                  <c:v>100.3</c:v>
                </c:pt>
                <c:pt idx="160">
                  <c:v>100.2</c:v>
                </c:pt>
                <c:pt idx="161">
                  <c:v>100.3</c:v>
                </c:pt>
                <c:pt idx="162">
                  <c:v>99.8</c:v>
                </c:pt>
                <c:pt idx="163">
                  <c:v>99.7</c:v>
                </c:pt>
                <c:pt idx="164">
                  <c:v>99.7</c:v>
                </c:pt>
                <c:pt idx="165">
                  <c:v>99.4</c:v>
                </c:pt>
                <c:pt idx="166">
                  <c:v>99.4</c:v>
                </c:pt>
                <c:pt idx="167">
                  <c:v>99</c:v>
                </c:pt>
                <c:pt idx="168">
                  <c:v>98.6</c:v>
                </c:pt>
                <c:pt idx="169">
                  <c:v>98.4</c:v>
                </c:pt>
                <c:pt idx="170">
                  <c:v>98.5</c:v>
                </c:pt>
                <c:pt idx="171">
                  <c:v>98.9</c:v>
                </c:pt>
                <c:pt idx="172">
                  <c:v>99.1</c:v>
                </c:pt>
                <c:pt idx="173">
                  <c:v>99.2</c:v>
                </c:pt>
                <c:pt idx="174">
                  <c:v>99.3</c:v>
                </c:pt>
                <c:pt idx="175">
                  <c:v>99.4</c:v>
                </c:pt>
                <c:pt idx="176">
                  <c:v>99.2</c:v>
                </c:pt>
                <c:pt idx="177">
                  <c:v>99.3</c:v>
                </c:pt>
                <c:pt idx="178">
                  <c:v>99.4</c:v>
                </c:pt>
                <c:pt idx="179">
                  <c:v>99.5</c:v>
                </c:pt>
                <c:pt idx="180">
                  <c:v>99.1</c:v>
                </c:pt>
                <c:pt idx="181">
                  <c:v>99.2</c:v>
                </c:pt>
                <c:pt idx="182">
                  <c:v>99.1</c:v>
                </c:pt>
                <c:pt idx="183">
                  <c:v>98.9</c:v>
                </c:pt>
                <c:pt idx="184">
                  <c:v>99.1</c:v>
                </c:pt>
                <c:pt idx="185">
                  <c:v>99.2</c:v>
                </c:pt>
                <c:pt idx="186">
                  <c:v>99.1</c:v>
                </c:pt>
                <c:pt idx="187">
                  <c:v>99.2</c:v>
                </c:pt>
                <c:pt idx="188">
                  <c:v>99.5</c:v>
                </c:pt>
                <c:pt idx="189">
                  <c:v>99.8</c:v>
                </c:pt>
                <c:pt idx="190">
                  <c:v>100</c:v>
                </c:pt>
                <c:pt idx="191">
                  <c:v>100.8</c:v>
                </c:pt>
                <c:pt idx="192">
                  <c:v>101.7</c:v>
                </c:pt>
                <c:pt idx="193">
                  <c:v>102.2</c:v>
                </c:pt>
                <c:pt idx="194">
                  <c:v>102</c:v>
                </c:pt>
                <c:pt idx="195">
                  <c:v>102</c:v>
                </c:pt>
                <c:pt idx="196">
                  <c:v>101.9</c:v>
                </c:pt>
                <c:pt idx="197">
                  <c:v>101.5</c:v>
                </c:pt>
                <c:pt idx="198">
                  <c:v>101.7</c:v>
                </c:pt>
                <c:pt idx="199">
                  <c:v>101.8</c:v>
                </c:pt>
                <c:pt idx="200">
                  <c:v>102.2</c:v>
                </c:pt>
                <c:pt idx="201">
                  <c:v>102.1</c:v>
                </c:pt>
                <c:pt idx="202">
                  <c:v>102.5</c:v>
                </c:pt>
                <c:pt idx="203">
                  <c:v>102.1</c:v>
                </c:pt>
                <c:pt idx="204">
                  <c:v>101.9</c:v>
                </c:pt>
                <c:pt idx="205">
                  <c:v>101.4</c:v>
                </c:pt>
                <c:pt idx="206">
                  <c:v>101.3</c:v>
                </c:pt>
                <c:pt idx="207">
                  <c:v>101.6</c:v>
                </c:pt>
                <c:pt idx="208">
                  <c:v>101.7</c:v>
                </c:pt>
                <c:pt idx="209">
                  <c:v>102</c:v>
                </c:pt>
                <c:pt idx="210">
                  <c:v>102</c:v>
                </c:pt>
                <c:pt idx="211">
                  <c:v>102</c:v>
                </c:pt>
                <c:pt idx="212">
                  <c:v>101.9</c:v>
                </c:pt>
                <c:pt idx="213">
                  <c:v>101.8</c:v>
                </c:pt>
                <c:pt idx="214">
                  <c:v>101.3</c:v>
                </c:pt>
                <c:pt idx="215">
                  <c:v>101.1</c:v>
                </c:pt>
                <c:pt idx="216">
                  <c:v>100.7</c:v>
                </c:pt>
                <c:pt idx="217">
                  <c:v>101.2</c:v>
                </c:pt>
                <c:pt idx="218">
                  <c:v>101.7</c:v>
                </c:pt>
                <c:pt idx="219">
                  <c:v>102.2</c:v>
                </c:pt>
                <c:pt idx="220">
                  <c:v>102.4</c:v>
                </c:pt>
                <c:pt idx="221">
                  <c:v>102.6</c:v>
                </c:pt>
                <c:pt idx="222">
                  <c:v>102.9</c:v>
                </c:pt>
                <c:pt idx="223">
                  <c:v>102.9</c:v>
                </c:pt>
                <c:pt idx="224">
                  <c:v>102.6</c:v>
                </c:pt>
                <c:pt idx="225">
                  <c:v>102.5</c:v>
                </c:pt>
                <c:pt idx="226">
                  <c:v>102.6</c:v>
                </c:pt>
                <c:pt idx="227">
                  <c:v>103.4</c:v>
                </c:pt>
                <c:pt idx="228">
                  <c:v>104.3</c:v>
                </c:pt>
                <c:pt idx="229">
                  <c:v>104.7</c:v>
                </c:pt>
                <c:pt idx="230">
                  <c:v>104.6</c:v>
                </c:pt>
                <c:pt idx="231">
                  <c:v>103.4</c:v>
                </c:pt>
                <c:pt idx="232">
                  <c:v>102.9</c:v>
                </c:pt>
                <c:pt idx="233">
                  <c:v>103.3</c:v>
                </c:pt>
                <c:pt idx="234">
                  <c:v>103</c:v>
                </c:pt>
                <c:pt idx="235">
                  <c:v>102.9</c:v>
                </c:pt>
                <c:pt idx="236">
                  <c:v>103.2</c:v>
                </c:pt>
                <c:pt idx="237">
                  <c:v>103.1</c:v>
                </c:pt>
                <c:pt idx="238">
                  <c:v>103</c:v>
                </c:pt>
                <c:pt idx="239">
                  <c:v>102.4</c:v>
                </c:pt>
                <c:pt idx="240">
                  <c:v>102.6</c:v>
                </c:pt>
                <c:pt idx="241">
                  <c:v>102.4</c:v>
                </c:pt>
                <c:pt idx="242">
                  <c:v>103.2</c:v>
                </c:pt>
                <c:pt idx="243">
                  <c:v>104.3</c:v>
                </c:pt>
                <c:pt idx="244">
                  <c:v>104.7</c:v>
                </c:pt>
                <c:pt idx="245">
                  <c:v>104.4</c:v>
                </c:pt>
                <c:pt idx="246">
                  <c:v>105</c:v>
                </c:pt>
                <c:pt idx="247">
                  <c:v>105.5</c:v>
                </c:pt>
                <c:pt idx="248">
                  <c:v>105.9</c:v>
                </c:pt>
                <c:pt idx="249">
                  <c:v>106.8</c:v>
                </c:pt>
                <c:pt idx="250">
                  <c:v>107.8</c:v>
                </c:pt>
                <c:pt idx="251">
                  <c:v>108.6</c:v>
                </c:pt>
                <c:pt idx="252">
                  <c:v>109.4</c:v>
                </c:pt>
                <c:pt idx="253">
                  <c:v>108.5</c:v>
                </c:pt>
                <c:pt idx="254">
                  <c:v>111</c:v>
                </c:pt>
                <c:pt idx="255">
                  <c:v>112.4</c:v>
                </c:pt>
                <c:pt idx="256">
                  <c:v>113.9</c:v>
                </c:pt>
                <c:pt idx="257">
                  <c:v>115.5</c:v>
                </c:pt>
                <c:pt idx="258">
                  <c:v>115.6</c:v>
                </c:pt>
                <c:pt idx="259">
                  <c:v>116.1</c:v>
                </c:pt>
                <c:pt idx="260">
                  <c:v>117.2</c:v>
                </c:pt>
                <c:pt idx="261">
                  <c:v>117.9</c:v>
                </c:pt>
                <c:pt idx="262">
                  <c:v>117.5</c:v>
                </c:pt>
                <c:pt idx="263">
                  <c:v>116.6</c:v>
                </c:pt>
                <c:pt idx="264">
                  <c:v>116.6</c:v>
                </c:pt>
                <c:pt idx="265">
                  <c:v>118.4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po wyłączeniu cen administrowanych</c:v>
                </c:pt>
              </c:strCache>
            </c:strRef>
          </c:tx>
          <c:spPr>
            <a:solidFill>
              <a:srgbClr val="c0504d"/>
            </a:solidFill>
            <a:ln w="29880">
              <a:solidFill>
                <a:srgbClr val="c0504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 yy</c:formatCode>
                <c:ptCount val="266"/>
                <c:pt idx="0">
                  <c:v>36892</c:v>
                </c:pt>
                <c:pt idx="1">
                  <c:v>36923</c:v>
                </c:pt>
                <c:pt idx="2">
                  <c:v>36951</c:v>
                </c:pt>
                <c:pt idx="3">
                  <c:v>36982</c:v>
                </c:pt>
                <c:pt idx="4">
                  <c:v>37012</c:v>
                </c:pt>
                <c:pt idx="5">
                  <c:v>37043</c:v>
                </c:pt>
                <c:pt idx="6">
                  <c:v>37073</c:v>
                </c:pt>
                <c:pt idx="7">
                  <c:v>37104</c:v>
                </c:pt>
                <c:pt idx="8">
                  <c:v>37135</c:v>
                </c:pt>
                <c:pt idx="9">
                  <c:v>37165</c:v>
                </c:pt>
                <c:pt idx="10">
                  <c:v>37196</c:v>
                </c:pt>
                <c:pt idx="11">
                  <c:v>37226</c:v>
                </c:pt>
                <c:pt idx="12">
                  <c:v>37257</c:v>
                </c:pt>
                <c:pt idx="13">
                  <c:v>37288</c:v>
                </c:pt>
                <c:pt idx="14">
                  <c:v>37316</c:v>
                </c:pt>
                <c:pt idx="15">
                  <c:v>37347</c:v>
                </c:pt>
                <c:pt idx="16">
                  <c:v>37377</c:v>
                </c:pt>
                <c:pt idx="17">
                  <c:v>37408</c:v>
                </c:pt>
                <c:pt idx="18">
                  <c:v>37438</c:v>
                </c:pt>
                <c:pt idx="19">
                  <c:v>37469</c:v>
                </c:pt>
                <c:pt idx="20">
                  <c:v>37500</c:v>
                </c:pt>
                <c:pt idx="21">
                  <c:v>37530</c:v>
                </c:pt>
                <c:pt idx="22">
                  <c:v>37561</c:v>
                </c:pt>
                <c:pt idx="23">
                  <c:v>37591</c:v>
                </c:pt>
                <c:pt idx="24">
                  <c:v>37622</c:v>
                </c:pt>
                <c:pt idx="25">
                  <c:v>37653</c:v>
                </c:pt>
                <c:pt idx="26">
                  <c:v>37681</c:v>
                </c:pt>
                <c:pt idx="27">
                  <c:v>37712</c:v>
                </c:pt>
                <c:pt idx="28">
                  <c:v>37742</c:v>
                </c:pt>
                <c:pt idx="29">
                  <c:v>37773</c:v>
                </c:pt>
                <c:pt idx="30">
                  <c:v>37803</c:v>
                </c:pt>
                <c:pt idx="31">
                  <c:v>37834</c:v>
                </c:pt>
                <c:pt idx="32">
                  <c:v>37865</c:v>
                </c:pt>
                <c:pt idx="33">
                  <c:v>37895</c:v>
                </c:pt>
                <c:pt idx="34">
                  <c:v>37926</c:v>
                </c:pt>
                <c:pt idx="35">
                  <c:v>37956</c:v>
                </c:pt>
                <c:pt idx="36">
                  <c:v>37987</c:v>
                </c:pt>
                <c:pt idx="37">
                  <c:v>38018</c:v>
                </c:pt>
                <c:pt idx="38">
                  <c:v>38047</c:v>
                </c:pt>
                <c:pt idx="39">
                  <c:v>38078</c:v>
                </c:pt>
                <c:pt idx="40">
                  <c:v>38108</c:v>
                </c:pt>
                <c:pt idx="41">
                  <c:v>38139</c:v>
                </c:pt>
                <c:pt idx="42">
                  <c:v>38169</c:v>
                </c:pt>
                <c:pt idx="43">
                  <c:v>38200</c:v>
                </c:pt>
                <c:pt idx="44">
                  <c:v>38231</c:v>
                </c:pt>
                <c:pt idx="45">
                  <c:v>38261</c:v>
                </c:pt>
                <c:pt idx="46">
                  <c:v>38292</c:v>
                </c:pt>
                <c:pt idx="47">
                  <c:v>38322</c:v>
                </c:pt>
                <c:pt idx="48">
                  <c:v>38353</c:v>
                </c:pt>
                <c:pt idx="49">
                  <c:v>38384</c:v>
                </c:pt>
                <c:pt idx="50">
                  <c:v>38412</c:v>
                </c:pt>
                <c:pt idx="51">
                  <c:v>38443</c:v>
                </c:pt>
                <c:pt idx="52">
                  <c:v>38473</c:v>
                </c:pt>
                <c:pt idx="53">
                  <c:v>38504</c:v>
                </c:pt>
                <c:pt idx="54">
                  <c:v>38534</c:v>
                </c:pt>
                <c:pt idx="55">
                  <c:v>38565</c:v>
                </c:pt>
                <c:pt idx="56">
                  <c:v>38596</c:v>
                </c:pt>
                <c:pt idx="57">
                  <c:v>38626</c:v>
                </c:pt>
                <c:pt idx="58">
                  <c:v>38657</c:v>
                </c:pt>
                <c:pt idx="59">
                  <c:v>38687</c:v>
                </c:pt>
                <c:pt idx="60">
                  <c:v>38718</c:v>
                </c:pt>
                <c:pt idx="61">
                  <c:v>38749</c:v>
                </c:pt>
                <c:pt idx="62">
                  <c:v>38777</c:v>
                </c:pt>
                <c:pt idx="63">
                  <c:v>38808</c:v>
                </c:pt>
                <c:pt idx="64">
                  <c:v>38838</c:v>
                </c:pt>
                <c:pt idx="65">
                  <c:v>38869</c:v>
                </c:pt>
                <c:pt idx="66">
                  <c:v>38899</c:v>
                </c:pt>
                <c:pt idx="67">
                  <c:v>38930</c:v>
                </c:pt>
                <c:pt idx="68">
                  <c:v>38961</c:v>
                </c:pt>
                <c:pt idx="69">
                  <c:v>38991</c:v>
                </c:pt>
                <c:pt idx="70">
                  <c:v>39022</c:v>
                </c:pt>
                <c:pt idx="71">
                  <c:v>39052</c:v>
                </c:pt>
                <c:pt idx="72">
                  <c:v>39083</c:v>
                </c:pt>
                <c:pt idx="73">
                  <c:v>39114</c:v>
                </c:pt>
                <c:pt idx="74">
                  <c:v>39142</c:v>
                </c:pt>
                <c:pt idx="75">
                  <c:v>39173</c:v>
                </c:pt>
                <c:pt idx="76">
                  <c:v>39203</c:v>
                </c:pt>
                <c:pt idx="77">
                  <c:v>39234</c:v>
                </c:pt>
                <c:pt idx="78">
                  <c:v>39264</c:v>
                </c:pt>
                <c:pt idx="79">
                  <c:v>39295</c:v>
                </c:pt>
                <c:pt idx="80">
                  <c:v>39326</c:v>
                </c:pt>
                <c:pt idx="81">
                  <c:v>39356</c:v>
                </c:pt>
                <c:pt idx="82">
                  <c:v>39387</c:v>
                </c:pt>
                <c:pt idx="83">
                  <c:v>39417</c:v>
                </c:pt>
                <c:pt idx="84">
                  <c:v>39448</c:v>
                </c:pt>
                <c:pt idx="85">
                  <c:v>39479</c:v>
                </c:pt>
                <c:pt idx="86">
                  <c:v>39508</c:v>
                </c:pt>
                <c:pt idx="87">
                  <c:v>39539</c:v>
                </c:pt>
                <c:pt idx="88">
                  <c:v>39569</c:v>
                </c:pt>
                <c:pt idx="89">
                  <c:v>39600</c:v>
                </c:pt>
                <c:pt idx="90">
                  <c:v>39630</c:v>
                </c:pt>
                <c:pt idx="91">
                  <c:v>39661</c:v>
                </c:pt>
                <c:pt idx="92">
                  <c:v>39692</c:v>
                </c:pt>
                <c:pt idx="93">
                  <c:v>39722</c:v>
                </c:pt>
                <c:pt idx="94">
                  <c:v>39753</c:v>
                </c:pt>
                <c:pt idx="95">
                  <c:v>39783</c:v>
                </c:pt>
                <c:pt idx="96">
                  <c:v>39814</c:v>
                </c:pt>
                <c:pt idx="97">
                  <c:v>39845</c:v>
                </c:pt>
                <c:pt idx="98">
                  <c:v>39873</c:v>
                </c:pt>
                <c:pt idx="99">
                  <c:v>39904</c:v>
                </c:pt>
                <c:pt idx="100">
                  <c:v>39934</c:v>
                </c:pt>
                <c:pt idx="101">
                  <c:v>39965</c:v>
                </c:pt>
                <c:pt idx="102">
                  <c:v>39995</c:v>
                </c:pt>
                <c:pt idx="103">
                  <c:v>40026</c:v>
                </c:pt>
                <c:pt idx="104">
                  <c:v>40057</c:v>
                </c:pt>
                <c:pt idx="105">
                  <c:v>40087</c:v>
                </c:pt>
                <c:pt idx="106">
                  <c:v>40118</c:v>
                </c:pt>
                <c:pt idx="107">
                  <c:v>40148</c:v>
                </c:pt>
                <c:pt idx="108">
                  <c:v>40179</c:v>
                </c:pt>
                <c:pt idx="109">
                  <c:v>40210</c:v>
                </c:pt>
                <c:pt idx="110">
                  <c:v>40238</c:v>
                </c:pt>
                <c:pt idx="111">
                  <c:v>40269</c:v>
                </c:pt>
                <c:pt idx="112">
                  <c:v>40299</c:v>
                </c:pt>
                <c:pt idx="113">
                  <c:v>40330</c:v>
                </c:pt>
                <c:pt idx="114">
                  <c:v>40360</c:v>
                </c:pt>
                <c:pt idx="115">
                  <c:v>40391</c:v>
                </c:pt>
                <c:pt idx="116">
                  <c:v>40422</c:v>
                </c:pt>
                <c:pt idx="117">
                  <c:v>40452</c:v>
                </c:pt>
                <c:pt idx="118">
                  <c:v>40483</c:v>
                </c:pt>
                <c:pt idx="119">
                  <c:v>40513</c:v>
                </c:pt>
                <c:pt idx="120">
                  <c:v>40544</c:v>
                </c:pt>
                <c:pt idx="121">
                  <c:v>40575</c:v>
                </c:pt>
                <c:pt idx="122">
                  <c:v>40603</c:v>
                </c:pt>
                <c:pt idx="123">
                  <c:v>40634</c:v>
                </c:pt>
                <c:pt idx="124">
                  <c:v>40664</c:v>
                </c:pt>
                <c:pt idx="125">
                  <c:v>40695</c:v>
                </c:pt>
                <c:pt idx="126">
                  <c:v>40725</c:v>
                </c:pt>
                <c:pt idx="127">
                  <c:v>40756</c:v>
                </c:pt>
                <c:pt idx="128">
                  <c:v>40787</c:v>
                </c:pt>
                <c:pt idx="129">
                  <c:v>40817</c:v>
                </c:pt>
                <c:pt idx="130">
                  <c:v>40848</c:v>
                </c:pt>
                <c:pt idx="131">
                  <c:v>40878</c:v>
                </c:pt>
                <c:pt idx="132">
                  <c:v>40909</c:v>
                </c:pt>
                <c:pt idx="133">
                  <c:v>40940</c:v>
                </c:pt>
                <c:pt idx="134">
                  <c:v>40969</c:v>
                </c:pt>
                <c:pt idx="135">
                  <c:v>41000</c:v>
                </c:pt>
                <c:pt idx="136">
                  <c:v>41030</c:v>
                </c:pt>
                <c:pt idx="137">
                  <c:v>41061</c:v>
                </c:pt>
                <c:pt idx="138">
                  <c:v>41091</c:v>
                </c:pt>
                <c:pt idx="139">
                  <c:v>41122</c:v>
                </c:pt>
                <c:pt idx="140">
                  <c:v>41153</c:v>
                </c:pt>
                <c:pt idx="141">
                  <c:v>41183</c:v>
                </c:pt>
                <c:pt idx="142">
                  <c:v>41214</c:v>
                </c:pt>
                <c:pt idx="143">
                  <c:v>41244</c:v>
                </c:pt>
                <c:pt idx="144">
                  <c:v>41275</c:v>
                </c:pt>
                <c:pt idx="145">
                  <c:v>41306</c:v>
                </c:pt>
                <c:pt idx="146">
                  <c:v>41334</c:v>
                </c:pt>
                <c:pt idx="147">
                  <c:v>41365</c:v>
                </c:pt>
                <c:pt idx="148">
                  <c:v>41395</c:v>
                </c:pt>
                <c:pt idx="149">
                  <c:v>41426</c:v>
                </c:pt>
                <c:pt idx="150">
                  <c:v>41456</c:v>
                </c:pt>
                <c:pt idx="151">
                  <c:v>41487</c:v>
                </c:pt>
                <c:pt idx="152">
                  <c:v>41518</c:v>
                </c:pt>
                <c:pt idx="153">
                  <c:v>41548</c:v>
                </c:pt>
                <c:pt idx="154">
                  <c:v>41579</c:v>
                </c:pt>
                <c:pt idx="155">
                  <c:v>41609</c:v>
                </c:pt>
                <c:pt idx="156">
                  <c:v>41640</c:v>
                </c:pt>
                <c:pt idx="157">
                  <c:v>41671</c:v>
                </c:pt>
                <c:pt idx="158">
                  <c:v>41699</c:v>
                </c:pt>
                <c:pt idx="159">
                  <c:v>41730</c:v>
                </c:pt>
                <c:pt idx="160">
                  <c:v>41760</c:v>
                </c:pt>
                <c:pt idx="161">
                  <c:v>41791</c:v>
                </c:pt>
                <c:pt idx="162">
                  <c:v>41821</c:v>
                </c:pt>
                <c:pt idx="163">
                  <c:v>41852</c:v>
                </c:pt>
                <c:pt idx="164">
                  <c:v>41883</c:v>
                </c:pt>
                <c:pt idx="165">
                  <c:v>41913</c:v>
                </c:pt>
                <c:pt idx="166">
                  <c:v>41944</c:v>
                </c:pt>
                <c:pt idx="167">
                  <c:v>41974</c:v>
                </c:pt>
                <c:pt idx="168">
                  <c:v>42005</c:v>
                </c:pt>
                <c:pt idx="169">
                  <c:v>42036</c:v>
                </c:pt>
                <c:pt idx="170">
                  <c:v>42064</c:v>
                </c:pt>
                <c:pt idx="171">
                  <c:v>42095</c:v>
                </c:pt>
                <c:pt idx="172">
                  <c:v>42125</c:v>
                </c:pt>
                <c:pt idx="173">
                  <c:v>42156</c:v>
                </c:pt>
                <c:pt idx="174">
                  <c:v>42186</c:v>
                </c:pt>
                <c:pt idx="175">
                  <c:v>42217</c:v>
                </c:pt>
                <c:pt idx="176">
                  <c:v>42248</c:v>
                </c:pt>
                <c:pt idx="177">
                  <c:v>42278</c:v>
                </c:pt>
                <c:pt idx="178">
                  <c:v>42309</c:v>
                </c:pt>
                <c:pt idx="179">
                  <c:v>42339</c:v>
                </c:pt>
                <c:pt idx="180">
                  <c:v>42370</c:v>
                </c:pt>
                <c:pt idx="181">
                  <c:v>42401</c:v>
                </c:pt>
                <c:pt idx="182">
                  <c:v>42430</c:v>
                </c:pt>
                <c:pt idx="183">
                  <c:v>42461</c:v>
                </c:pt>
                <c:pt idx="184">
                  <c:v>42491</c:v>
                </c:pt>
                <c:pt idx="185">
                  <c:v>42522</c:v>
                </c:pt>
                <c:pt idx="186">
                  <c:v>42552</c:v>
                </c:pt>
                <c:pt idx="187">
                  <c:v>42583</c:v>
                </c:pt>
                <c:pt idx="188">
                  <c:v>42614</c:v>
                </c:pt>
                <c:pt idx="189">
                  <c:v>42644</c:v>
                </c:pt>
                <c:pt idx="190">
                  <c:v>42675</c:v>
                </c:pt>
                <c:pt idx="191">
                  <c:v>42705</c:v>
                </c:pt>
                <c:pt idx="192">
                  <c:v>42736</c:v>
                </c:pt>
                <c:pt idx="193">
                  <c:v>42767</c:v>
                </c:pt>
                <c:pt idx="194">
                  <c:v>42795</c:v>
                </c:pt>
                <c:pt idx="195">
                  <c:v>42826</c:v>
                </c:pt>
                <c:pt idx="196">
                  <c:v>42856</c:v>
                </c:pt>
                <c:pt idx="197">
                  <c:v>42887</c:v>
                </c:pt>
                <c:pt idx="198">
                  <c:v>42917</c:v>
                </c:pt>
                <c:pt idx="199">
                  <c:v>42948</c:v>
                </c:pt>
                <c:pt idx="200">
                  <c:v>42979</c:v>
                </c:pt>
                <c:pt idx="201">
                  <c:v>43009</c:v>
                </c:pt>
                <c:pt idx="202">
                  <c:v>43040</c:v>
                </c:pt>
                <c:pt idx="203">
                  <c:v>43070</c:v>
                </c:pt>
                <c:pt idx="204">
                  <c:v>43101</c:v>
                </c:pt>
                <c:pt idx="205">
                  <c:v>43132</c:v>
                </c:pt>
                <c:pt idx="206">
                  <c:v>43160</c:v>
                </c:pt>
                <c:pt idx="207">
                  <c:v>43191</c:v>
                </c:pt>
                <c:pt idx="208">
                  <c:v>43221</c:v>
                </c:pt>
                <c:pt idx="209">
                  <c:v>43252</c:v>
                </c:pt>
                <c:pt idx="210">
                  <c:v>43282</c:v>
                </c:pt>
                <c:pt idx="211">
                  <c:v>43313</c:v>
                </c:pt>
                <c:pt idx="212">
                  <c:v>43344</c:v>
                </c:pt>
                <c:pt idx="213">
                  <c:v>43374</c:v>
                </c:pt>
                <c:pt idx="214">
                  <c:v>43405</c:v>
                </c:pt>
                <c:pt idx="215">
                  <c:v>43435</c:v>
                </c:pt>
                <c:pt idx="216">
                  <c:v>43466</c:v>
                </c:pt>
                <c:pt idx="217">
                  <c:v>43497</c:v>
                </c:pt>
                <c:pt idx="218">
                  <c:v>43525</c:v>
                </c:pt>
                <c:pt idx="219">
                  <c:v>43556</c:v>
                </c:pt>
                <c:pt idx="220">
                  <c:v>43586</c:v>
                </c:pt>
                <c:pt idx="221">
                  <c:v>43617</c:v>
                </c:pt>
                <c:pt idx="222">
                  <c:v>43647</c:v>
                </c:pt>
                <c:pt idx="223">
                  <c:v>43678</c:v>
                </c:pt>
                <c:pt idx="224">
                  <c:v>43709</c:v>
                </c:pt>
                <c:pt idx="225">
                  <c:v>43739</c:v>
                </c:pt>
                <c:pt idx="226">
                  <c:v>43770</c:v>
                </c:pt>
                <c:pt idx="227">
                  <c:v>43800</c:v>
                </c:pt>
                <c:pt idx="228">
                  <c:v>43831</c:v>
                </c:pt>
                <c:pt idx="229">
                  <c:v>43862</c:v>
                </c:pt>
                <c:pt idx="230">
                  <c:v>43891</c:v>
                </c:pt>
                <c:pt idx="231">
                  <c:v>43922</c:v>
                </c:pt>
                <c:pt idx="232">
                  <c:v>43952</c:v>
                </c:pt>
                <c:pt idx="233">
                  <c:v>43983</c:v>
                </c:pt>
                <c:pt idx="234">
                  <c:v>44013</c:v>
                </c:pt>
                <c:pt idx="235">
                  <c:v>44044</c:v>
                </c:pt>
                <c:pt idx="236">
                  <c:v>44075</c:v>
                </c:pt>
                <c:pt idx="237">
                  <c:v>44105</c:v>
                </c:pt>
                <c:pt idx="238">
                  <c:v>44136</c:v>
                </c:pt>
                <c:pt idx="239">
                  <c:v>44166</c:v>
                </c:pt>
                <c:pt idx="240">
                  <c:v>44197</c:v>
                </c:pt>
                <c:pt idx="241">
                  <c:v>44228</c:v>
                </c:pt>
                <c:pt idx="242">
                  <c:v>44256</c:v>
                </c:pt>
                <c:pt idx="243">
                  <c:v>44287</c:v>
                </c:pt>
                <c:pt idx="244">
                  <c:v>44317</c:v>
                </c:pt>
                <c:pt idx="245">
                  <c:v>44348</c:v>
                </c:pt>
                <c:pt idx="246">
                  <c:v>44378</c:v>
                </c:pt>
                <c:pt idx="247">
                  <c:v>44409</c:v>
                </c:pt>
                <c:pt idx="248">
                  <c:v>44440</c:v>
                </c:pt>
                <c:pt idx="249">
                  <c:v>44470</c:v>
                </c:pt>
                <c:pt idx="250">
                  <c:v>44501</c:v>
                </c:pt>
                <c:pt idx="251">
                  <c:v>44531</c:v>
                </c:pt>
                <c:pt idx="252">
                  <c:v>44562</c:v>
                </c:pt>
                <c:pt idx="253">
                  <c:v>44593</c:v>
                </c:pt>
                <c:pt idx="254">
                  <c:v>44621</c:v>
                </c:pt>
                <c:pt idx="255">
                  <c:v>44652</c:v>
                </c:pt>
                <c:pt idx="256">
                  <c:v>44682</c:v>
                </c:pt>
                <c:pt idx="257">
                  <c:v>44713</c:v>
                </c:pt>
                <c:pt idx="258">
                  <c:v>44743</c:v>
                </c:pt>
                <c:pt idx="259">
                  <c:v>44774</c:v>
                </c:pt>
                <c:pt idx="260">
                  <c:v>44805</c:v>
                </c:pt>
                <c:pt idx="261">
                  <c:v>44835</c:v>
                </c:pt>
                <c:pt idx="262">
                  <c:v>44866</c:v>
                </c:pt>
                <c:pt idx="263">
                  <c:v>44896</c:v>
                </c:pt>
                <c:pt idx="264">
                  <c:v>44927</c:v>
                </c:pt>
                <c:pt idx="265">
                  <c:v>44958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266"/>
                <c:pt idx="0">
                  <c:v>106.8</c:v>
                </c:pt>
                <c:pt idx="1">
                  <c:v>106</c:v>
                </c:pt>
                <c:pt idx="2">
                  <c:v>105.5</c:v>
                </c:pt>
                <c:pt idx="3">
                  <c:v>105.7</c:v>
                </c:pt>
                <c:pt idx="4">
                  <c:v>105.9</c:v>
                </c:pt>
                <c:pt idx="5">
                  <c:v>105.2</c:v>
                </c:pt>
                <c:pt idx="6">
                  <c:v>103.9</c:v>
                </c:pt>
                <c:pt idx="7">
                  <c:v>103.9</c:v>
                </c:pt>
                <c:pt idx="8">
                  <c:v>103.2</c:v>
                </c:pt>
                <c:pt idx="9">
                  <c:v>102.9</c:v>
                </c:pt>
                <c:pt idx="10">
                  <c:v>102.4</c:v>
                </c:pt>
                <c:pt idx="11">
                  <c:v>102.4</c:v>
                </c:pt>
                <c:pt idx="12">
                  <c:v>102.4</c:v>
                </c:pt>
                <c:pt idx="13">
                  <c:v>102.4</c:v>
                </c:pt>
                <c:pt idx="14">
                  <c:v>102.5</c:v>
                </c:pt>
                <c:pt idx="15">
                  <c:v>102.2</c:v>
                </c:pt>
                <c:pt idx="16">
                  <c:v>101.3</c:v>
                </c:pt>
                <c:pt idx="17">
                  <c:v>100.9</c:v>
                </c:pt>
                <c:pt idx="18">
                  <c:v>100.6</c:v>
                </c:pt>
                <c:pt idx="19">
                  <c:v>100.5</c:v>
                </c:pt>
                <c:pt idx="20">
                  <c:v>100.4</c:v>
                </c:pt>
                <c:pt idx="21">
                  <c:v>100.2</c:v>
                </c:pt>
                <c:pt idx="22">
                  <c:v>99.9</c:v>
                </c:pt>
                <c:pt idx="23">
                  <c:v>99.9</c:v>
                </c:pt>
                <c:pt idx="24">
                  <c:v>99.6</c:v>
                </c:pt>
                <c:pt idx="25">
                  <c:v>99.6</c:v>
                </c:pt>
                <c:pt idx="26">
                  <c:v>99.7</c:v>
                </c:pt>
                <c:pt idx="27">
                  <c:v>99.5</c:v>
                </c:pt>
                <c:pt idx="28">
                  <c:v>99.6</c:v>
                </c:pt>
                <c:pt idx="29">
                  <c:v>100.1</c:v>
                </c:pt>
                <c:pt idx="30">
                  <c:v>100.2</c:v>
                </c:pt>
                <c:pt idx="31">
                  <c:v>100.1</c:v>
                </c:pt>
                <c:pt idx="32">
                  <c:v>100.4</c:v>
                </c:pt>
                <c:pt idx="33">
                  <c:v>100.8</c:v>
                </c:pt>
                <c:pt idx="34">
                  <c:v>101.2</c:v>
                </c:pt>
                <c:pt idx="35">
                  <c:v>101.3</c:v>
                </c:pt>
                <c:pt idx="36">
                  <c:v>101.3</c:v>
                </c:pt>
                <c:pt idx="37">
                  <c:v>101.3</c:v>
                </c:pt>
                <c:pt idx="38">
                  <c:v>101.4</c:v>
                </c:pt>
                <c:pt idx="39">
                  <c:v>102.2</c:v>
                </c:pt>
                <c:pt idx="40">
                  <c:v>103.6</c:v>
                </c:pt>
                <c:pt idx="41">
                  <c:v>104.9</c:v>
                </c:pt>
                <c:pt idx="42">
                  <c:v>105.3</c:v>
                </c:pt>
                <c:pt idx="43">
                  <c:v>105.4</c:v>
                </c:pt>
                <c:pt idx="44">
                  <c:v>105.1</c:v>
                </c:pt>
                <c:pt idx="45">
                  <c:v>105.2</c:v>
                </c:pt>
                <c:pt idx="46">
                  <c:v>105.2</c:v>
                </c:pt>
                <c:pt idx="47">
                  <c:v>105.1</c:v>
                </c:pt>
                <c:pt idx="48">
                  <c:v>104.1</c:v>
                </c:pt>
                <c:pt idx="49">
                  <c:v>103.9</c:v>
                </c:pt>
                <c:pt idx="50">
                  <c:v>103.6</c:v>
                </c:pt>
                <c:pt idx="51">
                  <c:v>103.1</c:v>
                </c:pt>
                <c:pt idx="52">
                  <c:v>102.5</c:v>
                </c:pt>
                <c:pt idx="53">
                  <c:v>101.1</c:v>
                </c:pt>
                <c:pt idx="54">
                  <c:v>100.9</c:v>
                </c:pt>
                <c:pt idx="55">
                  <c:v>101.3</c:v>
                </c:pt>
                <c:pt idx="56">
                  <c:v>101.5</c:v>
                </c:pt>
                <c:pt idx="57">
                  <c:v>101.2</c:v>
                </c:pt>
                <c:pt idx="58">
                  <c:v>100.5</c:v>
                </c:pt>
                <c:pt idx="59">
                  <c:v>100</c:v>
                </c:pt>
                <c:pt idx="60">
                  <c:v>100</c:v>
                </c:pt>
                <c:pt idx="61">
                  <c:v>100.1</c:v>
                </c:pt>
                <c:pt idx="62">
                  <c:v>99.8</c:v>
                </c:pt>
                <c:pt idx="63">
                  <c:v>99.9</c:v>
                </c:pt>
                <c:pt idx="64">
                  <c:v>100.1</c:v>
                </c:pt>
                <c:pt idx="65">
                  <c:v>100</c:v>
                </c:pt>
                <c:pt idx="66">
                  <c:v>100.3</c:v>
                </c:pt>
                <c:pt idx="67">
                  <c:v>100.9</c:v>
                </c:pt>
                <c:pt idx="68">
                  <c:v>100.9</c:v>
                </c:pt>
                <c:pt idx="69">
                  <c:v>100.6</c:v>
                </c:pt>
                <c:pt idx="70">
                  <c:v>100.7</c:v>
                </c:pt>
                <c:pt idx="71">
                  <c:v>100.7</c:v>
                </c:pt>
                <c:pt idx="72">
                  <c:v>101.2</c:v>
                </c:pt>
                <c:pt idx="73">
                  <c:v>101.5</c:v>
                </c:pt>
                <c:pt idx="74">
                  <c:v>102.1</c:v>
                </c:pt>
                <c:pt idx="75">
                  <c:v>102.3</c:v>
                </c:pt>
                <c:pt idx="76">
                  <c:v>102.2</c:v>
                </c:pt>
                <c:pt idx="77">
                  <c:v>102.5</c:v>
                </c:pt>
                <c:pt idx="78">
                  <c:v>102.2</c:v>
                </c:pt>
                <c:pt idx="79">
                  <c:v>101.3</c:v>
                </c:pt>
                <c:pt idx="80">
                  <c:v>102.2</c:v>
                </c:pt>
                <c:pt idx="81">
                  <c:v>103</c:v>
                </c:pt>
                <c:pt idx="82">
                  <c:v>103.6</c:v>
                </c:pt>
                <c:pt idx="83">
                  <c:v>104.1</c:v>
                </c:pt>
                <c:pt idx="84">
                  <c:v>104.1</c:v>
                </c:pt>
                <c:pt idx="85">
                  <c:v>103.9</c:v>
                </c:pt>
                <c:pt idx="86">
                  <c:v>103.8</c:v>
                </c:pt>
                <c:pt idx="87">
                  <c:v>103.7</c:v>
                </c:pt>
                <c:pt idx="88">
                  <c:v>103.8</c:v>
                </c:pt>
                <c:pt idx="89">
                  <c:v>104.1</c:v>
                </c:pt>
                <c:pt idx="90">
                  <c:v>104.2</c:v>
                </c:pt>
                <c:pt idx="91">
                  <c:v>104.3</c:v>
                </c:pt>
                <c:pt idx="92">
                  <c:v>103.9</c:v>
                </c:pt>
                <c:pt idx="93">
                  <c:v>103.6</c:v>
                </c:pt>
                <c:pt idx="94">
                  <c:v>102.9</c:v>
                </c:pt>
                <c:pt idx="95">
                  <c:v>102.4</c:v>
                </c:pt>
                <c:pt idx="96">
                  <c:v>101.7</c:v>
                </c:pt>
                <c:pt idx="97">
                  <c:v>102.3</c:v>
                </c:pt>
                <c:pt idx="98">
                  <c:v>102.7</c:v>
                </c:pt>
                <c:pt idx="99">
                  <c:v>103</c:v>
                </c:pt>
                <c:pt idx="100">
                  <c:v>103</c:v>
                </c:pt>
                <c:pt idx="101">
                  <c:v>102.9</c:v>
                </c:pt>
                <c:pt idx="102">
                  <c:v>103</c:v>
                </c:pt>
                <c:pt idx="103">
                  <c:v>103.1</c:v>
                </c:pt>
                <c:pt idx="104">
                  <c:v>102.8</c:v>
                </c:pt>
                <c:pt idx="105">
                  <c:v>102.5</c:v>
                </c:pt>
                <c:pt idx="106">
                  <c:v>102.9</c:v>
                </c:pt>
                <c:pt idx="107">
                  <c:v>103.1</c:v>
                </c:pt>
                <c:pt idx="108">
                  <c:v>103.2</c:v>
                </c:pt>
                <c:pt idx="109">
                  <c:v>102.7</c:v>
                </c:pt>
                <c:pt idx="110">
                  <c:v>102.3</c:v>
                </c:pt>
                <c:pt idx="111">
                  <c:v>102.1</c:v>
                </c:pt>
                <c:pt idx="112">
                  <c:v>101.9</c:v>
                </c:pt>
                <c:pt idx="113">
                  <c:v>101.9</c:v>
                </c:pt>
                <c:pt idx="114">
                  <c:v>101.6</c:v>
                </c:pt>
                <c:pt idx="115">
                  <c:v>101.6</c:v>
                </c:pt>
                <c:pt idx="116">
                  <c:v>102.2</c:v>
                </c:pt>
                <c:pt idx="117">
                  <c:v>102.5</c:v>
                </c:pt>
                <c:pt idx="118">
                  <c:v>102.3</c:v>
                </c:pt>
                <c:pt idx="119">
                  <c:v>102.9</c:v>
                </c:pt>
                <c:pt idx="120">
                  <c:v>103.1</c:v>
                </c:pt>
                <c:pt idx="121">
                  <c:v>103.2</c:v>
                </c:pt>
                <c:pt idx="122">
                  <c:v>104</c:v>
                </c:pt>
                <c:pt idx="123">
                  <c:v>104.3</c:v>
                </c:pt>
                <c:pt idx="124">
                  <c:v>104.8</c:v>
                </c:pt>
                <c:pt idx="125">
                  <c:v>104</c:v>
                </c:pt>
                <c:pt idx="126">
                  <c:v>103.7</c:v>
                </c:pt>
                <c:pt idx="127">
                  <c:v>103.9</c:v>
                </c:pt>
                <c:pt idx="128">
                  <c:v>103.5</c:v>
                </c:pt>
                <c:pt idx="129">
                  <c:v>103.9</c:v>
                </c:pt>
                <c:pt idx="130">
                  <c:v>104.4</c:v>
                </c:pt>
                <c:pt idx="131">
                  <c:v>104.3</c:v>
                </c:pt>
                <c:pt idx="132">
                  <c:v>103.7</c:v>
                </c:pt>
                <c:pt idx="133">
                  <c:v>104</c:v>
                </c:pt>
                <c:pt idx="134">
                  <c:v>103.5</c:v>
                </c:pt>
                <c:pt idx="135">
                  <c:v>103.5</c:v>
                </c:pt>
                <c:pt idx="136">
                  <c:v>103</c:v>
                </c:pt>
                <c:pt idx="137">
                  <c:v>103.8</c:v>
                </c:pt>
                <c:pt idx="138">
                  <c:v>103.5</c:v>
                </c:pt>
                <c:pt idx="139">
                  <c:v>103.4</c:v>
                </c:pt>
                <c:pt idx="140">
                  <c:v>103.4</c:v>
                </c:pt>
                <c:pt idx="141">
                  <c:v>103</c:v>
                </c:pt>
                <c:pt idx="142">
                  <c:v>102.2</c:v>
                </c:pt>
                <c:pt idx="143">
                  <c:v>101.9</c:v>
                </c:pt>
                <c:pt idx="144">
                  <c:v>101.5</c:v>
                </c:pt>
                <c:pt idx="145">
                  <c:v>101</c:v>
                </c:pt>
                <c:pt idx="146">
                  <c:v>100.7</c:v>
                </c:pt>
                <c:pt idx="147">
                  <c:v>100.7</c:v>
                </c:pt>
                <c:pt idx="148">
                  <c:v>100.4</c:v>
                </c:pt>
                <c:pt idx="149">
                  <c:v>100.1</c:v>
                </c:pt>
                <c:pt idx="150">
                  <c:v>100.8</c:v>
                </c:pt>
                <c:pt idx="151">
                  <c:v>100.7</c:v>
                </c:pt>
                <c:pt idx="152">
                  <c:v>100.7</c:v>
                </c:pt>
                <c:pt idx="153">
                  <c:v>100.5</c:v>
                </c:pt>
                <c:pt idx="154">
                  <c:v>100.2</c:v>
                </c:pt>
                <c:pt idx="155">
                  <c:v>100.3</c:v>
                </c:pt>
                <c:pt idx="156">
                  <c:v>100.1</c:v>
                </c:pt>
                <c:pt idx="157">
                  <c:v>100.4</c:v>
                </c:pt>
                <c:pt idx="158">
                  <c:v>100.3</c:v>
                </c:pt>
                <c:pt idx="159">
                  <c:v>99.9</c:v>
                </c:pt>
                <c:pt idx="160">
                  <c:v>99.8</c:v>
                </c:pt>
                <c:pt idx="161">
                  <c:v>99.9</c:v>
                </c:pt>
                <c:pt idx="162">
                  <c:v>99.7</c:v>
                </c:pt>
                <c:pt idx="163">
                  <c:v>99.5</c:v>
                </c:pt>
                <c:pt idx="164">
                  <c:v>99.5</c:v>
                </c:pt>
                <c:pt idx="165">
                  <c:v>99.2</c:v>
                </c:pt>
                <c:pt idx="166">
                  <c:v>99.1</c:v>
                </c:pt>
                <c:pt idx="167">
                  <c:v>98.7</c:v>
                </c:pt>
                <c:pt idx="168">
                  <c:v>98.1</c:v>
                </c:pt>
                <c:pt idx="169">
                  <c:v>97.9</c:v>
                </c:pt>
                <c:pt idx="170">
                  <c:v>98</c:v>
                </c:pt>
                <c:pt idx="171">
                  <c:v>98.5</c:v>
                </c:pt>
                <c:pt idx="172">
                  <c:v>98.8</c:v>
                </c:pt>
                <c:pt idx="173">
                  <c:v>98.8</c:v>
                </c:pt>
                <c:pt idx="174">
                  <c:v>99</c:v>
                </c:pt>
                <c:pt idx="175">
                  <c:v>99.1</c:v>
                </c:pt>
                <c:pt idx="176">
                  <c:v>98.9</c:v>
                </c:pt>
                <c:pt idx="177">
                  <c:v>99</c:v>
                </c:pt>
                <c:pt idx="178">
                  <c:v>99.2</c:v>
                </c:pt>
                <c:pt idx="179">
                  <c:v>99.3</c:v>
                </c:pt>
                <c:pt idx="180">
                  <c:v>99</c:v>
                </c:pt>
                <c:pt idx="181">
                  <c:v>99.1</c:v>
                </c:pt>
                <c:pt idx="182">
                  <c:v>99</c:v>
                </c:pt>
                <c:pt idx="183">
                  <c:v>98.8</c:v>
                </c:pt>
                <c:pt idx="184">
                  <c:v>99</c:v>
                </c:pt>
                <c:pt idx="185">
                  <c:v>99.3</c:v>
                </c:pt>
                <c:pt idx="186">
                  <c:v>99</c:v>
                </c:pt>
                <c:pt idx="187">
                  <c:v>99.2</c:v>
                </c:pt>
                <c:pt idx="188">
                  <c:v>99.4</c:v>
                </c:pt>
                <c:pt idx="189">
                  <c:v>99.8</c:v>
                </c:pt>
                <c:pt idx="190">
                  <c:v>100.1</c:v>
                </c:pt>
                <c:pt idx="191">
                  <c:v>101</c:v>
                </c:pt>
                <c:pt idx="192">
                  <c:v>101.8</c:v>
                </c:pt>
                <c:pt idx="193">
                  <c:v>102.4</c:v>
                </c:pt>
                <c:pt idx="194">
                  <c:v>102.2</c:v>
                </c:pt>
                <c:pt idx="195">
                  <c:v>102.1</c:v>
                </c:pt>
                <c:pt idx="196">
                  <c:v>102</c:v>
                </c:pt>
                <c:pt idx="197">
                  <c:v>101.5</c:v>
                </c:pt>
                <c:pt idx="198">
                  <c:v>101.7</c:v>
                </c:pt>
                <c:pt idx="199">
                  <c:v>101.9</c:v>
                </c:pt>
                <c:pt idx="200">
                  <c:v>102.3</c:v>
                </c:pt>
                <c:pt idx="201">
                  <c:v>102.2</c:v>
                </c:pt>
                <c:pt idx="202">
                  <c:v>102.7</c:v>
                </c:pt>
                <c:pt idx="203">
                  <c:v>102.2</c:v>
                </c:pt>
                <c:pt idx="204">
                  <c:v>102.1</c:v>
                </c:pt>
                <c:pt idx="205">
                  <c:v>101.5</c:v>
                </c:pt>
                <c:pt idx="206">
                  <c:v>101.5</c:v>
                </c:pt>
                <c:pt idx="207">
                  <c:v>101.7</c:v>
                </c:pt>
                <c:pt idx="208">
                  <c:v>101.9</c:v>
                </c:pt>
                <c:pt idx="209">
                  <c:v>102.1</c:v>
                </c:pt>
                <c:pt idx="210">
                  <c:v>102.1</c:v>
                </c:pt>
                <c:pt idx="211">
                  <c:v>102.2</c:v>
                </c:pt>
                <c:pt idx="212">
                  <c:v>101.9</c:v>
                </c:pt>
                <c:pt idx="213">
                  <c:v>101.8</c:v>
                </c:pt>
                <c:pt idx="214">
                  <c:v>101.2</c:v>
                </c:pt>
                <c:pt idx="215">
                  <c:v>101</c:v>
                </c:pt>
                <c:pt idx="216">
                  <c:v>100.9</c:v>
                </c:pt>
                <c:pt idx="217">
                  <c:v>101.4</c:v>
                </c:pt>
                <c:pt idx="218">
                  <c:v>101.9</c:v>
                </c:pt>
                <c:pt idx="219">
                  <c:v>102.3</c:v>
                </c:pt>
                <c:pt idx="220">
                  <c:v>102.5</c:v>
                </c:pt>
                <c:pt idx="221">
                  <c:v>102.8</c:v>
                </c:pt>
                <c:pt idx="222">
                  <c:v>103</c:v>
                </c:pt>
                <c:pt idx="223">
                  <c:v>103</c:v>
                </c:pt>
                <c:pt idx="224">
                  <c:v>102.8</c:v>
                </c:pt>
                <c:pt idx="225">
                  <c:v>102.6</c:v>
                </c:pt>
                <c:pt idx="226">
                  <c:v>102.8</c:v>
                </c:pt>
                <c:pt idx="227">
                  <c:v>103.6</c:v>
                </c:pt>
                <c:pt idx="228">
                  <c:v>103.8</c:v>
                </c:pt>
                <c:pt idx="229">
                  <c:v>104</c:v>
                </c:pt>
                <c:pt idx="230">
                  <c:v>103.8</c:v>
                </c:pt>
                <c:pt idx="231">
                  <c:v>102.5</c:v>
                </c:pt>
                <c:pt idx="232">
                  <c:v>101.9</c:v>
                </c:pt>
                <c:pt idx="233">
                  <c:v>102.3</c:v>
                </c:pt>
                <c:pt idx="234">
                  <c:v>102.1</c:v>
                </c:pt>
                <c:pt idx="235">
                  <c:v>102</c:v>
                </c:pt>
                <c:pt idx="236">
                  <c:v>102.3</c:v>
                </c:pt>
                <c:pt idx="237">
                  <c:v>102.1</c:v>
                </c:pt>
                <c:pt idx="238">
                  <c:v>102.1</c:v>
                </c:pt>
                <c:pt idx="239">
                  <c:v>101.4</c:v>
                </c:pt>
                <c:pt idx="240">
                  <c:v>101.5</c:v>
                </c:pt>
                <c:pt idx="241">
                  <c:v>101.7</c:v>
                </c:pt>
                <c:pt idx="242">
                  <c:v>102.6</c:v>
                </c:pt>
                <c:pt idx="243">
                  <c:v>104</c:v>
                </c:pt>
                <c:pt idx="244">
                  <c:v>104.4</c:v>
                </c:pt>
                <c:pt idx="245">
                  <c:v>104</c:v>
                </c:pt>
                <c:pt idx="246">
                  <c:v>104.7</c:v>
                </c:pt>
                <c:pt idx="247">
                  <c:v>105.1</c:v>
                </c:pt>
                <c:pt idx="248">
                  <c:v>105.5</c:v>
                </c:pt>
                <c:pt idx="249">
                  <c:v>106.5</c:v>
                </c:pt>
                <c:pt idx="250">
                  <c:v>107.5</c:v>
                </c:pt>
                <c:pt idx="251">
                  <c:v>108.5</c:v>
                </c:pt>
                <c:pt idx="252">
                  <c:v>108.9</c:v>
                </c:pt>
                <c:pt idx="253">
                  <c:v>108</c:v>
                </c:pt>
                <c:pt idx="254">
                  <c:v>110.6</c:v>
                </c:pt>
                <c:pt idx="255">
                  <c:v>112.2</c:v>
                </c:pt>
                <c:pt idx="256">
                  <c:v>114</c:v>
                </c:pt>
                <c:pt idx="257">
                  <c:v>115.9</c:v>
                </c:pt>
                <c:pt idx="258">
                  <c:v>115.9</c:v>
                </c:pt>
                <c:pt idx="259">
                  <c:v>116.7</c:v>
                </c:pt>
                <c:pt idx="260">
                  <c:v>117.8</c:v>
                </c:pt>
                <c:pt idx="261">
                  <c:v>118.7</c:v>
                </c:pt>
                <c:pt idx="262">
                  <c:v>118.1</c:v>
                </c:pt>
                <c:pt idx="263">
                  <c:v>117.1</c:v>
                </c:pt>
                <c:pt idx="264">
                  <c:v>116.3</c:v>
                </c:pt>
                <c:pt idx="265">
                  <c:v>118.1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po wyłączeniu cen najbardziej zmiennych</c:v>
                </c:pt>
              </c:strCache>
            </c:strRef>
          </c:tx>
          <c:spPr>
            <a:solidFill>
              <a:srgbClr val="9bbb59"/>
            </a:solidFill>
            <a:ln w="29880">
              <a:solidFill>
                <a:srgbClr val="9bbb59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 yy</c:formatCode>
                <c:ptCount val="266"/>
                <c:pt idx="0">
                  <c:v>36892</c:v>
                </c:pt>
                <c:pt idx="1">
                  <c:v>36923</c:v>
                </c:pt>
                <c:pt idx="2">
                  <c:v>36951</c:v>
                </c:pt>
                <c:pt idx="3">
                  <c:v>36982</c:v>
                </c:pt>
                <c:pt idx="4">
                  <c:v>37012</c:v>
                </c:pt>
                <c:pt idx="5">
                  <c:v>37043</c:v>
                </c:pt>
                <c:pt idx="6">
                  <c:v>37073</c:v>
                </c:pt>
                <c:pt idx="7">
                  <c:v>37104</c:v>
                </c:pt>
                <c:pt idx="8">
                  <c:v>37135</c:v>
                </c:pt>
                <c:pt idx="9">
                  <c:v>37165</c:v>
                </c:pt>
                <c:pt idx="10">
                  <c:v>37196</c:v>
                </c:pt>
                <c:pt idx="11">
                  <c:v>37226</c:v>
                </c:pt>
                <c:pt idx="12">
                  <c:v>37257</c:v>
                </c:pt>
                <c:pt idx="13">
                  <c:v>37288</c:v>
                </c:pt>
                <c:pt idx="14">
                  <c:v>37316</c:v>
                </c:pt>
                <c:pt idx="15">
                  <c:v>37347</c:v>
                </c:pt>
                <c:pt idx="16">
                  <c:v>37377</c:v>
                </c:pt>
                <c:pt idx="17">
                  <c:v>37408</c:v>
                </c:pt>
                <c:pt idx="18">
                  <c:v>37438</c:v>
                </c:pt>
                <c:pt idx="19">
                  <c:v>37469</c:v>
                </c:pt>
                <c:pt idx="20">
                  <c:v>37500</c:v>
                </c:pt>
                <c:pt idx="21">
                  <c:v>37530</c:v>
                </c:pt>
                <c:pt idx="22">
                  <c:v>37561</c:v>
                </c:pt>
                <c:pt idx="23">
                  <c:v>37591</c:v>
                </c:pt>
                <c:pt idx="24">
                  <c:v>37622</c:v>
                </c:pt>
                <c:pt idx="25">
                  <c:v>37653</c:v>
                </c:pt>
                <c:pt idx="26">
                  <c:v>37681</c:v>
                </c:pt>
                <c:pt idx="27">
                  <c:v>37712</c:v>
                </c:pt>
                <c:pt idx="28">
                  <c:v>37742</c:v>
                </c:pt>
                <c:pt idx="29">
                  <c:v>37773</c:v>
                </c:pt>
                <c:pt idx="30">
                  <c:v>37803</c:v>
                </c:pt>
                <c:pt idx="31">
                  <c:v>37834</c:v>
                </c:pt>
                <c:pt idx="32">
                  <c:v>37865</c:v>
                </c:pt>
                <c:pt idx="33">
                  <c:v>37895</c:v>
                </c:pt>
                <c:pt idx="34">
                  <c:v>37926</c:v>
                </c:pt>
                <c:pt idx="35">
                  <c:v>37956</c:v>
                </c:pt>
                <c:pt idx="36">
                  <c:v>37987</c:v>
                </c:pt>
                <c:pt idx="37">
                  <c:v>38018</c:v>
                </c:pt>
                <c:pt idx="38">
                  <c:v>38047</c:v>
                </c:pt>
                <c:pt idx="39">
                  <c:v>38078</c:v>
                </c:pt>
                <c:pt idx="40">
                  <c:v>38108</c:v>
                </c:pt>
                <c:pt idx="41">
                  <c:v>38139</c:v>
                </c:pt>
                <c:pt idx="42">
                  <c:v>38169</c:v>
                </c:pt>
                <c:pt idx="43">
                  <c:v>38200</c:v>
                </c:pt>
                <c:pt idx="44">
                  <c:v>38231</c:v>
                </c:pt>
                <c:pt idx="45">
                  <c:v>38261</c:v>
                </c:pt>
                <c:pt idx="46">
                  <c:v>38292</c:v>
                </c:pt>
                <c:pt idx="47">
                  <c:v>38322</c:v>
                </c:pt>
                <c:pt idx="48">
                  <c:v>38353</c:v>
                </c:pt>
                <c:pt idx="49">
                  <c:v>38384</c:v>
                </c:pt>
                <c:pt idx="50">
                  <c:v>38412</c:v>
                </c:pt>
                <c:pt idx="51">
                  <c:v>38443</c:v>
                </c:pt>
                <c:pt idx="52">
                  <c:v>38473</c:v>
                </c:pt>
                <c:pt idx="53">
                  <c:v>38504</c:v>
                </c:pt>
                <c:pt idx="54">
                  <c:v>38534</c:v>
                </c:pt>
                <c:pt idx="55">
                  <c:v>38565</c:v>
                </c:pt>
                <c:pt idx="56">
                  <c:v>38596</c:v>
                </c:pt>
                <c:pt idx="57">
                  <c:v>38626</c:v>
                </c:pt>
                <c:pt idx="58">
                  <c:v>38657</c:v>
                </c:pt>
                <c:pt idx="59">
                  <c:v>38687</c:v>
                </c:pt>
                <c:pt idx="60">
                  <c:v>38718</c:v>
                </c:pt>
                <c:pt idx="61">
                  <c:v>38749</c:v>
                </c:pt>
                <c:pt idx="62">
                  <c:v>38777</c:v>
                </c:pt>
                <c:pt idx="63">
                  <c:v>38808</c:v>
                </c:pt>
                <c:pt idx="64">
                  <c:v>38838</c:v>
                </c:pt>
                <c:pt idx="65">
                  <c:v>38869</c:v>
                </c:pt>
                <c:pt idx="66">
                  <c:v>38899</c:v>
                </c:pt>
                <c:pt idx="67">
                  <c:v>38930</c:v>
                </c:pt>
                <c:pt idx="68">
                  <c:v>38961</c:v>
                </c:pt>
                <c:pt idx="69">
                  <c:v>38991</c:v>
                </c:pt>
                <c:pt idx="70">
                  <c:v>39022</c:v>
                </c:pt>
                <c:pt idx="71">
                  <c:v>39052</c:v>
                </c:pt>
                <c:pt idx="72">
                  <c:v>39083</c:v>
                </c:pt>
                <c:pt idx="73">
                  <c:v>39114</c:v>
                </c:pt>
                <c:pt idx="74">
                  <c:v>39142</c:v>
                </c:pt>
                <c:pt idx="75">
                  <c:v>39173</c:v>
                </c:pt>
                <c:pt idx="76">
                  <c:v>39203</c:v>
                </c:pt>
                <c:pt idx="77">
                  <c:v>39234</c:v>
                </c:pt>
                <c:pt idx="78">
                  <c:v>39264</c:v>
                </c:pt>
                <c:pt idx="79">
                  <c:v>39295</c:v>
                </c:pt>
                <c:pt idx="80">
                  <c:v>39326</c:v>
                </c:pt>
                <c:pt idx="81">
                  <c:v>39356</c:v>
                </c:pt>
                <c:pt idx="82">
                  <c:v>39387</c:v>
                </c:pt>
                <c:pt idx="83">
                  <c:v>39417</c:v>
                </c:pt>
                <c:pt idx="84">
                  <c:v>39448</c:v>
                </c:pt>
                <c:pt idx="85">
                  <c:v>39479</c:v>
                </c:pt>
                <c:pt idx="86">
                  <c:v>39508</c:v>
                </c:pt>
                <c:pt idx="87">
                  <c:v>39539</c:v>
                </c:pt>
                <c:pt idx="88">
                  <c:v>39569</c:v>
                </c:pt>
                <c:pt idx="89">
                  <c:v>39600</c:v>
                </c:pt>
                <c:pt idx="90">
                  <c:v>39630</c:v>
                </c:pt>
                <c:pt idx="91">
                  <c:v>39661</c:v>
                </c:pt>
                <c:pt idx="92">
                  <c:v>39692</c:v>
                </c:pt>
                <c:pt idx="93">
                  <c:v>39722</c:v>
                </c:pt>
                <c:pt idx="94">
                  <c:v>39753</c:v>
                </c:pt>
                <c:pt idx="95">
                  <c:v>39783</c:v>
                </c:pt>
                <c:pt idx="96">
                  <c:v>39814</c:v>
                </c:pt>
                <c:pt idx="97">
                  <c:v>39845</c:v>
                </c:pt>
                <c:pt idx="98">
                  <c:v>39873</c:v>
                </c:pt>
                <c:pt idx="99">
                  <c:v>39904</c:v>
                </c:pt>
                <c:pt idx="100">
                  <c:v>39934</c:v>
                </c:pt>
                <c:pt idx="101">
                  <c:v>39965</c:v>
                </c:pt>
                <c:pt idx="102">
                  <c:v>39995</c:v>
                </c:pt>
                <c:pt idx="103">
                  <c:v>40026</c:v>
                </c:pt>
                <c:pt idx="104">
                  <c:v>40057</c:v>
                </c:pt>
                <c:pt idx="105">
                  <c:v>40087</c:v>
                </c:pt>
                <c:pt idx="106">
                  <c:v>40118</c:v>
                </c:pt>
                <c:pt idx="107">
                  <c:v>40148</c:v>
                </c:pt>
                <c:pt idx="108">
                  <c:v>40179</c:v>
                </c:pt>
                <c:pt idx="109">
                  <c:v>40210</c:v>
                </c:pt>
                <c:pt idx="110">
                  <c:v>40238</c:v>
                </c:pt>
                <c:pt idx="111">
                  <c:v>40269</c:v>
                </c:pt>
                <c:pt idx="112">
                  <c:v>40299</c:v>
                </c:pt>
                <c:pt idx="113">
                  <c:v>40330</c:v>
                </c:pt>
                <c:pt idx="114">
                  <c:v>40360</c:v>
                </c:pt>
                <c:pt idx="115">
                  <c:v>40391</c:v>
                </c:pt>
                <c:pt idx="116">
                  <c:v>40422</c:v>
                </c:pt>
                <c:pt idx="117">
                  <c:v>40452</c:v>
                </c:pt>
                <c:pt idx="118">
                  <c:v>40483</c:v>
                </c:pt>
                <c:pt idx="119">
                  <c:v>40513</c:v>
                </c:pt>
                <c:pt idx="120">
                  <c:v>40544</c:v>
                </c:pt>
                <c:pt idx="121">
                  <c:v>40575</c:v>
                </c:pt>
                <c:pt idx="122">
                  <c:v>40603</c:v>
                </c:pt>
                <c:pt idx="123">
                  <c:v>40634</c:v>
                </c:pt>
                <c:pt idx="124">
                  <c:v>40664</c:v>
                </c:pt>
                <c:pt idx="125">
                  <c:v>40695</c:v>
                </c:pt>
                <c:pt idx="126">
                  <c:v>40725</c:v>
                </c:pt>
                <c:pt idx="127">
                  <c:v>40756</c:v>
                </c:pt>
                <c:pt idx="128">
                  <c:v>40787</c:v>
                </c:pt>
                <c:pt idx="129">
                  <c:v>40817</c:v>
                </c:pt>
                <c:pt idx="130">
                  <c:v>40848</c:v>
                </c:pt>
                <c:pt idx="131">
                  <c:v>40878</c:v>
                </c:pt>
                <c:pt idx="132">
                  <c:v>40909</c:v>
                </c:pt>
                <c:pt idx="133">
                  <c:v>40940</c:v>
                </c:pt>
                <c:pt idx="134">
                  <c:v>40969</c:v>
                </c:pt>
                <c:pt idx="135">
                  <c:v>41000</c:v>
                </c:pt>
                <c:pt idx="136">
                  <c:v>41030</c:v>
                </c:pt>
                <c:pt idx="137">
                  <c:v>41061</c:v>
                </c:pt>
                <c:pt idx="138">
                  <c:v>41091</c:v>
                </c:pt>
                <c:pt idx="139">
                  <c:v>41122</c:v>
                </c:pt>
                <c:pt idx="140">
                  <c:v>41153</c:v>
                </c:pt>
                <c:pt idx="141">
                  <c:v>41183</c:v>
                </c:pt>
                <c:pt idx="142">
                  <c:v>41214</c:v>
                </c:pt>
                <c:pt idx="143">
                  <c:v>41244</c:v>
                </c:pt>
                <c:pt idx="144">
                  <c:v>41275</c:v>
                </c:pt>
                <c:pt idx="145">
                  <c:v>41306</c:v>
                </c:pt>
                <c:pt idx="146">
                  <c:v>41334</c:v>
                </c:pt>
                <c:pt idx="147">
                  <c:v>41365</c:v>
                </c:pt>
                <c:pt idx="148">
                  <c:v>41395</c:v>
                </c:pt>
                <c:pt idx="149">
                  <c:v>41426</c:v>
                </c:pt>
                <c:pt idx="150">
                  <c:v>41456</c:v>
                </c:pt>
                <c:pt idx="151">
                  <c:v>41487</c:v>
                </c:pt>
                <c:pt idx="152">
                  <c:v>41518</c:v>
                </c:pt>
                <c:pt idx="153">
                  <c:v>41548</c:v>
                </c:pt>
                <c:pt idx="154">
                  <c:v>41579</c:v>
                </c:pt>
                <c:pt idx="155">
                  <c:v>41609</c:v>
                </c:pt>
                <c:pt idx="156">
                  <c:v>41640</c:v>
                </c:pt>
                <c:pt idx="157">
                  <c:v>41671</c:v>
                </c:pt>
                <c:pt idx="158">
                  <c:v>41699</c:v>
                </c:pt>
                <c:pt idx="159">
                  <c:v>41730</c:v>
                </c:pt>
                <c:pt idx="160">
                  <c:v>41760</c:v>
                </c:pt>
                <c:pt idx="161">
                  <c:v>41791</c:v>
                </c:pt>
                <c:pt idx="162">
                  <c:v>41821</c:v>
                </c:pt>
                <c:pt idx="163">
                  <c:v>41852</c:v>
                </c:pt>
                <c:pt idx="164">
                  <c:v>41883</c:v>
                </c:pt>
                <c:pt idx="165">
                  <c:v>41913</c:v>
                </c:pt>
                <c:pt idx="166">
                  <c:v>41944</c:v>
                </c:pt>
                <c:pt idx="167">
                  <c:v>41974</c:v>
                </c:pt>
                <c:pt idx="168">
                  <c:v>42005</c:v>
                </c:pt>
                <c:pt idx="169">
                  <c:v>42036</c:v>
                </c:pt>
                <c:pt idx="170">
                  <c:v>42064</c:v>
                </c:pt>
                <c:pt idx="171">
                  <c:v>42095</c:v>
                </c:pt>
                <c:pt idx="172">
                  <c:v>42125</c:v>
                </c:pt>
                <c:pt idx="173">
                  <c:v>42156</c:v>
                </c:pt>
                <c:pt idx="174">
                  <c:v>42186</c:v>
                </c:pt>
                <c:pt idx="175">
                  <c:v>42217</c:v>
                </c:pt>
                <c:pt idx="176">
                  <c:v>42248</c:v>
                </c:pt>
                <c:pt idx="177">
                  <c:v>42278</c:v>
                </c:pt>
                <c:pt idx="178">
                  <c:v>42309</c:v>
                </c:pt>
                <c:pt idx="179">
                  <c:v>42339</c:v>
                </c:pt>
                <c:pt idx="180">
                  <c:v>42370</c:v>
                </c:pt>
                <c:pt idx="181">
                  <c:v>42401</c:v>
                </c:pt>
                <c:pt idx="182">
                  <c:v>42430</c:v>
                </c:pt>
                <c:pt idx="183">
                  <c:v>42461</c:v>
                </c:pt>
                <c:pt idx="184">
                  <c:v>42491</c:v>
                </c:pt>
                <c:pt idx="185">
                  <c:v>42522</c:v>
                </c:pt>
                <c:pt idx="186">
                  <c:v>42552</c:v>
                </c:pt>
                <c:pt idx="187">
                  <c:v>42583</c:v>
                </c:pt>
                <c:pt idx="188">
                  <c:v>42614</c:v>
                </c:pt>
                <c:pt idx="189">
                  <c:v>42644</c:v>
                </c:pt>
                <c:pt idx="190">
                  <c:v>42675</c:v>
                </c:pt>
                <c:pt idx="191">
                  <c:v>42705</c:v>
                </c:pt>
                <c:pt idx="192">
                  <c:v>42736</c:v>
                </c:pt>
                <c:pt idx="193">
                  <c:v>42767</c:v>
                </c:pt>
                <c:pt idx="194">
                  <c:v>42795</c:v>
                </c:pt>
                <c:pt idx="195">
                  <c:v>42826</c:v>
                </c:pt>
                <c:pt idx="196">
                  <c:v>42856</c:v>
                </c:pt>
                <c:pt idx="197">
                  <c:v>42887</c:v>
                </c:pt>
                <c:pt idx="198">
                  <c:v>42917</c:v>
                </c:pt>
                <c:pt idx="199">
                  <c:v>42948</c:v>
                </c:pt>
                <c:pt idx="200">
                  <c:v>42979</c:v>
                </c:pt>
                <c:pt idx="201">
                  <c:v>43009</c:v>
                </c:pt>
                <c:pt idx="202">
                  <c:v>43040</c:v>
                </c:pt>
                <c:pt idx="203">
                  <c:v>43070</c:v>
                </c:pt>
                <c:pt idx="204">
                  <c:v>43101</c:v>
                </c:pt>
                <c:pt idx="205">
                  <c:v>43132</c:v>
                </c:pt>
                <c:pt idx="206">
                  <c:v>43160</c:v>
                </c:pt>
                <c:pt idx="207">
                  <c:v>43191</c:v>
                </c:pt>
                <c:pt idx="208">
                  <c:v>43221</c:v>
                </c:pt>
                <c:pt idx="209">
                  <c:v>43252</c:v>
                </c:pt>
                <c:pt idx="210">
                  <c:v>43282</c:v>
                </c:pt>
                <c:pt idx="211">
                  <c:v>43313</c:v>
                </c:pt>
                <c:pt idx="212">
                  <c:v>43344</c:v>
                </c:pt>
                <c:pt idx="213">
                  <c:v>43374</c:v>
                </c:pt>
                <c:pt idx="214">
                  <c:v>43405</c:v>
                </c:pt>
                <c:pt idx="215">
                  <c:v>43435</c:v>
                </c:pt>
                <c:pt idx="216">
                  <c:v>43466</c:v>
                </c:pt>
                <c:pt idx="217">
                  <c:v>43497</c:v>
                </c:pt>
                <c:pt idx="218">
                  <c:v>43525</c:v>
                </c:pt>
                <c:pt idx="219">
                  <c:v>43556</c:v>
                </c:pt>
                <c:pt idx="220">
                  <c:v>43586</c:v>
                </c:pt>
                <c:pt idx="221">
                  <c:v>43617</c:v>
                </c:pt>
                <c:pt idx="222">
                  <c:v>43647</c:v>
                </c:pt>
                <c:pt idx="223">
                  <c:v>43678</c:v>
                </c:pt>
                <c:pt idx="224">
                  <c:v>43709</c:v>
                </c:pt>
                <c:pt idx="225">
                  <c:v>43739</c:v>
                </c:pt>
                <c:pt idx="226">
                  <c:v>43770</c:v>
                </c:pt>
                <c:pt idx="227">
                  <c:v>43800</c:v>
                </c:pt>
                <c:pt idx="228">
                  <c:v>43831</c:v>
                </c:pt>
                <c:pt idx="229">
                  <c:v>43862</c:v>
                </c:pt>
                <c:pt idx="230">
                  <c:v>43891</c:v>
                </c:pt>
                <c:pt idx="231">
                  <c:v>43922</c:v>
                </c:pt>
                <c:pt idx="232">
                  <c:v>43952</c:v>
                </c:pt>
                <c:pt idx="233">
                  <c:v>43983</c:v>
                </c:pt>
                <c:pt idx="234">
                  <c:v>44013</c:v>
                </c:pt>
                <c:pt idx="235">
                  <c:v>44044</c:v>
                </c:pt>
                <c:pt idx="236">
                  <c:v>44075</c:v>
                </c:pt>
                <c:pt idx="237">
                  <c:v>44105</c:v>
                </c:pt>
                <c:pt idx="238">
                  <c:v>44136</c:v>
                </c:pt>
                <c:pt idx="239">
                  <c:v>44166</c:v>
                </c:pt>
                <c:pt idx="240">
                  <c:v>44197</c:v>
                </c:pt>
                <c:pt idx="241">
                  <c:v>44228</c:v>
                </c:pt>
                <c:pt idx="242">
                  <c:v>44256</c:v>
                </c:pt>
                <c:pt idx="243">
                  <c:v>44287</c:v>
                </c:pt>
                <c:pt idx="244">
                  <c:v>44317</c:v>
                </c:pt>
                <c:pt idx="245">
                  <c:v>44348</c:v>
                </c:pt>
                <c:pt idx="246">
                  <c:v>44378</c:v>
                </c:pt>
                <c:pt idx="247">
                  <c:v>44409</c:v>
                </c:pt>
                <c:pt idx="248">
                  <c:v>44440</c:v>
                </c:pt>
                <c:pt idx="249">
                  <c:v>44470</c:v>
                </c:pt>
                <c:pt idx="250">
                  <c:v>44501</c:v>
                </c:pt>
                <c:pt idx="251">
                  <c:v>44531</c:v>
                </c:pt>
                <c:pt idx="252">
                  <c:v>44562</c:v>
                </c:pt>
                <c:pt idx="253">
                  <c:v>44593</c:v>
                </c:pt>
                <c:pt idx="254">
                  <c:v>44621</c:v>
                </c:pt>
                <c:pt idx="255">
                  <c:v>44652</c:v>
                </c:pt>
                <c:pt idx="256">
                  <c:v>44682</c:v>
                </c:pt>
                <c:pt idx="257">
                  <c:v>44713</c:v>
                </c:pt>
                <c:pt idx="258">
                  <c:v>44743</c:v>
                </c:pt>
                <c:pt idx="259">
                  <c:v>44774</c:v>
                </c:pt>
                <c:pt idx="260">
                  <c:v>44805</c:v>
                </c:pt>
                <c:pt idx="261">
                  <c:v>44835</c:v>
                </c:pt>
                <c:pt idx="262">
                  <c:v>44866</c:v>
                </c:pt>
                <c:pt idx="263">
                  <c:v>44896</c:v>
                </c:pt>
                <c:pt idx="264">
                  <c:v>44927</c:v>
                </c:pt>
                <c:pt idx="265">
                  <c:v>44958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266"/>
                <c:pt idx="0">
                  <c:v>106.9</c:v>
                </c:pt>
                <c:pt idx="1">
                  <c:v>106.6</c:v>
                </c:pt>
                <c:pt idx="2">
                  <c:v>106.5</c:v>
                </c:pt>
                <c:pt idx="3">
                  <c:v>106.7</c:v>
                </c:pt>
                <c:pt idx="4">
                  <c:v>106.4</c:v>
                </c:pt>
                <c:pt idx="5">
                  <c:v>106</c:v>
                </c:pt>
                <c:pt idx="6">
                  <c:v>106.1</c:v>
                </c:pt>
                <c:pt idx="7">
                  <c:v>105.8</c:v>
                </c:pt>
                <c:pt idx="8">
                  <c:v>105.1</c:v>
                </c:pt>
                <c:pt idx="9">
                  <c:v>104.9</c:v>
                </c:pt>
                <c:pt idx="10">
                  <c:v>104.6</c:v>
                </c:pt>
                <c:pt idx="11">
                  <c:v>104.5</c:v>
                </c:pt>
                <c:pt idx="12">
                  <c:v>103.9</c:v>
                </c:pt>
                <c:pt idx="13">
                  <c:v>103.8</c:v>
                </c:pt>
                <c:pt idx="14">
                  <c:v>103.2</c:v>
                </c:pt>
                <c:pt idx="15">
                  <c:v>102.9</c:v>
                </c:pt>
                <c:pt idx="16">
                  <c:v>102.7</c:v>
                </c:pt>
                <c:pt idx="17">
                  <c:v>102.6</c:v>
                </c:pt>
                <c:pt idx="18">
                  <c:v>102.3</c:v>
                </c:pt>
                <c:pt idx="19">
                  <c:v>102.2</c:v>
                </c:pt>
                <c:pt idx="20">
                  <c:v>102.2</c:v>
                </c:pt>
                <c:pt idx="21">
                  <c:v>101.8</c:v>
                </c:pt>
                <c:pt idx="22">
                  <c:v>101.6</c:v>
                </c:pt>
                <c:pt idx="23">
                  <c:v>101.4</c:v>
                </c:pt>
                <c:pt idx="24">
                  <c:v>101</c:v>
                </c:pt>
                <c:pt idx="25">
                  <c:v>100.9</c:v>
                </c:pt>
                <c:pt idx="26">
                  <c:v>100.8</c:v>
                </c:pt>
                <c:pt idx="27">
                  <c:v>100.5</c:v>
                </c:pt>
                <c:pt idx="28">
                  <c:v>100.6</c:v>
                </c:pt>
                <c:pt idx="29">
                  <c:v>100.6</c:v>
                </c:pt>
                <c:pt idx="30">
                  <c:v>100.4</c:v>
                </c:pt>
                <c:pt idx="31">
                  <c:v>100.5</c:v>
                </c:pt>
                <c:pt idx="32">
                  <c:v>100.6</c:v>
                </c:pt>
                <c:pt idx="33">
                  <c:v>100.9</c:v>
                </c:pt>
                <c:pt idx="34">
                  <c:v>101.1</c:v>
                </c:pt>
                <c:pt idx="35">
                  <c:v>101.2</c:v>
                </c:pt>
                <c:pt idx="36">
                  <c:v>101.2</c:v>
                </c:pt>
                <c:pt idx="37">
                  <c:v>101.2</c:v>
                </c:pt>
                <c:pt idx="38">
                  <c:v>101.3</c:v>
                </c:pt>
                <c:pt idx="39">
                  <c:v>101.8</c:v>
                </c:pt>
                <c:pt idx="40">
                  <c:v>102.7</c:v>
                </c:pt>
                <c:pt idx="41">
                  <c:v>103.1</c:v>
                </c:pt>
                <c:pt idx="42">
                  <c:v>103.4</c:v>
                </c:pt>
                <c:pt idx="43">
                  <c:v>103.5</c:v>
                </c:pt>
                <c:pt idx="44">
                  <c:v>103.5</c:v>
                </c:pt>
                <c:pt idx="45">
                  <c:v>103.5</c:v>
                </c:pt>
                <c:pt idx="46">
                  <c:v>103.5</c:v>
                </c:pt>
                <c:pt idx="47">
                  <c:v>103.4</c:v>
                </c:pt>
                <c:pt idx="48">
                  <c:v>103.1</c:v>
                </c:pt>
                <c:pt idx="49">
                  <c:v>103.1</c:v>
                </c:pt>
                <c:pt idx="50">
                  <c:v>102.9</c:v>
                </c:pt>
                <c:pt idx="51">
                  <c:v>102.9</c:v>
                </c:pt>
                <c:pt idx="52">
                  <c:v>102</c:v>
                </c:pt>
                <c:pt idx="53">
                  <c:v>101.8</c:v>
                </c:pt>
                <c:pt idx="54">
                  <c:v>101.9</c:v>
                </c:pt>
                <c:pt idx="55">
                  <c:v>101.9</c:v>
                </c:pt>
                <c:pt idx="56">
                  <c:v>101.9</c:v>
                </c:pt>
                <c:pt idx="57">
                  <c:v>101.6</c:v>
                </c:pt>
                <c:pt idx="58">
                  <c:v>101.4</c:v>
                </c:pt>
                <c:pt idx="59">
                  <c:v>101.2</c:v>
                </c:pt>
                <c:pt idx="60">
                  <c:v>101.2</c:v>
                </c:pt>
                <c:pt idx="61">
                  <c:v>101.1</c:v>
                </c:pt>
                <c:pt idx="62">
                  <c:v>101</c:v>
                </c:pt>
                <c:pt idx="63">
                  <c:v>101.4</c:v>
                </c:pt>
                <c:pt idx="64">
                  <c:v>101.6</c:v>
                </c:pt>
                <c:pt idx="65">
                  <c:v>101.5</c:v>
                </c:pt>
                <c:pt idx="66">
                  <c:v>101.4</c:v>
                </c:pt>
                <c:pt idx="67">
                  <c:v>101.4</c:v>
                </c:pt>
                <c:pt idx="68">
                  <c:v>101.3</c:v>
                </c:pt>
                <c:pt idx="69">
                  <c:v>101.2</c:v>
                </c:pt>
                <c:pt idx="70">
                  <c:v>101.3</c:v>
                </c:pt>
                <c:pt idx="71">
                  <c:v>101.3</c:v>
                </c:pt>
                <c:pt idx="72">
                  <c:v>100.8</c:v>
                </c:pt>
                <c:pt idx="73">
                  <c:v>100.9</c:v>
                </c:pt>
                <c:pt idx="74">
                  <c:v>101.1</c:v>
                </c:pt>
                <c:pt idx="75">
                  <c:v>101.2</c:v>
                </c:pt>
                <c:pt idx="76">
                  <c:v>101.3</c:v>
                </c:pt>
                <c:pt idx="77">
                  <c:v>101.4</c:v>
                </c:pt>
                <c:pt idx="78">
                  <c:v>101.6</c:v>
                </c:pt>
                <c:pt idx="79">
                  <c:v>101.8</c:v>
                </c:pt>
                <c:pt idx="80">
                  <c:v>102.1</c:v>
                </c:pt>
                <c:pt idx="81">
                  <c:v>102.5</c:v>
                </c:pt>
                <c:pt idx="82">
                  <c:v>102.8</c:v>
                </c:pt>
                <c:pt idx="83">
                  <c:v>103.2</c:v>
                </c:pt>
                <c:pt idx="84">
                  <c:v>103</c:v>
                </c:pt>
                <c:pt idx="85">
                  <c:v>103.6</c:v>
                </c:pt>
                <c:pt idx="86">
                  <c:v>103.8</c:v>
                </c:pt>
                <c:pt idx="87">
                  <c:v>103.9</c:v>
                </c:pt>
                <c:pt idx="88">
                  <c:v>104.1</c:v>
                </c:pt>
                <c:pt idx="89">
                  <c:v>104.2</c:v>
                </c:pt>
                <c:pt idx="90">
                  <c:v>104.2</c:v>
                </c:pt>
                <c:pt idx="91">
                  <c:v>104.3</c:v>
                </c:pt>
                <c:pt idx="92">
                  <c:v>104.4</c:v>
                </c:pt>
                <c:pt idx="93">
                  <c:v>104.4</c:v>
                </c:pt>
                <c:pt idx="94">
                  <c:v>104.3</c:v>
                </c:pt>
                <c:pt idx="95">
                  <c:v>104.2</c:v>
                </c:pt>
                <c:pt idx="96">
                  <c:v>103.3</c:v>
                </c:pt>
                <c:pt idx="97">
                  <c:v>103.5</c:v>
                </c:pt>
                <c:pt idx="98">
                  <c:v>103.7</c:v>
                </c:pt>
                <c:pt idx="99">
                  <c:v>103.9</c:v>
                </c:pt>
                <c:pt idx="100">
                  <c:v>103.9</c:v>
                </c:pt>
                <c:pt idx="101">
                  <c:v>103.8</c:v>
                </c:pt>
                <c:pt idx="102">
                  <c:v>104</c:v>
                </c:pt>
                <c:pt idx="103">
                  <c:v>103.9</c:v>
                </c:pt>
                <c:pt idx="104">
                  <c:v>103.8</c:v>
                </c:pt>
                <c:pt idx="105">
                  <c:v>103.8</c:v>
                </c:pt>
                <c:pt idx="106">
                  <c:v>103.6</c:v>
                </c:pt>
                <c:pt idx="107">
                  <c:v>103.5</c:v>
                </c:pt>
                <c:pt idx="108">
                  <c:v>103.2</c:v>
                </c:pt>
                <c:pt idx="109">
                  <c:v>102.9</c:v>
                </c:pt>
                <c:pt idx="110">
                  <c:v>102.7</c:v>
                </c:pt>
                <c:pt idx="111">
                  <c:v>102.4</c:v>
                </c:pt>
                <c:pt idx="112">
                  <c:v>102</c:v>
                </c:pt>
                <c:pt idx="113">
                  <c:v>101.9</c:v>
                </c:pt>
                <c:pt idx="114">
                  <c:v>101.6</c:v>
                </c:pt>
                <c:pt idx="115">
                  <c:v>101.5</c:v>
                </c:pt>
                <c:pt idx="116">
                  <c:v>101.6</c:v>
                </c:pt>
                <c:pt idx="117">
                  <c:v>101.7</c:v>
                </c:pt>
                <c:pt idx="118">
                  <c:v>101.7</c:v>
                </c:pt>
                <c:pt idx="119">
                  <c:v>101.8</c:v>
                </c:pt>
                <c:pt idx="120">
                  <c:v>102.5</c:v>
                </c:pt>
                <c:pt idx="121">
                  <c:v>102.5</c:v>
                </c:pt>
                <c:pt idx="122">
                  <c:v>102.7</c:v>
                </c:pt>
                <c:pt idx="123">
                  <c:v>102.9</c:v>
                </c:pt>
                <c:pt idx="124">
                  <c:v>103.2</c:v>
                </c:pt>
                <c:pt idx="125">
                  <c:v>103.2</c:v>
                </c:pt>
                <c:pt idx="126">
                  <c:v>103.3</c:v>
                </c:pt>
                <c:pt idx="127">
                  <c:v>103.6</c:v>
                </c:pt>
                <c:pt idx="128">
                  <c:v>103.5</c:v>
                </c:pt>
                <c:pt idx="129">
                  <c:v>103.7</c:v>
                </c:pt>
                <c:pt idx="130">
                  <c:v>104</c:v>
                </c:pt>
                <c:pt idx="131">
                  <c:v>104.1</c:v>
                </c:pt>
                <c:pt idx="132">
                  <c:v>103.4</c:v>
                </c:pt>
                <c:pt idx="133">
                  <c:v>103.6</c:v>
                </c:pt>
                <c:pt idx="134">
                  <c:v>103.4</c:v>
                </c:pt>
                <c:pt idx="135">
                  <c:v>103.6</c:v>
                </c:pt>
                <c:pt idx="136">
                  <c:v>103.3</c:v>
                </c:pt>
                <c:pt idx="137">
                  <c:v>103.3</c:v>
                </c:pt>
                <c:pt idx="138">
                  <c:v>103.3</c:v>
                </c:pt>
                <c:pt idx="139">
                  <c:v>103</c:v>
                </c:pt>
                <c:pt idx="140">
                  <c:v>102.9</c:v>
                </c:pt>
                <c:pt idx="141">
                  <c:v>102.8</c:v>
                </c:pt>
                <c:pt idx="142">
                  <c:v>102.6</c:v>
                </c:pt>
                <c:pt idx="143">
                  <c:v>102.3</c:v>
                </c:pt>
                <c:pt idx="144">
                  <c:v>101.9</c:v>
                </c:pt>
                <c:pt idx="145">
                  <c:v>101.7</c:v>
                </c:pt>
                <c:pt idx="146">
                  <c:v>101.5</c:v>
                </c:pt>
                <c:pt idx="147">
                  <c:v>101.6</c:v>
                </c:pt>
                <c:pt idx="148">
                  <c:v>101.5</c:v>
                </c:pt>
                <c:pt idx="149">
                  <c:v>101.4</c:v>
                </c:pt>
                <c:pt idx="150">
                  <c:v>101.7</c:v>
                </c:pt>
                <c:pt idx="151">
                  <c:v>101.6</c:v>
                </c:pt>
                <c:pt idx="152">
                  <c:v>101.6</c:v>
                </c:pt>
                <c:pt idx="153">
                  <c:v>101.5</c:v>
                </c:pt>
                <c:pt idx="154">
                  <c:v>101.4</c:v>
                </c:pt>
                <c:pt idx="155">
                  <c:v>101.4</c:v>
                </c:pt>
                <c:pt idx="156">
                  <c:v>100.5</c:v>
                </c:pt>
                <c:pt idx="157">
                  <c:v>100.5</c:v>
                </c:pt>
                <c:pt idx="158">
                  <c:v>100.5</c:v>
                </c:pt>
                <c:pt idx="159">
                  <c:v>100.3</c:v>
                </c:pt>
                <c:pt idx="160">
                  <c:v>100.3</c:v>
                </c:pt>
                <c:pt idx="161">
                  <c:v>100.3</c:v>
                </c:pt>
                <c:pt idx="162">
                  <c:v>100.2</c:v>
                </c:pt>
                <c:pt idx="163">
                  <c:v>100.1</c:v>
                </c:pt>
                <c:pt idx="164">
                  <c:v>100</c:v>
                </c:pt>
                <c:pt idx="165">
                  <c:v>99.9</c:v>
                </c:pt>
                <c:pt idx="166">
                  <c:v>99.7</c:v>
                </c:pt>
                <c:pt idx="167">
                  <c:v>99.6</c:v>
                </c:pt>
                <c:pt idx="168">
                  <c:v>99.9</c:v>
                </c:pt>
                <c:pt idx="169">
                  <c:v>99.7</c:v>
                </c:pt>
                <c:pt idx="170">
                  <c:v>99.6</c:v>
                </c:pt>
                <c:pt idx="171">
                  <c:v>99.8</c:v>
                </c:pt>
                <c:pt idx="172">
                  <c:v>99.7</c:v>
                </c:pt>
                <c:pt idx="173">
                  <c:v>99.7</c:v>
                </c:pt>
                <c:pt idx="174">
                  <c:v>99.8</c:v>
                </c:pt>
                <c:pt idx="175">
                  <c:v>99.9</c:v>
                </c:pt>
                <c:pt idx="176">
                  <c:v>99.8</c:v>
                </c:pt>
                <c:pt idx="177">
                  <c:v>99.8</c:v>
                </c:pt>
                <c:pt idx="178">
                  <c:v>99.8</c:v>
                </c:pt>
                <c:pt idx="179">
                  <c:v>99.8</c:v>
                </c:pt>
                <c:pt idx="180">
                  <c:v>99.6</c:v>
                </c:pt>
                <c:pt idx="181">
                  <c:v>99.6</c:v>
                </c:pt>
                <c:pt idx="182">
                  <c:v>99.7</c:v>
                </c:pt>
                <c:pt idx="183">
                  <c:v>99.7</c:v>
                </c:pt>
                <c:pt idx="184">
                  <c:v>99.8</c:v>
                </c:pt>
                <c:pt idx="185">
                  <c:v>99.9</c:v>
                </c:pt>
                <c:pt idx="186">
                  <c:v>99.9</c:v>
                </c:pt>
                <c:pt idx="187">
                  <c:v>100</c:v>
                </c:pt>
                <c:pt idx="188">
                  <c:v>100</c:v>
                </c:pt>
                <c:pt idx="189">
                  <c:v>100.2</c:v>
                </c:pt>
                <c:pt idx="190">
                  <c:v>100.3</c:v>
                </c:pt>
                <c:pt idx="191">
                  <c:v>100.5</c:v>
                </c:pt>
                <c:pt idx="192">
                  <c:v>100.8</c:v>
                </c:pt>
                <c:pt idx="193">
                  <c:v>100.9</c:v>
                </c:pt>
                <c:pt idx="194">
                  <c:v>101.1</c:v>
                </c:pt>
                <c:pt idx="195">
                  <c:v>101.1</c:v>
                </c:pt>
                <c:pt idx="196">
                  <c:v>101.2</c:v>
                </c:pt>
                <c:pt idx="197">
                  <c:v>101.3</c:v>
                </c:pt>
                <c:pt idx="198">
                  <c:v>101.3</c:v>
                </c:pt>
                <c:pt idx="199">
                  <c:v>101.3</c:v>
                </c:pt>
                <c:pt idx="200">
                  <c:v>101.5</c:v>
                </c:pt>
                <c:pt idx="201">
                  <c:v>101.5</c:v>
                </c:pt>
                <c:pt idx="202">
                  <c:v>101.8</c:v>
                </c:pt>
                <c:pt idx="203">
                  <c:v>101.8</c:v>
                </c:pt>
                <c:pt idx="204">
                  <c:v>101.1</c:v>
                </c:pt>
                <c:pt idx="205">
                  <c:v>101.2</c:v>
                </c:pt>
                <c:pt idx="206">
                  <c:v>101</c:v>
                </c:pt>
                <c:pt idx="207">
                  <c:v>101.2</c:v>
                </c:pt>
                <c:pt idx="208">
                  <c:v>101.1</c:v>
                </c:pt>
                <c:pt idx="209">
                  <c:v>101.1</c:v>
                </c:pt>
                <c:pt idx="210">
                  <c:v>101.1</c:v>
                </c:pt>
                <c:pt idx="211">
                  <c:v>101.3</c:v>
                </c:pt>
                <c:pt idx="212">
                  <c:v>101.4</c:v>
                </c:pt>
                <c:pt idx="213">
                  <c:v>101.4</c:v>
                </c:pt>
                <c:pt idx="214">
                  <c:v>101.4</c:v>
                </c:pt>
                <c:pt idx="215">
                  <c:v>101.4</c:v>
                </c:pt>
                <c:pt idx="216">
                  <c:v>101</c:v>
                </c:pt>
                <c:pt idx="217">
                  <c:v>101.1</c:v>
                </c:pt>
                <c:pt idx="218">
                  <c:v>101.5</c:v>
                </c:pt>
                <c:pt idx="219">
                  <c:v>101.7</c:v>
                </c:pt>
                <c:pt idx="220">
                  <c:v>101.9</c:v>
                </c:pt>
                <c:pt idx="221">
                  <c:v>102.1</c:v>
                </c:pt>
                <c:pt idx="222">
                  <c:v>102.3</c:v>
                </c:pt>
                <c:pt idx="223">
                  <c:v>102.3</c:v>
                </c:pt>
                <c:pt idx="224">
                  <c:v>102.4</c:v>
                </c:pt>
                <c:pt idx="225">
                  <c:v>102.6</c:v>
                </c:pt>
                <c:pt idx="226">
                  <c:v>102.6</c:v>
                </c:pt>
                <c:pt idx="227">
                  <c:v>102.8</c:v>
                </c:pt>
                <c:pt idx="228">
                  <c:v>103.1</c:v>
                </c:pt>
                <c:pt idx="229">
                  <c:v>103.4</c:v>
                </c:pt>
                <c:pt idx="230">
                  <c:v>103.5</c:v>
                </c:pt>
                <c:pt idx="231">
                  <c:v>103.4</c:v>
                </c:pt>
                <c:pt idx="232">
                  <c:v>103.4</c:v>
                </c:pt>
                <c:pt idx="233">
                  <c:v>103.5</c:v>
                </c:pt>
                <c:pt idx="234">
                  <c:v>103.4</c:v>
                </c:pt>
                <c:pt idx="235">
                  <c:v>103.4</c:v>
                </c:pt>
                <c:pt idx="236">
                  <c:v>103.2</c:v>
                </c:pt>
                <c:pt idx="237">
                  <c:v>103</c:v>
                </c:pt>
                <c:pt idx="238">
                  <c:v>102.9</c:v>
                </c:pt>
                <c:pt idx="239">
                  <c:v>102.8</c:v>
                </c:pt>
                <c:pt idx="240">
                  <c:v>102.7</c:v>
                </c:pt>
                <c:pt idx="241">
                  <c:v>102.5</c:v>
                </c:pt>
                <c:pt idx="242">
                  <c:v>102.6</c:v>
                </c:pt>
                <c:pt idx="243">
                  <c:v>102.8</c:v>
                </c:pt>
                <c:pt idx="244">
                  <c:v>103</c:v>
                </c:pt>
                <c:pt idx="245">
                  <c:v>102.9</c:v>
                </c:pt>
                <c:pt idx="246">
                  <c:v>103.3</c:v>
                </c:pt>
                <c:pt idx="247">
                  <c:v>103.8</c:v>
                </c:pt>
                <c:pt idx="248">
                  <c:v>104.1</c:v>
                </c:pt>
                <c:pt idx="249">
                  <c:v>105</c:v>
                </c:pt>
                <c:pt idx="250">
                  <c:v>105.9</c:v>
                </c:pt>
                <c:pt idx="251">
                  <c:v>106.7</c:v>
                </c:pt>
                <c:pt idx="252">
                  <c:v>107.6</c:v>
                </c:pt>
                <c:pt idx="253">
                  <c:v>107.5</c:v>
                </c:pt>
                <c:pt idx="254">
                  <c:v>107.9</c:v>
                </c:pt>
                <c:pt idx="255">
                  <c:v>109.3</c:v>
                </c:pt>
                <c:pt idx="256">
                  <c:v>110.4</c:v>
                </c:pt>
                <c:pt idx="257">
                  <c:v>111.2</c:v>
                </c:pt>
                <c:pt idx="258">
                  <c:v>111.7</c:v>
                </c:pt>
                <c:pt idx="259">
                  <c:v>112.6</c:v>
                </c:pt>
                <c:pt idx="260">
                  <c:v>113.6</c:v>
                </c:pt>
                <c:pt idx="261">
                  <c:v>114.4</c:v>
                </c:pt>
                <c:pt idx="262">
                  <c:v>115</c:v>
                </c:pt>
                <c:pt idx="263">
                  <c:v>115</c:v>
                </c:pt>
                <c:pt idx="264">
                  <c:v>114.4</c:v>
                </c:pt>
                <c:pt idx="265">
                  <c:v>115.5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po wyłączeniu cen żywności i energii</c:v>
                </c:pt>
              </c:strCache>
            </c:strRef>
          </c:tx>
          <c:spPr>
            <a:solidFill>
              <a:srgbClr val="8064a2"/>
            </a:solidFill>
            <a:ln w="29880">
              <a:solidFill>
                <a:srgbClr val="8064a2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 yy</c:formatCode>
                <c:ptCount val="266"/>
                <c:pt idx="0">
                  <c:v>36892</c:v>
                </c:pt>
                <c:pt idx="1">
                  <c:v>36923</c:v>
                </c:pt>
                <c:pt idx="2">
                  <c:v>36951</c:v>
                </c:pt>
                <c:pt idx="3">
                  <c:v>36982</c:v>
                </c:pt>
                <c:pt idx="4">
                  <c:v>37012</c:v>
                </c:pt>
                <c:pt idx="5">
                  <c:v>37043</c:v>
                </c:pt>
                <c:pt idx="6">
                  <c:v>37073</c:v>
                </c:pt>
                <c:pt idx="7">
                  <c:v>37104</c:v>
                </c:pt>
                <c:pt idx="8">
                  <c:v>37135</c:v>
                </c:pt>
                <c:pt idx="9">
                  <c:v>37165</c:v>
                </c:pt>
                <c:pt idx="10">
                  <c:v>37196</c:v>
                </c:pt>
                <c:pt idx="11">
                  <c:v>37226</c:v>
                </c:pt>
                <c:pt idx="12">
                  <c:v>37257</c:v>
                </c:pt>
                <c:pt idx="13">
                  <c:v>37288</c:v>
                </c:pt>
                <c:pt idx="14">
                  <c:v>37316</c:v>
                </c:pt>
                <c:pt idx="15">
                  <c:v>37347</c:v>
                </c:pt>
                <c:pt idx="16">
                  <c:v>37377</c:v>
                </c:pt>
                <c:pt idx="17">
                  <c:v>37408</c:v>
                </c:pt>
                <c:pt idx="18">
                  <c:v>37438</c:v>
                </c:pt>
                <c:pt idx="19">
                  <c:v>37469</c:v>
                </c:pt>
                <c:pt idx="20">
                  <c:v>37500</c:v>
                </c:pt>
                <c:pt idx="21">
                  <c:v>37530</c:v>
                </c:pt>
                <c:pt idx="22">
                  <c:v>37561</c:v>
                </c:pt>
                <c:pt idx="23">
                  <c:v>37591</c:v>
                </c:pt>
                <c:pt idx="24">
                  <c:v>37622</c:v>
                </c:pt>
                <c:pt idx="25">
                  <c:v>37653</c:v>
                </c:pt>
                <c:pt idx="26">
                  <c:v>37681</c:v>
                </c:pt>
                <c:pt idx="27">
                  <c:v>37712</c:v>
                </c:pt>
                <c:pt idx="28">
                  <c:v>37742</c:v>
                </c:pt>
                <c:pt idx="29">
                  <c:v>37773</c:v>
                </c:pt>
                <c:pt idx="30">
                  <c:v>37803</c:v>
                </c:pt>
                <c:pt idx="31">
                  <c:v>37834</c:v>
                </c:pt>
                <c:pt idx="32">
                  <c:v>37865</c:v>
                </c:pt>
                <c:pt idx="33">
                  <c:v>37895</c:v>
                </c:pt>
                <c:pt idx="34">
                  <c:v>37926</c:v>
                </c:pt>
                <c:pt idx="35">
                  <c:v>37956</c:v>
                </c:pt>
                <c:pt idx="36">
                  <c:v>37987</c:v>
                </c:pt>
                <c:pt idx="37">
                  <c:v>38018</c:v>
                </c:pt>
                <c:pt idx="38">
                  <c:v>38047</c:v>
                </c:pt>
                <c:pt idx="39">
                  <c:v>38078</c:v>
                </c:pt>
                <c:pt idx="40">
                  <c:v>38108</c:v>
                </c:pt>
                <c:pt idx="41">
                  <c:v>38139</c:v>
                </c:pt>
                <c:pt idx="42">
                  <c:v>38169</c:v>
                </c:pt>
                <c:pt idx="43">
                  <c:v>38200</c:v>
                </c:pt>
                <c:pt idx="44">
                  <c:v>38231</c:v>
                </c:pt>
                <c:pt idx="45">
                  <c:v>38261</c:v>
                </c:pt>
                <c:pt idx="46">
                  <c:v>38292</c:v>
                </c:pt>
                <c:pt idx="47">
                  <c:v>38322</c:v>
                </c:pt>
                <c:pt idx="48">
                  <c:v>38353</c:v>
                </c:pt>
                <c:pt idx="49">
                  <c:v>38384</c:v>
                </c:pt>
                <c:pt idx="50">
                  <c:v>38412</c:v>
                </c:pt>
                <c:pt idx="51">
                  <c:v>38443</c:v>
                </c:pt>
                <c:pt idx="52">
                  <c:v>38473</c:v>
                </c:pt>
                <c:pt idx="53">
                  <c:v>38504</c:v>
                </c:pt>
                <c:pt idx="54">
                  <c:v>38534</c:v>
                </c:pt>
                <c:pt idx="55">
                  <c:v>38565</c:v>
                </c:pt>
                <c:pt idx="56">
                  <c:v>38596</c:v>
                </c:pt>
                <c:pt idx="57">
                  <c:v>38626</c:v>
                </c:pt>
                <c:pt idx="58">
                  <c:v>38657</c:v>
                </c:pt>
                <c:pt idx="59">
                  <c:v>38687</c:v>
                </c:pt>
                <c:pt idx="60">
                  <c:v>38718</c:v>
                </c:pt>
                <c:pt idx="61">
                  <c:v>38749</c:v>
                </c:pt>
                <c:pt idx="62">
                  <c:v>38777</c:v>
                </c:pt>
                <c:pt idx="63">
                  <c:v>38808</c:v>
                </c:pt>
                <c:pt idx="64">
                  <c:v>38838</c:v>
                </c:pt>
                <c:pt idx="65">
                  <c:v>38869</c:v>
                </c:pt>
                <c:pt idx="66">
                  <c:v>38899</c:v>
                </c:pt>
                <c:pt idx="67">
                  <c:v>38930</c:v>
                </c:pt>
                <c:pt idx="68">
                  <c:v>38961</c:v>
                </c:pt>
                <c:pt idx="69">
                  <c:v>38991</c:v>
                </c:pt>
                <c:pt idx="70">
                  <c:v>39022</c:v>
                </c:pt>
                <c:pt idx="71">
                  <c:v>39052</c:v>
                </c:pt>
                <c:pt idx="72">
                  <c:v>39083</c:v>
                </c:pt>
                <c:pt idx="73">
                  <c:v>39114</c:v>
                </c:pt>
                <c:pt idx="74">
                  <c:v>39142</c:v>
                </c:pt>
                <c:pt idx="75">
                  <c:v>39173</c:v>
                </c:pt>
                <c:pt idx="76">
                  <c:v>39203</c:v>
                </c:pt>
                <c:pt idx="77">
                  <c:v>39234</c:v>
                </c:pt>
                <c:pt idx="78">
                  <c:v>39264</c:v>
                </c:pt>
                <c:pt idx="79">
                  <c:v>39295</c:v>
                </c:pt>
                <c:pt idx="80">
                  <c:v>39326</c:v>
                </c:pt>
                <c:pt idx="81">
                  <c:v>39356</c:v>
                </c:pt>
                <c:pt idx="82">
                  <c:v>39387</c:v>
                </c:pt>
                <c:pt idx="83">
                  <c:v>39417</c:v>
                </c:pt>
                <c:pt idx="84">
                  <c:v>39448</c:v>
                </c:pt>
                <c:pt idx="85">
                  <c:v>39479</c:v>
                </c:pt>
                <c:pt idx="86">
                  <c:v>39508</c:v>
                </c:pt>
                <c:pt idx="87">
                  <c:v>39539</c:v>
                </c:pt>
                <c:pt idx="88">
                  <c:v>39569</c:v>
                </c:pt>
                <c:pt idx="89">
                  <c:v>39600</c:v>
                </c:pt>
                <c:pt idx="90">
                  <c:v>39630</c:v>
                </c:pt>
                <c:pt idx="91">
                  <c:v>39661</c:v>
                </c:pt>
                <c:pt idx="92">
                  <c:v>39692</c:v>
                </c:pt>
                <c:pt idx="93">
                  <c:v>39722</c:v>
                </c:pt>
                <c:pt idx="94">
                  <c:v>39753</c:v>
                </c:pt>
                <c:pt idx="95">
                  <c:v>39783</c:v>
                </c:pt>
                <c:pt idx="96">
                  <c:v>39814</c:v>
                </c:pt>
                <c:pt idx="97">
                  <c:v>39845</c:v>
                </c:pt>
                <c:pt idx="98">
                  <c:v>39873</c:v>
                </c:pt>
                <c:pt idx="99">
                  <c:v>39904</c:v>
                </c:pt>
                <c:pt idx="100">
                  <c:v>39934</c:v>
                </c:pt>
                <c:pt idx="101">
                  <c:v>39965</c:v>
                </c:pt>
                <c:pt idx="102">
                  <c:v>39995</c:v>
                </c:pt>
                <c:pt idx="103">
                  <c:v>40026</c:v>
                </c:pt>
                <c:pt idx="104">
                  <c:v>40057</c:v>
                </c:pt>
                <c:pt idx="105">
                  <c:v>40087</c:v>
                </c:pt>
                <c:pt idx="106">
                  <c:v>40118</c:v>
                </c:pt>
                <c:pt idx="107">
                  <c:v>40148</c:v>
                </c:pt>
                <c:pt idx="108">
                  <c:v>40179</c:v>
                </c:pt>
                <c:pt idx="109">
                  <c:v>40210</c:v>
                </c:pt>
                <c:pt idx="110">
                  <c:v>40238</c:v>
                </c:pt>
                <c:pt idx="111">
                  <c:v>40269</c:v>
                </c:pt>
                <c:pt idx="112">
                  <c:v>40299</c:v>
                </c:pt>
                <c:pt idx="113">
                  <c:v>40330</c:v>
                </c:pt>
                <c:pt idx="114">
                  <c:v>40360</c:v>
                </c:pt>
                <c:pt idx="115">
                  <c:v>40391</c:v>
                </c:pt>
                <c:pt idx="116">
                  <c:v>40422</c:v>
                </c:pt>
                <c:pt idx="117">
                  <c:v>40452</c:v>
                </c:pt>
                <c:pt idx="118">
                  <c:v>40483</c:v>
                </c:pt>
                <c:pt idx="119">
                  <c:v>40513</c:v>
                </c:pt>
                <c:pt idx="120">
                  <c:v>40544</c:v>
                </c:pt>
                <c:pt idx="121">
                  <c:v>40575</c:v>
                </c:pt>
                <c:pt idx="122">
                  <c:v>40603</c:v>
                </c:pt>
                <c:pt idx="123">
                  <c:v>40634</c:v>
                </c:pt>
                <c:pt idx="124">
                  <c:v>40664</c:v>
                </c:pt>
                <c:pt idx="125">
                  <c:v>40695</c:v>
                </c:pt>
                <c:pt idx="126">
                  <c:v>40725</c:v>
                </c:pt>
                <c:pt idx="127">
                  <c:v>40756</c:v>
                </c:pt>
                <c:pt idx="128">
                  <c:v>40787</c:v>
                </c:pt>
                <c:pt idx="129">
                  <c:v>40817</c:v>
                </c:pt>
                <c:pt idx="130">
                  <c:v>40848</c:v>
                </c:pt>
                <c:pt idx="131">
                  <c:v>40878</c:v>
                </c:pt>
                <c:pt idx="132">
                  <c:v>40909</c:v>
                </c:pt>
                <c:pt idx="133">
                  <c:v>40940</c:v>
                </c:pt>
                <c:pt idx="134">
                  <c:v>40969</c:v>
                </c:pt>
                <c:pt idx="135">
                  <c:v>41000</c:v>
                </c:pt>
                <c:pt idx="136">
                  <c:v>41030</c:v>
                </c:pt>
                <c:pt idx="137">
                  <c:v>41061</c:v>
                </c:pt>
                <c:pt idx="138">
                  <c:v>41091</c:v>
                </c:pt>
                <c:pt idx="139">
                  <c:v>41122</c:v>
                </c:pt>
                <c:pt idx="140">
                  <c:v>41153</c:v>
                </c:pt>
                <c:pt idx="141">
                  <c:v>41183</c:v>
                </c:pt>
                <c:pt idx="142">
                  <c:v>41214</c:v>
                </c:pt>
                <c:pt idx="143">
                  <c:v>41244</c:v>
                </c:pt>
                <c:pt idx="144">
                  <c:v>41275</c:v>
                </c:pt>
                <c:pt idx="145">
                  <c:v>41306</c:v>
                </c:pt>
                <c:pt idx="146">
                  <c:v>41334</c:v>
                </c:pt>
                <c:pt idx="147">
                  <c:v>41365</c:v>
                </c:pt>
                <c:pt idx="148">
                  <c:v>41395</c:v>
                </c:pt>
                <c:pt idx="149">
                  <c:v>41426</c:v>
                </c:pt>
                <c:pt idx="150">
                  <c:v>41456</c:v>
                </c:pt>
                <c:pt idx="151">
                  <c:v>41487</c:v>
                </c:pt>
                <c:pt idx="152">
                  <c:v>41518</c:v>
                </c:pt>
                <c:pt idx="153">
                  <c:v>41548</c:v>
                </c:pt>
                <c:pt idx="154">
                  <c:v>41579</c:v>
                </c:pt>
                <c:pt idx="155">
                  <c:v>41609</c:v>
                </c:pt>
                <c:pt idx="156">
                  <c:v>41640</c:v>
                </c:pt>
                <c:pt idx="157">
                  <c:v>41671</c:v>
                </c:pt>
                <c:pt idx="158">
                  <c:v>41699</c:v>
                </c:pt>
                <c:pt idx="159">
                  <c:v>41730</c:v>
                </c:pt>
                <c:pt idx="160">
                  <c:v>41760</c:v>
                </c:pt>
                <c:pt idx="161">
                  <c:v>41791</c:v>
                </c:pt>
                <c:pt idx="162">
                  <c:v>41821</c:v>
                </c:pt>
                <c:pt idx="163">
                  <c:v>41852</c:v>
                </c:pt>
                <c:pt idx="164">
                  <c:v>41883</c:v>
                </c:pt>
                <c:pt idx="165">
                  <c:v>41913</c:v>
                </c:pt>
                <c:pt idx="166">
                  <c:v>41944</c:v>
                </c:pt>
                <c:pt idx="167">
                  <c:v>41974</c:v>
                </c:pt>
                <c:pt idx="168">
                  <c:v>42005</c:v>
                </c:pt>
                <c:pt idx="169">
                  <c:v>42036</c:v>
                </c:pt>
                <c:pt idx="170">
                  <c:v>42064</c:v>
                </c:pt>
                <c:pt idx="171">
                  <c:v>42095</c:v>
                </c:pt>
                <c:pt idx="172">
                  <c:v>42125</c:v>
                </c:pt>
                <c:pt idx="173">
                  <c:v>42156</c:v>
                </c:pt>
                <c:pt idx="174">
                  <c:v>42186</c:v>
                </c:pt>
                <c:pt idx="175">
                  <c:v>42217</c:v>
                </c:pt>
                <c:pt idx="176">
                  <c:v>42248</c:v>
                </c:pt>
                <c:pt idx="177">
                  <c:v>42278</c:v>
                </c:pt>
                <c:pt idx="178">
                  <c:v>42309</c:v>
                </c:pt>
                <c:pt idx="179">
                  <c:v>42339</c:v>
                </c:pt>
                <c:pt idx="180">
                  <c:v>42370</c:v>
                </c:pt>
                <c:pt idx="181">
                  <c:v>42401</c:v>
                </c:pt>
                <c:pt idx="182">
                  <c:v>42430</c:v>
                </c:pt>
                <c:pt idx="183">
                  <c:v>42461</c:v>
                </c:pt>
                <c:pt idx="184">
                  <c:v>42491</c:v>
                </c:pt>
                <c:pt idx="185">
                  <c:v>42522</c:v>
                </c:pt>
                <c:pt idx="186">
                  <c:v>42552</c:v>
                </c:pt>
                <c:pt idx="187">
                  <c:v>42583</c:v>
                </c:pt>
                <c:pt idx="188">
                  <c:v>42614</c:v>
                </c:pt>
                <c:pt idx="189">
                  <c:v>42644</c:v>
                </c:pt>
                <c:pt idx="190">
                  <c:v>42675</c:v>
                </c:pt>
                <c:pt idx="191">
                  <c:v>42705</c:v>
                </c:pt>
                <c:pt idx="192">
                  <c:v>42736</c:v>
                </c:pt>
                <c:pt idx="193">
                  <c:v>42767</c:v>
                </c:pt>
                <c:pt idx="194">
                  <c:v>42795</c:v>
                </c:pt>
                <c:pt idx="195">
                  <c:v>42826</c:v>
                </c:pt>
                <c:pt idx="196">
                  <c:v>42856</c:v>
                </c:pt>
                <c:pt idx="197">
                  <c:v>42887</c:v>
                </c:pt>
                <c:pt idx="198">
                  <c:v>42917</c:v>
                </c:pt>
                <c:pt idx="199">
                  <c:v>42948</c:v>
                </c:pt>
                <c:pt idx="200">
                  <c:v>42979</c:v>
                </c:pt>
                <c:pt idx="201">
                  <c:v>43009</c:v>
                </c:pt>
                <c:pt idx="202">
                  <c:v>43040</c:v>
                </c:pt>
                <c:pt idx="203">
                  <c:v>43070</c:v>
                </c:pt>
                <c:pt idx="204">
                  <c:v>43101</c:v>
                </c:pt>
                <c:pt idx="205">
                  <c:v>43132</c:v>
                </c:pt>
                <c:pt idx="206">
                  <c:v>43160</c:v>
                </c:pt>
                <c:pt idx="207">
                  <c:v>43191</c:v>
                </c:pt>
                <c:pt idx="208">
                  <c:v>43221</c:v>
                </c:pt>
                <c:pt idx="209">
                  <c:v>43252</c:v>
                </c:pt>
                <c:pt idx="210">
                  <c:v>43282</c:v>
                </c:pt>
                <c:pt idx="211">
                  <c:v>43313</c:v>
                </c:pt>
                <c:pt idx="212">
                  <c:v>43344</c:v>
                </c:pt>
                <c:pt idx="213">
                  <c:v>43374</c:v>
                </c:pt>
                <c:pt idx="214">
                  <c:v>43405</c:v>
                </c:pt>
                <c:pt idx="215">
                  <c:v>43435</c:v>
                </c:pt>
                <c:pt idx="216">
                  <c:v>43466</c:v>
                </c:pt>
                <c:pt idx="217">
                  <c:v>43497</c:v>
                </c:pt>
                <c:pt idx="218">
                  <c:v>43525</c:v>
                </c:pt>
                <c:pt idx="219">
                  <c:v>43556</c:v>
                </c:pt>
                <c:pt idx="220">
                  <c:v>43586</c:v>
                </c:pt>
                <c:pt idx="221">
                  <c:v>43617</c:v>
                </c:pt>
                <c:pt idx="222">
                  <c:v>43647</c:v>
                </c:pt>
                <c:pt idx="223">
                  <c:v>43678</c:v>
                </c:pt>
                <c:pt idx="224">
                  <c:v>43709</c:v>
                </c:pt>
                <c:pt idx="225">
                  <c:v>43739</c:v>
                </c:pt>
                <c:pt idx="226">
                  <c:v>43770</c:v>
                </c:pt>
                <c:pt idx="227">
                  <c:v>43800</c:v>
                </c:pt>
                <c:pt idx="228">
                  <c:v>43831</c:v>
                </c:pt>
                <c:pt idx="229">
                  <c:v>43862</c:v>
                </c:pt>
                <c:pt idx="230">
                  <c:v>43891</c:v>
                </c:pt>
                <c:pt idx="231">
                  <c:v>43922</c:v>
                </c:pt>
                <c:pt idx="232">
                  <c:v>43952</c:v>
                </c:pt>
                <c:pt idx="233">
                  <c:v>43983</c:v>
                </c:pt>
                <c:pt idx="234">
                  <c:v>44013</c:v>
                </c:pt>
                <c:pt idx="235">
                  <c:v>44044</c:v>
                </c:pt>
                <c:pt idx="236">
                  <c:v>44075</c:v>
                </c:pt>
                <c:pt idx="237">
                  <c:v>44105</c:v>
                </c:pt>
                <c:pt idx="238">
                  <c:v>44136</c:v>
                </c:pt>
                <c:pt idx="239">
                  <c:v>44166</c:v>
                </c:pt>
                <c:pt idx="240">
                  <c:v>44197</c:v>
                </c:pt>
                <c:pt idx="241">
                  <c:v>44228</c:v>
                </c:pt>
                <c:pt idx="242">
                  <c:v>44256</c:v>
                </c:pt>
                <c:pt idx="243">
                  <c:v>44287</c:v>
                </c:pt>
                <c:pt idx="244">
                  <c:v>44317</c:v>
                </c:pt>
                <c:pt idx="245">
                  <c:v>44348</c:v>
                </c:pt>
                <c:pt idx="246">
                  <c:v>44378</c:v>
                </c:pt>
                <c:pt idx="247">
                  <c:v>44409</c:v>
                </c:pt>
                <c:pt idx="248">
                  <c:v>44440</c:v>
                </c:pt>
                <c:pt idx="249">
                  <c:v>44470</c:v>
                </c:pt>
                <c:pt idx="250">
                  <c:v>44501</c:v>
                </c:pt>
                <c:pt idx="251">
                  <c:v>44531</c:v>
                </c:pt>
                <c:pt idx="252">
                  <c:v>44562</c:v>
                </c:pt>
                <c:pt idx="253">
                  <c:v>44593</c:v>
                </c:pt>
                <c:pt idx="254">
                  <c:v>44621</c:v>
                </c:pt>
                <c:pt idx="255">
                  <c:v>44652</c:v>
                </c:pt>
                <c:pt idx="256">
                  <c:v>44682</c:v>
                </c:pt>
                <c:pt idx="257">
                  <c:v>44713</c:v>
                </c:pt>
                <c:pt idx="258">
                  <c:v>44743</c:v>
                </c:pt>
                <c:pt idx="259">
                  <c:v>44774</c:v>
                </c:pt>
                <c:pt idx="260">
                  <c:v>44805</c:v>
                </c:pt>
                <c:pt idx="261">
                  <c:v>44835</c:v>
                </c:pt>
                <c:pt idx="262">
                  <c:v>44866</c:v>
                </c:pt>
                <c:pt idx="263">
                  <c:v>44896</c:v>
                </c:pt>
                <c:pt idx="264">
                  <c:v>44927</c:v>
                </c:pt>
                <c:pt idx="265">
                  <c:v>44958</c:v>
                </c:pt>
              </c:numCache>
            </c:numRef>
          </c:cat>
          <c:val>
            <c:numRef>
              <c:f>3</c:f>
              <c:numCache>
                <c:formatCode>General</c:formatCode>
                <c:ptCount val="266"/>
                <c:pt idx="0">
                  <c:v>106.6</c:v>
                </c:pt>
                <c:pt idx="1">
                  <c:v>106.1</c:v>
                </c:pt>
                <c:pt idx="2">
                  <c:v>105.8</c:v>
                </c:pt>
                <c:pt idx="3">
                  <c:v>106</c:v>
                </c:pt>
                <c:pt idx="4">
                  <c:v>106.5</c:v>
                </c:pt>
                <c:pt idx="5">
                  <c:v>106.4</c:v>
                </c:pt>
                <c:pt idx="6">
                  <c:v>105.8</c:v>
                </c:pt>
                <c:pt idx="7">
                  <c:v>105.6</c:v>
                </c:pt>
                <c:pt idx="8">
                  <c:v>104.9</c:v>
                </c:pt>
                <c:pt idx="9">
                  <c:v>104.7</c:v>
                </c:pt>
                <c:pt idx="10">
                  <c:v>104.5</c:v>
                </c:pt>
                <c:pt idx="11">
                  <c:v>104.3</c:v>
                </c:pt>
                <c:pt idx="12">
                  <c:v>103.9</c:v>
                </c:pt>
                <c:pt idx="13">
                  <c:v>104</c:v>
                </c:pt>
                <c:pt idx="14">
                  <c:v>103.7</c:v>
                </c:pt>
                <c:pt idx="15">
                  <c:v>103.6</c:v>
                </c:pt>
                <c:pt idx="16">
                  <c:v>102.7</c:v>
                </c:pt>
                <c:pt idx="17">
                  <c:v>102.6</c:v>
                </c:pt>
                <c:pt idx="18">
                  <c:v>102.4</c:v>
                </c:pt>
                <c:pt idx="19">
                  <c:v>102.3</c:v>
                </c:pt>
                <c:pt idx="20">
                  <c:v>102.4</c:v>
                </c:pt>
                <c:pt idx="21">
                  <c:v>101.9</c:v>
                </c:pt>
                <c:pt idx="22">
                  <c:v>101.7</c:v>
                </c:pt>
                <c:pt idx="23">
                  <c:v>101.5</c:v>
                </c:pt>
                <c:pt idx="24">
                  <c:v>101.1</c:v>
                </c:pt>
                <c:pt idx="25">
                  <c:v>100.9</c:v>
                </c:pt>
                <c:pt idx="26">
                  <c:v>100.9</c:v>
                </c:pt>
                <c:pt idx="27">
                  <c:v>100.7</c:v>
                </c:pt>
                <c:pt idx="28">
                  <c:v>100.7</c:v>
                </c:pt>
                <c:pt idx="29">
                  <c:v>100.6</c:v>
                </c:pt>
                <c:pt idx="30">
                  <c:v>100.5</c:v>
                </c:pt>
                <c:pt idx="31">
                  <c:v>100.5</c:v>
                </c:pt>
                <c:pt idx="32">
                  <c:v>100.5</c:v>
                </c:pt>
                <c:pt idx="33">
                  <c:v>100.8</c:v>
                </c:pt>
                <c:pt idx="34">
                  <c:v>100.9</c:v>
                </c:pt>
                <c:pt idx="35">
                  <c:v>101</c:v>
                </c:pt>
                <c:pt idx="36">
                  <c:v>100.8</c:v>
                </c:pt>
                <c:pt idx="37">
                  <c:v>100.7</c:v>
                </c:pt>
                <c:pt idx="38">
                  <c:v>100.7</c:v>
                </c:pt>
                <c:pt idx="39">
                  <c:v>100.8</c:v>
                </c:pt>
                <c:pt idx="40">
                  <c:v>101.7</c:v>
                </c:pt>
                <c:pt idx="41">
                  <c:v>101.9</c:v>
                </c:pt>
                <c:pt idx="42">
                  <c:v>102.2</c:v>
                </c:pt>
                <c:pt idx="43">
                  <c:v>102.2</c:v>
                </c:pt>
                <c:pt idx="44">
                  <c:v>102.3</c:v>
                </c:pt>
                <c:pt idx="45">
                  <c:v>102.4</c:v>
                </c:pt>
                <c:pt idx="46">
                  <c:v>102.4</c:v>
                </c:pt>
                <c:pt idx="47">
                  <c:v>102.4</c:v>
                </c:pt>
                <c:pt idx="48">
                  <c:v>102.1</c:v>
                </c:pt>
                <c:pt idx="49">
                  <c:v>102.1</c:v>
                </c:pt>
                <c:pt idx="50">
                  <c:v>102.1</c:v>
                </c:pt>
                <c:pt idx="51">
                  <c:v>102.1</c:v>
                </c:pt>
                <c:pt idx="52">
                  <c:v>101.2</c:v>
                </c:pt>
                <c:pt idx="53">
                  <c:v>101.1</c:v>
                </c:pt>
                <c:pt idx="54">
                  <c:v>101</c:v>
                </c:pt>
                <c:pt idx="55">
                  <c:v>100.9</c:v>
                </c:pt>
                <c:pt idx="56">
                  <c:v>100.8</c:v>
                </c:pt>
                <c:pt idx="57">
                  <c:v>100.7</c:v>
                </c:pt>
                <c:pt idx="58">
                  <c:v>100.5</c:v>
                </c:pt>
                <c:pt idx="59">
                  <c:v>100.5</c:v>
                </c:pt>
                <c:pt idx="60">
                  <c:v>99.9</c:v>
                </c:pt>
                <c:pt idx="61">
                  <c:v>99.9</c:v>
                </c:pt>
                <c:pt idx="62">
                  <c:v>99.8</c:v>
                </c:pt>
                <c:pt idx="63">
                  <c:v>99.7</c:v>
                </c:pt>
                <c:pt idx="64">
                  <c:v>99.7</c:v>
                </c:pt>
                <c:pt idx="65">
                  <c:v>99.7</c:v>
                </c:pt>
                <c:pt idx="66">
                  <c:v>100.1</c:v>
                </c:pt>
                <c:pt idx="67">
                  <c:v>100.2</c:v>
                </c:pt>
                <c:pt idx="68">
                  <c:v>100.2</c:v>
                </c:pt>
                <c:pt idx="69">
                  <c:v>100.2</c:v>
                </c:pt>
                <c:pt idx="70">
                  <c:v>100.6</c:v>
                </c:pt>
                <c:pt idx="71">
                  <c:v>100.7</c:v>
                </c:pt>
                <c:pt idx="72">
                  <c:v>100.7</c:v>
                </c:pt>
                <c:pt idx="73">
                  <c:v>100.8</c:v>
                </c:pt>
                <c:pt idx="74">
                  <c:v>101</c:v>
                </c:pt>
                <c:pt idx="75">
                  <c:v>101.1</c:v>
                </c:pt>
                <c:pt idx="76">
                  <c:v>101.4</c:v>
                </c:pt>
                <c:pt idx="77">
                  <c:v>101.5</c:v>
                </c:pt>
                <c:pt idx="78">
                  <c:v>101.1</c:v>
                </c:pt>
                <c:pt idx="79">
                  <c:v>100.8</c:v>
                </c:pt>
                <c:pt idx="80">
                  <c:v>100.9</c:v>
                </c:pt>
                <c:pt idx="81">
                  <c:v>101</c:v>
                </c:pt>
                <c:pt idx="82">
                  <c:v>101.1</c:v>
                </c:pt>
                <c:pt idx="83">
                  <c:v>101.3</c:v>
                </c:pt>
                <c:pt idx="84">
                  <c:v>101.6</c:v>
                </c:pt>
                <c:pt idx="85">
                  <c:v>101.8</c:v>
                </c:pt>
                <c:pt idx="86">
                  <c:v>102</c:v>
                </c:pt>
                <c:pt idx="87">
                  <c:v>102.1</c:v>
                </c:pt>
                <c:pt idx="88">
                  <c:v>102.1</c:v>
                </c:pt>
                <c:pt idx="89">
                  <c:v>102.2</c:v>
                </c:pt>
                <c:pt idx="90">
                  <c:v>102.2</c:v>
                </c:pt>
                <c:pt idx="91">
                  <c:v>102.7</c:v>
                </c:pt>
                <c:pt idx="92">
                  <c:v>102.9</c:v>
                </c:pt>
                <c:pt idx="93">
                  <c:v>102.9</c:v>
                </c:pt>
                <c:pt idx="94">
                  <c:v>102.9</c:v>
                </c:pt>
                <c:pt idx="95">
                  <c:v>102.8</c:v>
                </c:pt>
                <c:pt idx="96">
                  <c:v>102.2</c:v>
                </c:pt>
                <c:pt idx="97">
                  <c:v>102.4</c:v>
                </c:pt>
                <c:pt idx="98">
                  <c:v>102.5</c:v>
                </c:pt>
                <c:pt idx="99">
                  <c:v>102.6</c:v>
                </c:pt>
                <c:pt idx="100">
                  <c:v>102.8</c:v>
                </c:pt>
                <c:pt idx="101">
                  <c:v>102.7</c:v>
                </c:pt>
                <c:pt idx="102">
                  <c:v>102.9</c:v>
                </c:pt>
                <c:pt idx="103">
                  <c:v>102.9</c:v>
                </c:pt>
                <c:pt idx="104">
                  <c:v>102.9</c:v>
                </c:pt>
                <c:pt idx="105">
                  <c:v>102.9</c:v>
                </c:pt>
                <c:pt idx="106">
                  <c:v>102.8</c:v>
                </c:pt>
                <c:pt idx="107">
                  <c:v>102.6</c:v>
                </c:pt>
                <c:pt idx="108">
                  <c:v>102.4</c:v>
                </c:pt>
                <c:pt idx="109">
                  <c:v>102.2</c:v>
                </c:pt>
                <c:pt idx="110">
                  <c:v>102</c:v>
                </c:pt>
                <c:pt idx="111">
                  <c:v>101.9</c:v>
                </c:pt>
                <c:pt idx="112">
                  <c:v>101.6</c:v>
                </c:pt>
                <c:pt idx="113">
                  <c:v>101.5</c:v>
                </c:pt>
                <c:pt idx="114">
                  <c:v>101.2</c:v>
                </c:pt>
                <c:pt idx="115">
                  <c:v>101.2</c:v>
                </c:pt>
                <c:pt idx="116">
                  <c:v>101.2</c:v>
                </c:pt>
                <c:pt idx="117">
                  <c:v>101.2</c:v>
                </c:pt>
                <c:pt idx="118">
                  <c:v>101.2</c:v>
                </c:pt>
                <c:pt idx="119">
                  <c:v>101.6</c:v>
                </c:pt>
                <c:pt idx="120">
                  <c:v>101.6</c:v>
                </c:pt>
                <c:pt idx="121">
                  <c:v>101.7</c:v>
                </c:pt>
                <c:pt idx="122">
                  <c:v>102</c:v>
                </c:pt>
                <c:pt idx="123">
                  <c:v>102.1</c:v>
                </c:pt>
                <c:pt idx="124">
                  <c:v>102.4</c:v>
                </c:pt>
                <c:pt idx="125">
                  <c:v>102.4</c:v>
                </c:pt>
                <c:pt idx="126">
                  <c:v>102.4</c:v>
                </c:pt>
                <c:pt idx="127">
                  <c:v>102.7</c:v>
                </c:pt>
                <c:pt idx="128">
                  <c:v>102.6</c:v>
                </c:pt>
                <c:pt idx="129">
                  <c:v>102.8</c:v>
                </c:pt>
                <c:pt idx="130">
                  <c:v>103</c:v>
                </c:pt>
                <c:pt idx="131">
                  <c:v>103.1</c:v>
                </c:pt>
                <c:pt idx="132">
                  <c:v>102.5</c:v>
                </c:pt>
                <c:pt idx="133">
                  <c:v>102.6</c:v>
                </c:pt>
                <c:pt idx="134">
                  <c:v>102.4</c:v>
                </c:pt>
                <c:pt idx="135">
                  <c:v>102.7</c:v>
                </c:pt>
                <c:pt idx="136">
                  <c:v>102.3</c:v>
                </c:pt>
                <c:pt idx="137">
                  <c:v>102.3</c:v>
                </c:pt>
                <c:pt idx="138">
                  <c:v>102.3</c:v>
                </c:pt>
                <c:pt idx="139">
                  <c:v>102.1</c:v>
                </c:pt>
                <c:pt idx="140">
                  <c:v>101.9</c:v>
                </c:pt>
                <c:pt idx="141">
                  <c:v>101.9</c:v>
                </c:pt>
                <c:pt idx="142">
                  <c:v>101.7</c:v>
                </c:pt>
                <c:pt idx="143">
                  <c:v>101.4</c:v>
                </c:pt>
                <c:pt idx="144">
                  <c:v>101.4</c:v>
                </c:pt>
                <c:pt idx="145">
                  <c:v>101.1</c:v>
                </c:pt>
                <c:pt idx="146">
                  <c:v>101</c:v>
                </c:pt>
                <c:pt idx="147">
                  <c:v>101.1</c:v>
                </c:pt>
                <c:pt idx="148">
                  <c:v>101</c:v>
                </c:pt>
                <c:pt idx="149">
                  <c:v>100.9</c:v>
                </c:pt>
                <c:pt idx="150">
                  <c:v>101.4</c:v>
                </c:pt>
                <c:pt idx="151">
                  <c:v>101.4</c:v>
                </c:pt>
                <c:pt idx="152">
                  <c:v>101.3</c:v>
                </c:pt>
                <c:pt idx="153">
                  <c:v>101.4</c:v>
                </c:pt>
                <c:pt idx="154">
                  <c:v>101.1</c:v>
                </c:pt>
                <c:pt idx="155">
                  <c:v>101</c:v>
                </c:pt>
                <c:pt idx="156">
                  <c:v>100.4</c:v>
                </c:pt>
                <c:pt idx="157">
                  <c:v>100.9</c:v>
                </c:pt>
                <c:pt idx="158">
                  <c:v>101.1</c:v>
                </c:pt>
                <c:pt idx="159">
                  <c:v>100.8</c:v>
                </c:pt>
                <c:pt idx="160">
                  <c:v>100.8</c:v>
                </c:pt>
                <c:pt idx="161">
                  <c:v>101</c:v>
                </c:pt>
                <c:pt idx="162">
                  <c:v>100.4</c:v>
                </c:pt>
                <c:pt idx="163">
                  <c:v>100.5</c:v>
                </c:pt>
                <c:pt idx="164">
                  <c:v>100.7</c:v>
                </c:pt>
                <c:pt idx="165">
                  <c:v>100.2</c:v>
                </c:pt>
                <c:pt idx="166">
                  <c:v>100.4</c:v>
                </c:pt>
                <c:pt idx="167">
                  <c:v>100.5</c:v>
                </c:pt>
                <c:pt idx="168">
                  <c:v>100.6</c:v>
                </c:pt>
                <c:pt idx="169">
                  <c:v>100.4</c:v>
                </c:pt>
                <c:pt idx="170">
                  <c:v>100.2</c:v>
                </c:pt>
                <c:pt idx="171">
                  <c:v>100.4</c:v>
                </c:pt>
                <c:pt idx="172">
                  <c:v>100.4</c:v>
                </c:pt>
                <c:pt idx="173">
                  <c:v>100.2</c:v>
                </c:pt>
                <c:pt idx="174">
                  <c:v>100.4</c:v>
                </c:pt>
                <c:pt idx="175">
                  <c:v>100.4</c:v>
                </c:pt>
                <c:pt idx="176">
                  <c:v>100.2</c:v>
                </c:pt>
                <c:pt idx="177">
                  <c:v>100.3</c:v>
                </c:pt>
                <c:pt idx="178">
                  <c:v>100.2</c:v>
                </c:pt>
                <c:pt idx="179">
                  <c:v>100.2</c:v>
                </c:pt>
                <c:pt idx="180">
                  <c:v>99.9</c:v>
                </c:pt>
                <c:pt idx="181">
                  <c:v>99.9</c:v>
                </c:pt>
                <c:pt idx="182">
                  <c:v>99.8</c:v>
                </c:pt>
                <c:pt idx="183">
                  <c:v>99.6</c:v>
                </c:pt>
                <c:pt idx="184">
                  <c:v>99.6</c:v>
                </c:pt>
                <c:pt idx="185">
                  <c:v>99.8</c:v>
                </c:pt>
                <c:pt idx="186">
                  <c:v>99.6</c:v>
                </c:pt>
                <c:pt idx="187">
                  <c:v>99.6</c:v>
                </c:pt>
                <c:pt idx="188">
                  <c:v>99.6</c:v>
                </c:pt>
                <c:pt idx="189">
                  <c:v>99.8</c:v>
                </c:pt>
                <c:pt idx="190">
                  <c:v>99.9</c:v>
                </c:pt>
                <c:pt idx="191">
                  <c:v>100</c:v>
                </c:pt>
                <c:pt idx="192">
                  <c:v>100.2</c:v>
                </c:pt>
                <c:pt idx="193">
                  <c:v>100.3</c:v>
                </c:pt>
                <c:pt idx="194">
                  <c:v>100.6</c:v>
                </c:pt>
                <c:pt idx="195">
                  <c:v>100.9</c:v>
                </c:pt>
                <c:pt idx="196">
                  <c:v>100.8</c:v>
                </c:pt>
                <c:pt idx="197">
                  <c:v>100.8</c:v>
                </c:pt>
                <c:pt idx="198">
                  <c:v>100.8</c:v>
                </c:pt>
                <c:pt idx="199">
                  <c:v>100.7</c:v>
                </c:pt>
                <c:pt idx="200">
                  <c:v>101</c:v>
                </c:pt>
                <c:pt idx="201">
                  <c:v>100.8</c:v>
                </c:pt>
                <c:pt idx="202">
                  <c:v>100.9</c:v>
                </c:pt>
                <c:pt idx="203">
                  <c:v>100.9</c:v>
                </c:pt>
                <c:pt idx="204">
                  <c:v>101</c:v>
                </c:pt>
                <c:pt idx="205">
                  <c:v>100.8</c:v>
                </c:pt>
                <c:pt idx="206">
                  <c:v>100.7</c:v>
                </c:pt>
                <c:pt idx="207">
                  <c:v>100.6</c:v>
                </c:pt>
                <c:pt idx="208">
                  <c:v>100.5</c:v>
                </c:pt>
                <c:pt idx="209">
                  <c:v>100.6</c:v>
                </c:pt>
                <c:pt idx="210">
                  <c:v>100.6</c:v>
                </c:pt>
                <c:pt idx="211">
                  <c:v>100.9</c:v>
                </c:pt>
                <c:pt idx="212">
                  <c:v>100.8</c:v>
                </c:pt>
                <c:pt idx="213">
                  <c:v>100.9</c:v>
                </c:pt>
                <c:pt idx="214">
                  <c:v>100.7</c:v>
                </c:pt>
                <c:pt idx="215">
                  <c:v>100.6</c:v>
                </c:pt>
                <c:pt idx="216">
                  <c:v>100.8</c:v>
                </c:pt>
                <c:pt idx="217">
                  <c:v>101</c:v>
                </c:pt>
                <c:pt idx="218">
                  <c:v>101.4</c:v>
                </c:pt>
                <c:pt idx="219">
                  <c:v>101.7</c:v>
                </c:pt>
                <c:pt idx="220">
                  <c:v>101.7</c:v>
                </c:pt>
                <c:pt idx="221">
                  <c:v>101.9</c:v>
                </c:pt>
                <c:pt idx="222">
                  <c:v>102.2</c:v>
                </c:pt>
                <c:pt idx="223">
                  <c:v>102.2</c:v>
                </c:pt>
                <c:pt idx="224">
                  <c:v>102.4</c:v>
                </c:pt>
                <c:pt idx="225">
                  <c:v>102.4</c:v>
                </c:pt>
                <c:pt idx="226">
                  <c:v>102.6</c:v>
                </c:pt>
                <c:pt idx="227">
                  <c:v>103.1</c:v>
                </c:pt>
                <c:pt idx="228">
                  <c:v>103.1</c:v>
                </c:pt>
                <c:pt idx="229">
                  <c:v>103.6</c:v>
                </c:pt>
                <c:pt idx="230">
                  <c:v>103.6</c:v>
                </c:pt>
                <c:pt idx="231">
                  <c:v>103.6</c:v>
                </c:pt>
                <c:pt idx="232">
                  <c:v>103.8</c:v>
                </c:pt>
                <c:pt idx="233">
                  <c:v>104.1</c:v>
                </c:pt>
                <c:pt idx="234">
                  <c:v>104.3</c:v>
                </c:pt>
                <c:pt idx="235">
                  <c:v>104</c:v>
                </c:pt>
                <c:pt idx="236">
                  <c:v>104.3</c:v>
                </c:pt>
                <c:pt idx="237">
                  <c:v>104.2</c:v>
                </c:pt>
                <c:pt idx="238">
                  <c:v>104.3</c:v>
                </c:pt>
                <c:pt idx="239">
                  <c:v>103.7</c:v>
                </c:pt>
                <c:pt idx="240">
                  <c:v>103.9</c:v>
                </c:pt>
                <c:pt idx="241">
                  <c:v>103.7</c:v>
                </c:pt>
                <c:pt idx="242">
                  <c:v>103.9</c:v>
                </c:pt>
                <c:pt idx="243">
                  <c:v>103.9</c:v>
                </c:pt>
                <c:pt idx="244">
                  <c:v>104</c:v>
                </c:pt>
                <c:pt idx="245">
                  <c:v>103.5</c:v>
                </c:pt>
                <c:pt idx="246">
                  <c:v>103.7</c:v>
                </c:pt>
                <c:pt idx="247">
                  <c:v>103.9</c:v>
                </c:pt>
                <c:pt idx="248">
                  <c:v>104.2</c:v>
                </c:pt>
                <c:pt idx="249">
                  <c:v>104.5</c:v>
                </c:pt>
                <c:pt idx="250">
                  <c:v>104.7</c:v>
                </c:pt>
                <c:pt idx="251">
                  <c:v>105.3</c:v>
                </c:pt>
                <c:pt idx="252">
                  <c:v>106.1</c:v>
                </c:pt>
                <c:pt idx="253">
                  <c:v>106.7</c:v>
                </c:pt>
                <c:pt idx="254">
                  <c:v>106.9</c:v>
                </c:pt>
                <c:pt idx="255">
                  <c:v>107.7</c:v>
                </c:pt>
                <c:pt idx="256">
                  <c:v>108.5</c:v>
                </c:pt>
                <c:pt idx="257">
                  <c:v>109.1</c:v>
                </c:pt>
                <c:pt idx="258">
                  <c:v>109.3</c:v>
                </c:pt>
                <c:pt idx="259">
                  <c:v>109.9</c:v>
                </c:pt>
                <c:pt idx="260">
                  <c:v>110.7</c:v>
                </c:pt>
                <c:pt idx="261">
                  <c:v>111</c:v>
                </c:pt>
                <c:pt idx="262">
                  <c:v>111.4</c:v>
                </c:pt>
                <c:pt idx="263">
                  <c:v>111.5</c:v>
                </c:pt>
                <c:pt idx="264">
                  <c:v>111.7</c:v>
                </c:pt>
                <c:pt idx="265">
                  <c:v>112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15% średnia obcięta</c:v>
                </c:pt>
              </c:strCache>
            </c:strRef>
          </c:tx>
          <c:spPr>
            <a:solidFill>
              <a:srgbClr val="4bacc6"/>
            </a:solidFill>
            <a:ln w="29880">
              <a:solidFill>
                <a:srgbClr val="4bacc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 yy</c:formatCode>
                <c:ptCount val="266"/>
                <c:pt idx="0">
                  <c:v>36892</c:v>
                </c:pt>
                <c:pt idx="1">
                  <c:v>36923</c:v>
                </c:pt>
                <c:pt idx="2">
                  <c:v>36951</c:v>
                </c:pt>
                <c:pt idx="3">
                  <c:v>36982</c:v>
                </c:pt>
                <c:pt idx="4">
                  <c:v>37012</c:v>
                </c:pt>
                <c:pt idx="5">
                  <c:v>37043</c:v>
                </c:pt>
                <c:pt idx="6">
                  <c:v>37073</c:v>
                </c:pt>
                <c:pt idx="7">
                  <c:v>37104</c:v>
                </c:pt>
                <c:pt idx="8">
                  <c:v>37135</c:v>
                </c:pt>
                <c:pt idx="9">
                  <c:v>37165</c:v>
                </c:pt>
                <c:pt idx="10">
                  <c:v>37196</c:v>
                </c:pt>
                <c:pt idx="11">
                  <c:v>37226</c:v>
                </c:pt>
                <c:pt idx="12">
                  <c:v>37257</c:v>
                </c:pt>
                <c:pt idx="13">
                  <c:v>37288</c:v>
                </c:pt>
                <c:pt idx="14">
                  <c:v>37316</c:v>
                </c:pt>
                <c:pt idx="15">
                  <c:v>37347</c:v>
                </c:pt>
                <c:pt idx="16">
                  <c:v>37377</c:v>
                </c:pt>
                <c:pt idx="17">
                  <c:v>37408</c:v>
                </c:pt>
                <c:pt idx="18">
                  <c:v>37438</c:v>
                </c:pt>
                <c:pt idx="19">
                  <c:v>37469</c:v>
                </c:pt>
                <c:pt idx="20">
                  <c:v>37500</c:v>
                </c:pt>
                <c:pt idx="21">
                  <c:v>37530</c:v>
                </c:pt>
                <c:pt idx="22">
                  <c:v>37561</c:v>
                </c:pt>
                <c:pt idx="23">
                  <c:v>37591</c:v>
                </c:pt>
                <c:pt idx="24">
                  <c:v>37622</c:v>
                </c:pt>
                <c:pt idx="25">
                  <c:v>37653</c:v>
                </c:pt>
                <c:pt idx="26">
                  <c:v>37681</c:v>
                </c:pt>
                <c:pt idx="27">
                  <c:v>37712</c:v>
                </c:pt>
                <c:pt idx="28">
                  <c:v>37742</c:v>
                </c:pt>
                <c:pt idx="29">
                  <c:v>37773</c:v>
                </c:pt>
                <c:pt idx="30">
                  <c:v>37803</c:v>
                </c:pt>
                <c:pt idx="31">
                  <c:v>37834</c:v>
                </c:pt>
                <c:pt idx="32">
                  <c:v>37865</c:v>
                </c:pt>
                <c:pt idx="33">
                  <c:v>37895</c:v>
                </c:pt>
                <c:pt idx="34">
                  <c:v>37926</c:v>
                </c:pt>
                <c:pt idx="35">
                  <c:v>37956</c:v>
                </c:pt>
                <c:pt idx="36">
                  <c:v>37987</c:v>
                </c:pt>
                <c:pt idx="37">
                  <c:v>38018</c:v>
                </c:pt>
                <c:pt idx="38">
                  <c:v>38047</c:v>
                </c:pt>
                <c:pt idx="39">
                  <c:v>38078</c:v>
                </c:pt>
                <c:pt idx="40">
                  <c:v>38108</c:v>
                </c:pt>
                <c:pt idx="41">
                  <c:v>38139</c:v>
                </c:pt>
                <c:pt idx="42">
                  <c:v>38169</c:v>
                </c:pt>
                <c:pt idx="43">
                  <c:v>38200</c:v>
                </c:pt>
                <c:pt idx="44">
                  <c:v>38231</c:v>
                </c:pt>
                <c:pt idx="45">
                  <c:v>38261</c:v>
                </c:pt>
                <c:pt idx="46">
                  <c:v>38292</c:v>
                </c:pt>
                <c:pt idx="47">
                  <c:v>38322</c:v>
                </c:pt>
                <c:pt idx="48">
                  <c:v>38353</c:v>
                </c:pt>
                <c:pt idx="49">
                  <c:v>38384</c:v>
                </c:pt>
                <c:pt idx="50">
                  <c:v>38412</c:v>
                </c:pt>
                <c:pt idx="51">
                  <c:v>38443</c:v>
                </c:pt>
                <c:pt idx="52">
                  <c:v>38473</c:v>
                </c:pt>
                <c:pt idx="53">
                  <c:v>38504</c:v>
                </c:pt>
                <c:pt idx="54">
                  <c:v>38534</c:v>
                </c:pt>
                <c:pt idx="55">
                  <c:v>38565</c:v>
                </c:pt>
                <c:pt idx="56">
                  <c:v>38596</c:v>
                </c:pt>
                <c:pt idx="57">
                  <c:v>38626</c:v>
                </c:pt>
                <c:pt idx="58">
                  <c:v>38657</c:v>
                </c:pt>
                <c:pt idx="59">
                  <c:v>38687</c:v>
                </c:pt>
                <c:pt idx="60">
                  <c:v>38718</c:v>
                </c:pt>
                <c:pt idx="61">
                  <c:v>38749</c:v>
                </c:pt>
                <c:pt idx="62">
                  <c:v>38777</c:v>
                </c:pt>
                <c:pt idx="63">
                  <c:v>38808</c:v>
                </c:pt>
                <c:pt idx="64">
                  <c:v>38838</c:v>
                </c:pt>
                <c:pt idx="65">
                  <c:v>38869</c:v>
                </c:pt>
                <c:pt idx="66">
                  <c:v>38899</c:v>
                </c:pt>
                <c:pt idx="67">
                  <c:v>38930</c:v>
                </c:pt>
                <c:pt idx="68">
                  <c:v>38961</c:v>
                </c:pt>
                <c:pt idx="69">
                  <c:v>38991</c:v>
                </c:pt>
                <c:pt idx="70">
                  <c:v>39022</c:v>
                </c:pt>
                <c:pt idx="71">
                  <c:v>39052</c:v>
                </c:pt>
                <c:pt idx="72">
                  <c:v>39083</c:v>
                </c:pt>
                <c:pt idx="73">
                  <c:v>39114</c:v>
                </c:pt>
                <c:pt idx="74">
                  <c:v>39142</c:v>
                </c:pt>
                <c:pt idx="75">
                  <c:v>39173</c:v>
                </c:pt>
                <c:pt idx="76">
                  <c:v>39203</c:v>
                </c:pt>
                <c:pt idx="77">
                  <c:v>39234</c:v>
                </c:pt>
                <c:pt idx="78">
                  <c:v>39264</c:v>
                </c:pt>
                <c:pt idx="79">
                  <c:v>39295</c:v>
                </c:pt>
                <c:pt idx="80">
                  <c:v>39326</c:v>
                </c:pt>
                <c:pt idx="81">
                  <c:v>39356</c:v>
                </c:pt>
                <c:pt idx="82">
                  <c:v>39387</c:v>
                </c:pt>
                <c:pt idx="83">
                  <c:v>39417</c:v>
                </c:pt>
                <c:pt idx="84">
                  <c:v>39448</c:v>
                </c:pt>
                <c:pt idx="85">
                  <c:v>39479</c:v>
                </c:pt>
                <c:pt idx="86">
                  <c:v>39508</c:v>
                </c:pt>
                <c:pt idx="87">
                  <c:v>39539</c:v>
                </c:pt>
                <c:pt idx="88">
                  <c:v>39569</c:v>
                </c:pt>
                <c:pt idx="89">
                  <c:v>39600</c:v>
                </c:pt>
                <c:pt idx="90">
                  <c:v>39630</c:v>
                </c:pt>
                <c:pt idx="91">
                  <c:v>39661</c:v>
                </c:pt>
                <c:pt idx="92">
                  <c:v>39692</c:v>
                </c:pt>
                <c:pt idx="93">
                  <c:v>39722</c:v>
                </c:pt>
                <c:pt idx="94">
                  <c:v>39753</c:v>
                </c:pt>
                <c:pt idx="95">
                  <c:v>39783</c:v>
                </c:pt>
                <c:pt idx="96">
                  <c:v>39814</c:v>
                </c:pt>
                <c:pt idx="97">
                  <c:v>39845</c:v>
                </c:pt>
                <c:pt idx="98">
                  <c:v>39873</c:v>
                </c:pt>
                <c:pt idx="99">
                  <c:v>39904</c:v>
                </c:pt>
                <c:pt idx="100">
                  <c:v>39934</c:v>
                </c:pt>
                <c:pt idx="101">
                  <c:v>39965</c:v>
                </c:pt>
                <c:pt idx="102">
                  <c:v>39995</c:v>
                </c:pt>
                <c:pt idx="103">
                  <c:v>40026</c:v>
                </c:pt>
                <c:pt idx="104">
                  <c:v>40057</c:v>
                </c:pt>
                <c:pt idx="105">
                  <c:v>40087</c:v>
                </c:pt>
                <c:pt idx="106">
                  <c:v>40118</c:v>
                </c:pt>
                <c:pt idx="107">
                  <c:v>40148</c:v>
                </c:pt>
                <c:pt idx="108">
                  <c:v>40179</c:v>
                </c:pt>
                <c:pt idx="109">
                  <c:v>40210</c:v>
                </c:pt>
                <c:pt idx="110">
                  <c:v>40238</c:v>
                </c:pt>
                <c:pt idx="111">
                  <c:v>40269</c:v>
                </c:pt>
                <c:pt idx="112">
                  <c:v>40299</c:v>
                </c:pt>
                <c:pt idx="113">
                  <c:v>40330</c:v>
                </c:pt>
                <c:pt idx="114">
                  <c:v>40360</c:v>
                </c:pt>
                <c:pt idx="115">
                  <c:v>40391</c:v>
                </c:pt>
                <c:pt idx="116">
                  <c:v>40422</c:v>
                </c:pt>
                <c:pt idx="117">
                  <c:v>40452</c:v>
                </c:pt>
                <c:pt idx="118">
                  <c:v>40483</c:v>
                </c:pt>
                <c:pt idx="119">
                  <c:v>40513</c:v>
                </c:pt>
                <c:pt idx="120">
                  <c:v>40544</c:v>
                </c:pt>
                <c:pt idx="121">
                  <c:v>40575</c:v>
                </c:pt>
                <c:pt idx="122">
                  <c:v>40603</c:v>
                </c:pt>
                <c:pt idx="123">
                  <c:v>40634</c:v>
                </c:pt>
                <c:pt idx="124">
                  <c:v>40664</c:v>
                </c:pt>
                <c:pt idx="125">
                  <c:v>40695</c:v>
                </c:pt>
                <c:pt idx="126">
                  <c:v>40725</c:v>
                </c:pt>
                <c:pt idx="127">
                  <c:v>40756</c:v>
                </c:pt>
                <c:pt idx="128">
                  <c:v>40787</c:v>
                </c:pt>
                <c:pt idx="129">
                  <c:v>40817</c:v>
                </c:pt>
                <c:pt idx="130">
                  <c:v>40848</c:v>
                </c:pt>
                <c:pt idx="131">
                  <c:v>40878</c:v>
                </c:pt>
                <c:pt idx="132">
                  <c:v>40909</c:v>
                </c:pt>
                <c:pt idx="133">
                  <c:v>40940</c:v>
                </c:pt>
                <c:pt idx="134">
                  <c:v>40969</c:v>
                </c:pt>
                <c:pt idx="135">
                  <c:v>41000</c:v>
                </c:pt>
                <c:pt idx="136">
                  <c:v>41030</c:v>
                </c:pt>
                <c:pt idx="137">
                  <c:v>41061</c:v>
                </c:pt>
                <c:pt idx="138">
                  <c:v>41091</c:v>
                </c:pt>
                <c:pt idx="139">
                  <c:v>41122</c:v>
                </c:pt>
                <c:pt idx="140">
                  <c:v>41153</c:v>
                </c:pt>
                <c:pt idx="141">
                  <c:v>41183</c:v>
                </c:pt>
                <c:pt idx="142">
                  <c:v>41214</c:v>
                </c:pt>
                <c:pt idx="143">
                  <c:v>41244</c:v>
                </c:pt>
                <c:pt idx="144">
                  <c:v>41275</c:v>
                </c:pt>
                <c:pt idx="145">
                  <c:v>41306</c:v>
                </c:pt>
                <c:pt idx="146">
                  <c:v>41334</c:v>
                </c:pt>
                <c:pt idx="147">
                  <c:v>41365</c:v>
                </c:pt>
                <c:pt idx="148">
                  <c:v>41395</c:v>
                </c:pt>
                <c:pt idx="149">
                  <c:v>41426</c:v>
                </c:pt>
                <c:pt idx="150">
                  <c:v>41456</c:v>
                </c:pt>
                <c:pt idx="151">
                  <c:v>41487</c:v>
                </c:pt>
                <c:pt idx="152">
                  <c:v>41518</c:v>
                </c:pt>
                <c:pt idx="153">
                  <c:v>41548</c:v>
                </c:pt>
                <c:pt idx="154">
                  <c:v>41579</c:v>
                </c:pt>
                <c:pt idx="155">
                  <c:v>41609</c:v>
                </c:pt>
                <c:pt idx="156">
                  <c:v>41640</c:v>
                </c:pt>
                <c:pt idx="157">
                  <c:v>41671</c:v>
                </c:pt>
                <c:pt idx="158">
                  <c:v>41699</c:v>
                </c:pt>
                <c:pt idx="159">
                  <c:v>41730</c:v>
                </c:pt>
                <c:pt idx="160">
                  <c:v>41760</c:v>
                </c:pt>
                <c:pt idx="161">
                  <c:v>41791</c:v>
                </c:pt>
                <c:pt idx="162">
                  <c:v>41821</c:v>
                </c:pt>
                <c:pt idx="163">
                  <c:v>41852</c:v>
                </c:pt>
                <c:pt idx="164">
                  <c:v>41883</c:v>
                </c:pt>
                <c:pt idx="165">
                  <c:v>41913</c:v>
                </c:pt>
                <c:pt idx="166">
                  <c:v>41944</c:v>
                </c:pt>
                <c:pt idx="167">
                  <c:v>41974</c:v>
                </c:pt>
                <c:pt idx="168">
                  <c:v>42005</c:v>
                </c:pt>
                <c:pt idx="169">
                  <c:v>42036</c:v>
                </c:pt>
                <c:pt idx="170">
                  <c:v>42064</c:v>
                </c:pt>
                <c:pt idx="171">
                  <c:v>42095</c:v>
                </c:pt>
                <c:pt idx="172">
                  <c:v>42125</c:v>
                </c:pt>
                <c:pt idx="173">
                  <c:v>42156</c:v>
                </c:pt>
                <c:pt idx="174">
                  <c:v>42186</c:v>
                </c:pt>
                <c:pt idx="175">
                  <c:v>42217</c:v>
                </c:pt>
                <c:pt idx="176">
                  <c:v>42248</c:v>
                </c:pt>
                <c:pt idx="177">
                  <c:v>42278</c:v>
                </c:pt>
                <c:pt idx="178">
                  <c:v>42309</c:v>
                </c:pt>
                <c:pt idx="179">
                  <c:v>42339</c:v>
                </c:pt>
                <c:pt idx="180">
                  <c:v>42370</c:v>
                </c:pt>
                <c:pt idx="181">
                  <c:v>42401</c:v>
                </c:pt>
                <c:pt idx="182">
                  <c:v>42430</c:v>
                </c:pt>
                <c:pt idx="183">
                  <c:v>42461</c:v>
                </c:pt>
                <c:pt idx="184">
                  <c:v>42491</c:v>
                </c:pt>
                <c:pt idx="185">
                  <c:v>42522</c:v>
                </c:pt>
                <c:pt idx="186">
                  <c:v>42552</c:v>
                </c:pt>
                <c:pt idx="187">
                  <c:v>42583</c:v>
                </c:pt>
                <c:pt idx="188">
                  <c:v>42614</c:v>
                </c:pt>
                <c:pt idx="189">
                  <c:v>42644</c:v>
                </c:pt>
                <c:pt idx="190">
                  <c:v>42675</c:v>
                </c:pt>
                <c:pt idx="191">
                  <c:v>42705</c:v>
                </c:pt>
                <c:pt idx="192">
                  <c:v>42736</c:v>
                </c:pt>
                <c:pt idx="193">
                  <c:v>42767</c:v>
                </c:pt>
                <c:pt idx="194">
                  <c:v>42795</c:v>
                </c:pt>
                <c:pt idx="195">
                  <c:v>42826</c:v>
                </c:pt>
                <c:pt idx="196">
                  <c:v>42856</c:v>
                </c:pt>
                <c:pt idx="197">
                  <c:v>42887</c:v>
                </c:pt>
                <c:pt idx="198">
                  <c:v>42917</c:v>
                </c:pt>
                <c:pt idx="199">
                  <c:v>42948</c:v>
                </c:pt>
                <c:pt idx="200">
                  <c:v>42979</c:v>
                </c:pt>
                <c:pt idx="201">
                  <c:v>43009</c:v>
                </c:pt>
                <c:pt idx="202">
                  <c:v>43040</c:v>
                </c:pt>
                <c:pt idx="203">
                  <c:v>43070</c:v>
                </c:pt>
                <c:pt idx="204">
                  <c:v>43101</c:v>
                </c:pt>
                <c:pt idx="205">
                  <c:v>43132</c:v>
                </c:pt>
                <c:pt idx="206">
                  <c:v>43160</c:v>
                </c:pt>
                <c:pt idx="207">
                  <c:v>43191</c:v>
                </c:pt>
                <c:pt idx="208">
                  <c:v>43221</c:v>
                </c:pt>
                <c:pt idx="209">
                  <c:v>43252</c:v>
                </c:pt>
                <c:pt idx="210">
                  <c:v>43282</c:v>
                </c:pt>
                <c:pt idx="211">
                  <c:v>43313</c:v>
                </c:pt>
                <c:pt idx="212">
                  <c:v>43344</c:v>
                </c:pt>
                <c:pt idx="213">
                  <c:v>43374</c:v>
                </c:pt>
                <c:pt idx="214">
                  <c:v>43405</c:v>
                </c:pt>
                <c:pt idx="215">
                  <c:v>43435</c:v>
                </c:pt>
                <c:pt idx="216">
                  <c:v>43466</c:v>
                </c:pt>
                <c:pt idx="217">
                  <c:v>43497</c:v>
                </c:pt>
                <c:pt idx="218">
                  <c:v>43525</c:v>
                </c:pt>
                <c:pt idx="219">
                  <c:v>43556</c:v>
                </c:pt>
                <c:pt idx="220">
                  <c:v>43586</c:v>
                </c:pt>
                <c:pt idx="221">
                  <c:v>43617</c:v>
                </c:pt>
                <c:pt idx="222">
                  <c:v>43647</c:v>
                </c:pt>
                <c:pt idx="223">
                  <c:v>43678</c:v>
                </c:pt>
                <c:pt idx="224">
                  <c:v>43709</c:v>
                </c:pt>
                <c:pt idx="225">
                  <c:v>43739</c:v>
                </c:pt>
                <c:pt idx="226">
                  <c:v>43770</c:v>
                </c:pt>
                <c:pt idx="227">
                  <c:v>43800</c:v>
                </c:pt>
                <c:pt idx="228">
                  <c:v>43831</c:v>
                </c:pt>
                <c:pt idx="229">
                  <c:v>43862</c:v>
                </c:pt>
                <c:pt idx="230">
                  <c:v>43891</c:v>
                </c:pt>
                <c:pt idx="231">
                  <c:v>43922</c:v>
                </c:pt>
                <c:pt idx="232">
                  <c:v>43952</c:v>
                </c:pt>
                <c:pt idx="233">
                  <c:v>43983</c:v>
                </c:pt>
                <c:pt idx="234">
                  <c:v>44013</c:v>
                </c:pt>
                <c:pt idx="235">
                  <c:v>44044</c:v>
                </c:pt>
                <c:pt idx="236">
                  <c:v>44075</c:v>
                </c:pt>
                <c:pt idx="237">
                  <c:v>44105</c:v>
                </c:pt>
                <c:pt idx="238">
                  <c:v>44136</c:v>
                </c:pt>
                <c:pt idx="239">
                  <c:v>44166</c:v>
                </c:pt>
                <c:pt idx="240">
                  <c:v>44197</c:v>
                </c:pt>
                <c:pt idx="241">
                  <c:v>44228</c:v>
                </c:pt>
                <c:pt idx="242">
                  <c:v>44256</c:v>
                </c:pt>
                <c:pt idx="243">
                  <c:v>44287</c:v>
                </c:pt>
                <c:pt idx="244">
                  <c:v>44317</c:v>
                </c:pt>
                <c:pt idx="245">
                  <c:v>44348</c:v>
                </c:pt>
                <c:pt idx="246">
                  <c:v>44378</c:v>
                </c:pt>
                <c:pt idx="247">
                  <c:v>44409</c:v>
                </c:pt>
                <c:pt idx="248">
                  <c:v>44440</c:v>
                </c:pt>
                <c:pt idx="249">
                  <c:v>44470</c:v>
                </c:pt>
                <c:pt idx="250">
                  <c:v>44501</c:v>
                </c:pt>
                <c:pt idx="251">
                  <c:v>44531</c:v>
                </c:pt>
                <c:pt idx="252">
                  <c:v>44562</c:v>
                </c:pt>
                <c:pt idx="253">
                  <c:v>44593</c:v>
                </c:pt>
                <c:pt idx="254">
                  <c:v>44621</c:v>
                </c:pt>
                <c:pt idx="255">
                  <c:v>44652</c:v>
                </c:pt>
                <c:pt idx="256">
                  <c:v>44682</c:v>
                </c:pt>
                <c:pt idx="257">
                  <c:v>44713</c:v>
                </c:pt>
                <c:pt idx="258">
                  <c:v>44743</c:v>
                </c:pt>
                <c:pt idx="259">
                  <c:v>44774</c:v>
                </c:pt>
                <c:pt idx="260">
                  <c:v>44805</c:v>
                </c:pt>
                <c:pt idx="261">
                  <c:v>44835</c:v>
                </c:pt>
                <c:pt idx="262">
                  <c:v>44866</c:v>
                </c:pt>
                <c:pt idx="263">
                  <c:v>44896</c:v>
                </c:pt>
                <c:pt idx="264">
                  <c:v>44927</c:v>
                </c:pt>
                <c:pt idx="265">
                  <c:v>44958</c:v>
                </c:pt>
              </c:numCache>
            </c:numRef>
          </c:cat>
          <c:val>
            <c:numRef>
              <c:f>4</c:f>
              <c:numCache>
                <c:formatCode>General</c:formatCode>
                <c:ptCount val="266"/>
                <c:pt idx="0">
                  <c:v>107.4</c:v>
                </c:pt>
                <c:pt idx="1">
                  <c:v>107.1</c:v>
                </c:pt>
                <c:pt idx="2">
                  <c:v>106.8</c:v>
                </c:pt>
                <c:pt idx="3">
                  <c:v>106.8</c:v>
                </c:pt>
                <c:pt idx="4">
                  <c:v>106.5</c:v>
                </c:pt>
                <c:pt idx="5">
                  <c:v>106</c:v>
                </c:pt>
                <c:pt idx="6">
                  <c:v>105.5</c:v>
                </c:pt>
                <c:pt idx="7">
                  <c:v>105</c:v>
                </c:pt>
                <c:pt idx="8">
                  <c:v>104.6</c:v>
                </c:pt>
                <c:pt idx="9">
                  <c:v>104.2</c:v>
                </c:pt>
                <c:pt idx="10">
                  <c:v>103.9</c:v>
                </c:pt>
                <c:pt idx="11">
                  <c:v>103.7</c:v>
                </c:pt>
                <c:pt idx="12">
                  <c:v>103.5</c:v>
                </c:pt>
                <c:pt idx="13">
                  <c:v>103.2</c:v>
                </c:pt>
                <c:pt idx="14">
                  <c:v>102.9</c:v>
                </c:pt>
                <c:pt idx="15">
                  <c:v>102.6</c:v>
                </c:pt>
                <c:pt idx="16">
                  <c:v>102</c:v>
                </c:pt>
                <c:pt idx="17">
                  <c:v>101.9</c:v>
                </c:pt>
                <c:pt idx="18">
                  <c:v>101.7</c:v>
                </c:pt>
                <c:pt idx="19">
                  <c:v>101.7</c:v>
                </c:pt>
                <c:pt idx="20">
                  <c:v>101.5</c:v>
                </c:pt>
                <c:pt idx="21">
                  <c:v>101.3</c:v>
                </c:pt>
                <c:pt idx="22">
                  <c:v>101.3</c:v>
                </c:pt>
                <c:pt idx="23">
                  <c:v>101.2</c:v>
                </c:pt>
                <c:pt idx="24">
                  <c:v>101</c:v>
                </c:pt>
                <c:pt idx="25">
                  <c:v>100.8</c:v>
                </c:pt>
                <c:pt idx="26">
                  <c:v>100.8</c:v>
                </c:pt>
                <c:pt idx="27">
                  <c:v>100.6</c:v>
                </c:pt>
                <c:pt idx="28">
                  <c:v>100.8</c:v>
                </c:pt>
                <c:pt idx="29">
                  <c:v>100.9</c:v>
                </c:pt>
                <c:pt idx="30">
                  <c:v>101</c:v>
                </c:pt>
                <c:pt idx="31">
                  <c:v>101</c:v>
                </c:pt>
                <c:pt idx="32">
                  <c:v>101.2</c:v>
                </c:pt>
                <c:pt idx="33">
                  <c:v>101.2</c:v>
                </c:pt>
                <c:pt idx="34">
                  <c:v>101.4</c:v>
                </c:pt>
                <c:pt idx="35">
                  <c:v>101.5</c:v>
                </c:pt>
                <c:pt idx="36">
                  <c:v>101.5</c:v>
                </c:pt>
                <c:pt idx="37">
                  <c:v>101.5</c:v>
                </c:pt>
                <c:pt idx="38">
                  <c:v>101.5</c:v>
                </c:pt>
                <c:pt idx="39">
                  <c:v>102</c:v>
                </c:pt>
                <c:pt idx="40">
                  <c:v>102.7</c:v>
                </c:pt>
                <c:pt idx="41">
                  <c:v>103.2</c:v>
                </c:pt>
                <c:pt idx="42">
                  <c:v>103.1</c:v>
                </c:pt>
                <c:pt idx="43">
                  <c:v>103.2</c:v>
                </c:pt>
                <c:pt idx="44">
                  <c:v>103.1</c:v>
                </c:pt>
                <c:pt idx="45">
                  <c:v>103.1</c:v>
                </c:pt>
                <c:pt idx="46">
                  <c:v>103.2</c:v>
                </c:pt>
                <c:pt idx="47">
                  <c:v>103.1</c:v>
                </c:pt>
                <c:pt idx="48">
                  <c:v>103.1</c:v>
                </c:pt>
                <c:pt idx="49">
                  <c:v>103</c:v>
                </c:pt>
                <c:pt idx="50">
                  <c:v>102.9</c:v>
                </c:pt>
                <c:pt idx="51">
                  <c:v>102.7</c:v>
                </c:pt>
                <c:pt idx="52">
                  <c:v>102.3</c:v>
                </c:pt>
                <c:pt idx="53">
                  <c:v>101.8</c:v>
                </c:pt>
                <c:pt idx="54">
                  <c:v>101.4</c:v>
                </c:pt>
                <c:pt idx="55">
                  <c:v>101.4</c:v>
                </c:pt>
                <c:pt idx="56">
                  <c:v>101.4</c:v>
                </c:pt>
                <c:pt idx="57">
                  <c:v>101.1</c:v>
                </c:pt>
                <c:pt idx="58">
                  <c:v>101</c:v>
                </c:pt>
                <c:pt idx="59">
                  <c:v>101</c:v>
                </c:pt>
                <c:pt idx="60">
                  <c:v>100.8</c:v>
                </c:pt>
                <c:pt idx="61">
                  <c:v>100.8</c:v>
                </c:pt>
                <c:pt idx="62">
                  <c:v>100.7</c:v>
                </c:pt>
                <c:pt idx="63">
                  <c:v>100.8</c:v>
                </c:pt>
                <c:pt idx="64">
                  <c:v>100.9</c:v>
                </c:pt>
                <c:pt idx="65">
                  <c:v>100.9</c:v>
                </c:pt>
                <c:pt idx="66">
                  <c:v>101</c:v>
                </c:pt>
                <c:pt idx="67">
                  <c:v>101.2</c:v>
                </c:pt>
                <c:pt idx="68">
                  <c:v>101.1</c:v>
                </c:pt>
                <c:pt idx="69">
                  <c:v>101.1</c:v>
                </c:pt>
                <c:pt idx="70">
                  <c:v>101.1</c:v>
                </c:pt>
                <c:pt idx="71">
                  <c:v>101.1</c:v>
                </c:pt>
                <c:pt idx="72">
                  <c:v>101.1</c:v>
                </c:pt>
                <c:pt idx="73">
                  <c:v>101.2</c:v>
                </c:pt>
                <c:pt idx="74">
                  <c:v>101.7</c:v>
                </c:pt>
                <c:pt idx="75">
                  <c:v>101.9</c:v>
                </c:pt>
                <c:pt idx="76">
                  <c:v>101.8</c:v>
                </c:pt>
                <c:pt idx="77">
                  <c:v>102.2</c:v>
                </c:pt>
                <c:pt idx="78">
                  <c:v>102.3</c:v>
                </c:pt>
                <c:pt idx="79">
                  <c:v>102.1</c:v>
                </c:pt>
                <c:pt idx="80">
                  <c:v>102.4</c:v>
                </c:pt>
                <c:pt idx="81">
                  <c:v>102.9</c:v>
                </c:pt>
                <c:pt idx="82">
                  <c:v>103.2</c:v>
                </c:pt>
                <c:pt idx="83">
                  <c:v>103.4</c:v>
                </c:pt>
                <c:pt idx="84">
                  <c:v>103.7</c:v>
                </c:pt>
                <c:pt idx="85">
                  <c:v>104.2</c:v>
                </c:pt>
                <c:pt idx="86">
                  <c:v>104.2</c:v>
                </c:pt>
                <c:pt idx="87">
                  <c:v>104.1</c:v>
                </c:pt>
                <c:pt idx="88">
                  <c:v>104.5</c:v>
                </c:pt>
                <c:pt idx="89">
                  <c:v>104.9</c:v>
                </c:pt>
                <c:pt idx="90">
                  <c:v>104.8</c:v>
                </c:pt>
                <c:pt idx="91">
                  <c:v>104.8</c:v>
                </c:pt>
                <c:pt idx="92">
                  <c:v>104.5</c:v>
                </c:pt>
                <c:pt idx="93">
                  <c:v>104.1</c:v>
                </c:pt>
                <c:pt idx="94">
                  <c:v>103.7</c:v>
                </c:pt>
                <c:pt idx="95">
                  <c:v>103.7</c:v>
                </c:pt>
                <c:pt idx="96">
                  <c:v>103.4</c:v>
                </c:pt>
                <c:pt idx="97">
                  <c:v>103.6</c:v>
                </c:pt>
                <c:pt idx="98">
                  <c:v>103.9</c:v>
                </c:pt>
                <c:pt idx="99">
                  <c:v>104.1</c:v>
                </c:pt>
                <c:pt idx="100">
                  <c:v>103.9</c:v>
                </c:pt>
                <c:pt idx="101">
                  <c:v>103.6</c:v>
                </c:pt>
                <c:pt idx="102">
                  <c:v>103.6</c:v>
                </c:pt>
                <c:pt idx="103">
                  <c:v>103.7</c:v>
                </c:pt>
                <c:pt idx="104">
                  <c:v>103.6</c:v>
                </c:pt>
                <c:pt idx="105">
                  <c:v>103.4</c:v>
                </c:pt>
                <c:pt idx="106">
                  <c:v>103.5</c:v>
                </c:pt>
                <c:pt idx="107">
                  <c:v>103.4</c:v>
                </c:pt>
                <c:pt idx="108">
                  <c:v>103.1</c:v>
                </c:pt>
                <c:pt idx="109">
                  <c:v>102.8</c:v>
                </c:pt>
                <c:pt idx="110">
                  <c:v>102.6</c:v>
                </c:pt>
                <c:pt idx="111">
                  <c:v>102.3</c:v>
                </c:pt>
                <c:pt idx="112">
                  <c:v>102</c:v>
                </c:pt>
                <c:pt idx="113">
                  <c:v>102.2</c:v>
                </c:pt>
                <c:pt idx="114">
                  <c:v>101.9</c:v>
                </c:pt>
                <c:pt idx="115">
                  <c:v>101.8</c:v>
                </c:pt>
                <c:pt idx="116">
                  <c:v>102.1</c:v>
                </c:pt>
                <c:pt idx="117">
                  <c:v>102.3</c:v>
                </c:pt>
                <c:pt idx="118">
                  <c:v>102.3</c:v>
                </c:pt>
                <c:pt idx="119">
                  <c:v>102.4</c:v>
                </c:pt>
                <c:pt idx="120">
                  <c:v>103</c:v>
                </c:pt>
                <c:pt idx="121">
                  <c:v>103.2</c:v>
                </c:pt>
                <c:pt idx="122">
                  <c:v>103.4</c:v>
                </c:pt>
                <c:pt idx="123">
                  <c:v>103.6</c:v>
                </c:pt>
                <c:pt idx="124">
                  <c:v>104</c:v>
                </c:pt>
                <c:pt idx="125">
                  <c:v>103.8</c:v>
                </c:pt>
                <c:pt idx="126">
                  <c:v>104</c:v>
                </c:pt>
                <c:pt idx="127">
                  <c:v>104.2</c:v>
                </c:pt>
                <c:pt idx="128">
                  <c:v>104.2</c:v>
                </c:pt>
                <c:pt idx="129">
                  <c:v>104.3</c:v>
                </c:pt>
                <c:pt idx="130">
                  <c:v>104.6</c:v>
                </c:pt>
                <c:pt idx="131">
                  <c:v>104.7</c:v>
                </c:pt>
                <c:pt idx="132">
                  <c:v>104.3</c:v>
                </c:pt>
                <c:pt idx="133">
                  <c:v>104.3</c:v>
                </c:pt>
                <c:pt idx="134">
                  <c:v>104.1</c:v>
                </c:pt>
                <c:pt idx="135">
                  <c:v>104.2</c:v>
                </c:pt>
                <c:pt idx="136">
                  <c:v>103.9</c:v>
                </c:pt>
                <c:pt idx="137">
                  <c:v>104</c:v>
                </c:pt>
                <c:pt idx="138">
                  <c:v>103.9</c:v>
                </c:pt>
                <c:pt idx="139">
                  <c:v>103.8</c:v>
                </c:pt>
                <c:pt idx="140">
                  <c:v>103.7</c:v>
                </c:pt>
                <c:pt idx="141">
                  <c:v>103.4</c:v>
                </c:pt>
                <c:pt idx="142">
                  <c:v>102.8</c:v>
                </c:pt>
                <c:pt idx="143">
                  <c:v>102.5</c:v>
                </c:pt>
                <c:pt idx="144">
                  <c:v>101.8</c:v>
                </c:pt>
                <c:pt idx="145">
                  <c:v>101.6</c:v>
                </c:pt>
                <c:pt idx="146">
                  <c:v>101.3</c:v>
                </c:pt>
                <c:pt idx="147">
                  <c:v>101.2</c:v>
                </c:pt>
                <c:pt idx="148">
                  <c:v>101.1</c:v>
                </c:pt>
                <c:pt idx="149">
                  <c:v>100.8</c:v>
                </c:pt>
                <c:pt idx="150">
                  <c:v>101</c:v>
                </c:pt>
                <c:pt idx="151">
                  <c:v>100.9</c:v>
                </c:pt>
                <c:pt idx="152">
                  <c:v>100.8</c:v>
                </c:pt>
                <c:pt idx="153">
                  <c:v>100.5</c:v>
                </c:pt>
                <c:pt idx="154">
                  <c:v>100.5</c:v>
                </c:pt>
                <c:pt idx="155">
                  <c:v>100.5</c:v>
                </c:pt>
                <c:pt idx="156">
                  <c:v>100.4</c:v>
                </c:pt>
                <c:pt idx="157">
                  <c:v>100.4</c:v>
                </c:pt>
                <c:pt idx="158">
                  <c:v>100.4</c:v>
                </c:pt>
                <c:pt idx="159">
                  <c:v>100.1</c:v>
                </c:pt>
                <c:pt idx="160">
                  <c:v>100.5</c:v>
                </c:pt>
                <c:pt idx="161">
                  <c:v>100.5</c:v>
                </c:pt>
                <c:pt idx="162">
                  <c:v>100.3</c:v>
                </c:pt>
                <c:pt idx="163">
                  <c:v>100.1</c:v>
                </c:pt>
                <c:pt idx="164">
                  <c:v>100</c:v>
                </c:pt>
                <c:pt idx="165">
                  <c:v>100</c:v>
                </c:pt>
                <c:pt idx="166">
                  <c:v>99.8</c:v>
                </c:pt>
                <c:pt idx="167">
                  <c:v>99.6</c:v>
                </c:pt>
                <c:pt idx="168">
                  <c:v>99.7</c:v>
                </c:pt>
                <c:pt idx="169">
                  <c:v>99.7</c:v>
                </c:pt>
                <c:pt idx="170">
                  <c:v>99.6</c:v>
                </c:pt>
                <c:pt idx="171">
                  <c:v>99.9</c:v>
                </c:pt>
                <c:pt idx="172">
                  <c:v>99.8</c:v>
                </c:pt>
                <c:pt idx="173">
                  <c:v>99.8</c:v>
                </c:pt>
                <c:pt idx="174">
                  <c:v>100</c:v>
                </c:pt>
                <c:pt idx="175">
                  <c:v>100</c:v>
                </c:pt>
                <c:pt idx="176">
                  <c:v>99.9</c:v>
                </c:pt>
                <c:pt idx="177">
                  <c:v>99.9</c:v>
                </c:pt>
                <c:pt idx="178">
                  <c:v>99.9</c:v>
                </c:pt>
                <c:pt idx="179">
                  <c:v>99.9</c:v>
                </c:pt>
                <c:pt idx="180">
                  <c:v>99.4</c:v>
                </c:pt>
                <c:pt idx="181">
                  <c:v>99.5</c:v>
                </c:pt>
                <c:pt idx="182">
                  <c:v>99.5</c:v>
                </c:pt>
                <c:pt idx="183">
                  <c:v>99.5</c:v>
                </c:pt>
                <c:pt idx="184">
                  <c:v>99.6</c:v>
                </c:pt>
                <c:pt idx="185">
                  <c:v>99.7</c:v>
                </c:pt>
                <c:pt idx="186">
                  <c:v>99.7</c:v>
                </c:pt>
                <c:pt idx="187">
                  <c:v>99.8</c:v>
                </c:pt>
                <c:pt idx="188">
                  <c:v>99.9</c:v>
                </c:pt>
                <c:pt idx="189">
                  <c:v>100.3</c:v>
                </c:pt>
                <c:pt idx="190">
                  <c:v>100.4</c:v>
                </c:pt>
                <c:pt idx="191">
                  <c:v>100.7</c:v>
                </c:pt>
                <c:pt idx="192">
                  <c:v>101.2</c:v>
                </c:pt>
                <c:pt idx="193">
                  <c:v>101.3</c:v>
                </c:pt>
                <c:pt idx="194">
                  <c:v>101.4</c:v>
                </c:pt>
                <c:pt idx="195">
                  <c:v>101.4</c:v>
                </c:pt>
                <c:pt idx="196">
                  <c:v>101.6</c:v>
                </c:pt>
                <c:pt idx="197">
                  <c:v>101.3</c:v>
                </c:pt>
                <c:pt idx="198">
                  <c:v>101.5</c:v>
                </c:pt>
                <c:pt idx="199">
                  <c:v>101.7</c:v>
                </c:pt>
                <c:pt idx="200">
                  <c:v>101.9</c:v>
                </c:pt>
                <c:pt idx="201">
                  <c:v>101.7</c:v>
                </c:pt>
                <c:pt idx="202">
                  <c:v>102</c:v>
                </c:pt>
                <c:pt idx="203">
                  <c:v>101.6</c:v>
                </c:pt>
                <c:pt idx="204">
                  <c:v>101.5</c:v>
                </c:pt>
                <c:pt idx="205">
                  <c:v>101.3</c:v>
                </c:pt>
                <c:pt idx="206">
                  <c:v>101.2</c:v>
                </c:pt>
                <c:pt idx="207">
                  <c:v>101.5</c:v>
                </c:pt>
                <c:pt idx="208">
                  <c:v>101.6</c:v>
                </c:pt>
                <c:pt idx="209">
                  <c:v>101.6</c:v>
                </c:pt>
                <c:pt idx="210">
                  <c:v>101.6</c:v>
                </c:pt>
                <c:pt idx="211">
                  <c:v>101.7</c:v>
                </c:pt>
                <c:pt idx="212">
                  <c:v>101.8</c:v>
                </c:pt>
                <c:pt idx="213">
                  <c:v>101.7</c:v>
                </c:pt>
                <c:pt idx="214">
                  <c:v>101.5</c:v>
                </c:pt>
                <c:pt idx="215">
                  <c:v>101.4</c:v>
                </c:pt>
                <c:pt idx="216">
                  <c:v>101.3</c:v>
                </c:pt>
                <c:pt idx="217">
                  <c:v>101.4</c:v>
                </c:pt>
                <c:pt idx="218">
                  <c:v>101.7</c:v>
                </c:pt>
                <c:pt idx="219">
                  <c:v>102</c:v>
                </c:pt>
                <c:pt idx="220">
                  <c:v>102.2</c:v>
                </c:pt>
                <c:pt idx="221">
                  <c:v>102.1</c:v>
                </c:pt>
                <c:pt idx="222">
                  <c:v>102.2</c:v>
                </c:pt>
                <c:pt idx="223">
                  <c:v>102</c:v>
                </c:pt>
                <c:pt idx="224">
                  <c:v>101.9</c:v>
                </c:pt>
                <c:pt idx="225">
                  <c:v>102</c:v>
                </c:pt>
                <c:pt idx="226">
                  <c:v>102.1</c:v>
                </c:pt>
                <c:pt idx="227">
                  <c:v>102.5</c:v>
                </c:pt>
                <c:pt idx="228">
                  <c:v>103.3</c:v>
                </c:pt>
                <c:pt idx="229">
                  <c:v>103.5</c:v>
                </c:pt>
                <c:pt idx="230">
                  <c:v>103.4</c:v>
                </c:pt>
                <c:pt idx="231">
                  <c:v>103.4</c:v>
                </c:pt>
                <c:pt idx="232">
                  <c:v>103.4</c:v>
                </c:pt>
                <c:pt idx="233">
                  <c:v>103.5</c:v>
                </c:pt>
                <c:pt idx="234">
                  <c:v>103.3</c:v>
                </c:pt>
                <c:pt idx="235">
                  <c:v>103.2</c:v>
                </c:pt>
                <c:pt idx="236">
                  <c:v>103.2</c:v>
                </c:pt>
                <c:pt idx="237">
                  <c:v>103.1</c:v>
                </c:pt>
                <c:pt idx="238">
                  <c:v>103</c:v>
                </c:pt>
                <c:pt idx="239">
                  <c:v>102.7</c:v>
                </c:pt>
                <c:pt idx="240">
                  <c:v>102.6</c:v>
                </c:pt>
                <c:pt idx="241">
                  <c:v>102.3</c:v>
                </c:pt>
                <c:pt idx="242">
                  <c:v>102.9</c:v>
                </c:pt>
                <c:pt idx="243">
                  <c:v>103.3</c:v>
                </c:pt>
                <c:pt idx="244">
                  <c:v>103.3</c:v>
                </c:pt>
                <c:pt idx="245">
                  <c:v>103.1</c:v>
                </c:pt>
                <c:pt idx="246">
                  <c:v>103.6</c:v>
                </c:pt>
                <c:pt idx="247">
                  <c:v>104.1</c:v>
                </c:pt>
                <c:pt idx="248">
                  <c:v>104.5</c:v>
                </c:pt>
                <c:pt idx="249">
                  <c:v>105.1</c:v>
                </c:pt>
                <c:pt idx="250">
                  <c:v>105.5</c:v>
                </c:pt>
                <c:pt idx="251">
                  <c:v>106.4</c:v>
                </c:pt>
                <c:pt idx="252">
                  <c:v>107</c:v>
                </c:pt>
                <c:pt idx="253">
                  <c:v>107</c:v>
                </c:pt>
                <c:pt idx="254">
                  <c:v>107.8</c:v>
                </c:pt>
                <c:pt idx="255">
                  <c:v>109.2</c:v>
                </c:pt>
                <c:pt idx="256">
                  <c:v>110.1</c:v>
                </c:pt>
                <c:pt idx="257">
                  <c:v>110.7</c:v>
                </c:pt>
                <c:pt idx="258">
                  <c:v>111.4</c:v>
                </c:pt>
                <c:pt idx="259">
                  <c:v>112.3</c:v>
                </c:pt>
                <c:pt idx="260">
                  <c:v>112.9</c:v>
                </c:pt>
                <c:pt idx="261">
                  <c:v>114.3</c:v>
                </c:pt>
                <c:pt idx="262">
                  <c:v>114.5</c:v>
                </c:pt>
                <c:pt idx="263">
                  <c:v>114.4</c:v>
                </c:pt>
                <c:pt idx="264">
                  <c:v>115.2</c:v>
                </c:pt>
                <c:pt idx="265">
                  <c:v>117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72589778"/>
        <c:axId val="48701212"/>
      </c:lineChart>
      <c:dateAx>
        <c:axId val="72589778"/>
        <c:scaling>
          <c:orientation val="minMax"/>
        </c:scaling>
        <c:delete val="0"/>
        <c:axPos val="b"/>
        <c:numFmt formatCode="mmm\ yy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48701212"/>
        <c:crosses val="autoZero"/>
        <c:auto val="1"/>
        <c:lblOffset val="100"/>
        <c:majorUnit val="36"/>
        <c:majorTimeUnit val="months"/>
        <c:minorUnit val="12"/>
        <c:minorTimeUnit val="months"/>
        <c:noMultiLvlLbl val="0"/>
      </c:dateAx>
      <c:valAx>
        <c:axId val="48701212"/>
        <c:scaling>
          <c:orientation val="minMax"/>
          <c:min val="95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72589778"/>
        <c:crosses val="autoZero"/>
        <c:crossBetween val="between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00964912280701755"/>
          <c:y val="0.779194124917531"/>
          <c:w val="0.990350877192982"/>
          <c:h val="0.203969675397186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600" spc="-1" strike="noStrike">
              <a:solidFill>
                <a:srgbClr val="000000"/>
              </a:solidFill>
              <a:latin typeface="Franklin Gothic Book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Euro area</c:v>
                </c:pt>
              </c:strCache>
            </c:strRef>
          </c:tx>
          <c:spPr>
            <a:solidFill>
              <a:srgbClr val="4f81bd"/>
            </a:solidFill>
            <a:ln w="29880">
              <a:solidFill>
                <a:srgbClr val="4f81b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78"/>
                <c:pt idx="0">
                  <c:v>2000M01</c:v>
                </c:pt>
                <c:pt idx="1">
                  <c:v>2000M02</c:v>
                </c:pt>
                <c:pt idx="2">
                  <c:v>2000M03</c:v>
                </c:pt>
                <c:pt idx="3">
                  <c:v>2000M04</c:v>
                </c:pt>
                <c:pt idx="4">
                  <c:v>2000M05</c:v>
                </c:pt>
                <c:pt idx="5">
                  <c:v>2000M06</c:v>
                </c:pt>
                <c:pt idx="6">
                  <c:v>2000M07</c:v>
                </c:pt>
                <c:pt idx="7">
                  <c:v>2000M08</c:v>
                </c:pt>
                <c:pt idx="8">
                  <c:v>2000M09</c:v>
                </c:pt>
                <c:pt idx="9">
                  <c:v>2000M10</c:v>
                </c:pt>
                <c:pt idx="10">
                  <c:v>2000M11</c:v>
                </c:pt>
                <c:pt idx="11">
                  <c:v>2000M12</c:v>
                </c:pt>
                <c:pt idx="12">
                  <c:v>2001M01</c:v>
                </c:pt>
                <c:pt idx="13">
                  <c:v>2001M02</c:v>
                </c:pt>
                <c:pt idx="14">
                  <c:v>2001M03</c:v>
                </c:pt>
                <c:pt idx="15">
                  <c:v>2001M04</c:v>
                </c:pt>
                <c:pt idx="16">
                  <c:v>2001M05</c:v>
                </c:pt>
                <c:pt idx="17">
                  <c:v>2001M06</c:v>
                </c:pt>
                <c:pt idx="18">
                  <c:v>2001M07</c:v>
                </c:pt>
                <c:pt idx="19">
                  <c:v>2001M08</c:v>
                </c:pt>
                <c:pt idx="20">
                  <c:v>2001M09</c:v>
                </c:pt>
                <c:pt idx="21">
                  <c:v>2001M10</c:v>
                </c:pt>
                <c:pt idx="22">
                  <c:v>2001M11</c:v>
                </c:pt>
                <c:pt idx="23">
                  <c:v>2001M12</c:v>
                </c:pt>
                <c:pt idx="24">
                  <c:v>2002M01</c:v>
                </c:pt>
                <c:pt idx="25">
                  <c:v>2002M02</c:v>
                </c:pt>
                <c:pt idx="26">
                  <c:v>2002M03</c:v>
                </c:pt>
                <c:pt idx="27">
                  <c:v>2002M04</c:v>
                </c:pt>
                <c:pt idx="28">
                  <c:v>2002M05</c:v>
                </c:pt>
                <c:pt idx="29">
                  <c:v>2002M06</c:v>
                </c:pt>
                <c:pt idx="30">
                  <c:v>2002M07</c:v>
                </c:pt>
                <c:pt idx="31">
                  <c:v>2002M08</c:v>
                </c:pt>
                <c:pt idx="32">
                  <c:v>2002M09</c:v>
                </c:pt>
                <c:pt idx="33">
                  <c:v>2002M10</c:v>
                </c:pt>
                <c:pt idx="34">
                  <c:v>2002M11</c:v>
                </c:pt>
                <c:pt idx="35">
                  <c:v>2002M12</c:v>
                </c:pt>
                <c:pt idx="36">
                  <c:v>2003M01</c:v>
                </c:pt>
                <c:pt idx="37">
                  <c:v>2003M02</c:v>
                </c:pt>
                <c:pt idx="38">
                  <c:v>2003M03</c:v>
                </c:pt>
                <c:pt idx="39">
                  <c:v>2003M04</c:v>
                </c:pt>
                <c:pt idx="40">
                  <c:v>2003M05</c:v>
                </c:pt>
                <c:pt idx="41">
                  <c:v>2003M06</c:v>
                </c:pt>
                <c:pt idx="42">
                  <c:v>2003M07</c:v>
                </c:pt>
                <c:pt idx="43">
                  <c:v>2003M08</c:v>
                </c:pt>
                <c:pt idx="44">
                  <c:v>2003M09</c:v>
                </c:pt>
                <c:pt idx="45">
                  <c:v>2003M10</c:v>
                </c:pt>
                <c:pt idx="46">
                  <c:v>2003M11</c:v>
                </c:pt>
                <c:pt idx="47">
                  <c:v>2003M12</c:v>
                </c:pt>
                <c:pt idx="48">
                  <c:v>2004M01</c:v>
                </c:pt>
                <c:pt idx="49">
                  <c:v>2004M02</c:v>
                </c:pt>
                <c:pt idx="50">
                  <c:v>2004M03</c:v>
                </c:pt>
                <c:pt idx="51">
                  <c:v>2004M04</c:v>
                </c:pt>
                <c:pt idx="52">
                  <c:v>2004M05</c:v>
                </c:pt>
                <c:pt idx="53">
                  <c:v>2004M06</c:v>
                </c:pt>
                <c:pt idx="54">
                  <c:v>2004M07</c:v>
                </c:pt>
                <c:pt idx="55">
                  <c:v>2004M08</c:v>
                </c:pt>
                <c:pt idx="56">
                  <c:v>2004M09</c:v>
                </c:pt>
                <c:pt idx="57">
                  <c:v>2004M10</c:v>
                </c:pt>
                <c:pt idx="58">
                  <c:v>2004M11</c:v>
                </c:pt>
                <c:pt idx="59">
                  <c:v>2004M12</c:v>
                </c:pt>
                <c:pt idx="60">
                  <c:v>2005M01</c:v>
                </c:pt>
                <c:pt idx="61">
                  <c:v>2005M02</c:v>
                </c:pt>
                <c:pt idx="62">
                  <c:v>2005M03</c:v>
                </c:pt>
                <c:pt idx="63">
                  <c:v>2005M04</c:v>
                </c:pt>
                <c:pt idx="64">
                  <c:v>2005M05</c:v>
                </c:pt>
                <c:pt idx="65">
                  <c:v>2005M06</c:v>
                </c:pt>
                <c:pt idx="66">
                  <c:v>2005M07</c:v>
                </c:pt>
                <c:pt idx="67">
                  <c:v>2005M08</c:v>
                </c:pt>
                <c:pt idx="68">
                  <c:v>2005M09</c:v>
                </c:pt>
                <c:pt idx="69">
                  <c:v>2005M10</c:v>
                </c:pt>
                <c:pt idx="70">
                  <c:v>2005M11</c:v>
                </c:pt>
                <c:pt idx="71">
                  <c:v>2005M12</c:v>
                </c:pt>
                <c:pt idx="72">
                  <c:v>2006M01</c:v>
                </c:pt>
                <c:pt idx="73">
                  <c:v>2006M02</c:v>
                </c:pt>
                <c:pt idx="74">
                  <c:v>2006M03</c:v>
                </c:pt>
                <c:pt idx="75">
                  <c:v>2006M04</c:v>
                </c:pt>
                <c:pt idx="76">
                  <c:v>2006M05</c:v>
                </c:pt>
                <c:pt idx="77">
                  <c:v>2006M06</c:v>
                </c:pt>
                <c:pt idx="78">
                  <c:v>2006M07</c:v>
                </c:pt>
                <c:pt idx="79">
                  <c:v>2006M08</c:v>
                </c:pt>
                <c:pt idx="80">
                  <c:v>2006M09</c:v>
                </c:pt>
                <c:pt idx="81">
                  <c:v>2006M10</c:v>
                </c:pt>
                <c:pt idx="82">
                  <c:v>2006M11</c:v>
                </c:pt>
                <c:pt idx="83">
                  <c:v>2006M12</c:v>
                </c:pt>
                <c:pt idx="84">
                  <c:v>2007M01</c:v>
                </c:pt>
                <c:pt idx="85">
                  <c:v>2007M02</c:v>
                </c:pt>
                <c:pt idx="86">
                  <c:v>2007M03</c:v>
                </c:pt>
                <c:pt idx="87">
                  <c:v>2007M04</c:v>
                </c:pt>
                <c:pt idx="88">
                  <c:v>2007M05</c:v>
                </c:pt>
                <c:pt idx="89">
                  <c:v>2007M06</c:v>
                </c:pt>
                <c:pt idx="90">
                  <c:v>2007M07</c:v>
                </c:pt>
                <c:pt idx="91">
                  <c:v>2007M08</c:v>
                </c:pt>
                <c:pt idx="92">
                  <c:v>2007M09</c:v>
                </c:pt>
                <c:pt idx="93">
                  <c:v>2007M10</c:v>
                </c:pt>
                <c:pt idx="94">
                  <c:v>2007M11</c:v>
                </c:pt>
                <c:pt idx="95">
                  <c:v>2007M12</c:v>
                </c:pt>
                <c:pt idx="96">
                  <c:v>2008M01</c:v>
                </c:pt>
                <c:pt idx="97">
                  <c:v>2008M02</c:v>
                </c:pt>
                <c:pt idx="98">
                  <c:v>2008M03</c:v>
                </c:pt>
                <c:pt idx="99">
                  <c:v>2008M04</c:v>
                </c:pt>
                <c:pt idx="100">
                  <c:v>2008M05</c:v>
                </c:pt>
                <c:pt idx="101">
                  <c:v>2008M06</c:v>
                </c:pt>
                <c:pt idx="102">
                  <c:v>2008M07</c:v>
                </c:pt>
                <c:pt idx="103">
                  <c:v>2008M08</c:v>
                </c:pt>
                <c:pt idx="104">
                  <c:v>2008M09</c:v>
                </c:pt>
                <c:pt idx="105">
                  <c:v>2008M10</c:v>
                </c:pt>
                <c:pt idx="106">
                  <c:v>2008M11</c:v>
                </c:pt>
                <c:pt idx="107">
                  <c:v>2008M12</c:v>
                </c:pt>
                <c:pt idx="108">
                  <c:v>2009M01</c:v>
                </c:pt>
                <c:pt idx="109">
                  <c:v>2009M02</c:v>
                </c:pt>
                <c:pt idx="110">
                  <c:v>2009M03</c:v>
                </c:pt>
                <c:pt idx="111">
                  <c:v>2009M04</c:v>
                </c:pt>
                <c:pt idx="112">
                  <c:v>2009M05</c:v>
                </c:pt>
                <c:pt idx="113">
                  <c:v>2009M06</c:v>
                </c:pt>
                <c:pt idx="114">
                  <c:v>2009M07</c:v>
                </c:pt>
                <c:pt idx="115">
                  <c:v>2009M08</c:v>
                </c:pt>
                <c:pt idx="116">
                  <c:v>2009M09</c:v>
                </c:pt>
                <c:pt idx="117">
                  <c:v>2009M10</c:v>
                </c:pt>
                <c:pt idx="118">
                  <c:v>2009M11</c:v>
                </c:pt>
                <c:pt idx="119">
                  <c:v>2009M12</c:v>
                </c:pt>
                <c:pt idx="120">
                  <c:v>2010M01</c:v>
                </c:pt>
                <c:pt idx="121">
                  <c:v>2010M02</c:v>
                </c:pt>
                <c:pt idx="122">
                  <c:v>2010M03</c:v>
                </c:pt>
                <c:pt idx="123">
                  <c:v>2010M04</c:v>
                </c:pt>
                <c:pt idx="124">
                  <c:v>2010M05</c:v>
                </c:pt>
                <c:pt idx="125">
                  <c:v>2010M06</c:v>
                </c:pt>
                <c:pt idx="126">
                  <c:v>2010M07</c:v>
                </c:pt>
                <c:pt idx="127">
                  <c:v>2010M08</c:v>
                </c:pt>
                <c:pt idx="128">
                  <c:v>2010M09</c:v>
                </c:pt>
                <c:pt idx="129">
                  <c:v>2010M10</c:v>
                </c:pt>
                <c:pt idx="130">
                  <c:v>2010M11</c:v>
                </c:pt>
                <c:pt idx="131">
                  <c:v>2010M12</c:v>
                </c:pt>
                <c:pt idx="132">
                  <c:v>2011M01</c:v>
                </c:pt>
                <c:pt idx="133">
                  <c:v>2011M02</c:v>
                </c:pt>
                <c:pt idx="134">
                  <c:v>2011M03</c:v>
                </c:pt>
                <c:pt idx="135">
                  <c:v>2011M04</c:v>
                </c:pt>
                <c:pt idx="136">
                  <c:v>2011M05</c:v>
                </c:pt>
                <c:pt idx="137">
                  <c:v>2011M06</c:v>
                </c:pt>
                <c:pt idx="138">
                  <c:v>2011M07</c:v>
                </c:pt>
                <c:pt idx="139">
                  <c:v>2011M08</c:v>
                </c:pt>
                <c:pt idx="140">
                  <c:v>2011M09</c:v>
                </c:pt>
                <c:pt idx="141">
                  <c:v>2011M10</c:v>
                </c:pt>
                <c:pt idx="142">
                  <c:v>2011M11</c:v>
                </c:pt>
                <c:pt idx="143">
                  <c:v>2011M12</c:v>
                </c:pt>
                <c:pt idx="144">
                  <c:v>2012M01</c:v>
                </c:pt>
                <c:pt idx="145">
                  <c:v>2012M02</c:v>
                </c:pt>
                <c:pt idx="146">
                  <c:v>2012M03</c:v>
                </c:pt>
                <c:pt idx="147">
                  <c:v>2012M04</c:v>
                </c:pt>
                <c:pt idx="148">
                  <c:v>2012M05</c:v>
                </c:pt>
                <c:pt idx="149">
                  <c:v>2012M06</c:v>
                </c:pt>
                <c:pt idx="150">
                  <c:v>2012M07</c:v>
                </c:pt>
                <c:pt idx="151">
                  <c:v>2012M08</c:v>
                </c:pt>
                <c:pt idx="152">
                  <c:v>2012M09</c:v>
                </c:pt>
                <c:pt idx="153">
                  <c:v>2012M10</c:v>
                </c:pt>
                <c:pt idx="154">
                  <c:v>2012M11</c:v>
                </c:pt>
                <c:pt idx="155">
                  <c:v>2012M12</c:v>
                </c:pt>
                <c:pt idx="156">
                  <c:v>2013M01</c:v>
                </c:pt>
                <c:pt idx="157">
                  <c:v>2013M02</c:v>
                </c:pt>
                <c:pt idx="158">
                  <c:v>2013M03</c:v>
                </c:pt>
                <c:pt idx="159">
                  <c:v>2013M04</c:v>
                </c:pt>
                <c:pt idx="160">
                  <c:v>2013M05</c:v>
                </c:pt>
                <c:pt idx="161">
                  <c:v>2013M06</c:v>
                </c:pt>
                <c:pt idx="162">
                  <c:v>2013M07</c:v>
                </c:pt>
                <c:pt idx="163">
                  <c:v>2013M08</c:v>
                </c:pt>
                <c:pt idx="164">
                  <c:v>2013M09</c:v>
                </c:pt>
                <c:pt idx="165">
                  <c:v>2013M10</c:v>
                </c:pt>
                <c:pt idx="166">
                  <c:v>2013M11</c:v>
                </c:pt>
                <c:pt idx="167">
                  <c:v>2013M12</c:v>
                </c:pt>
                <c:pt idx="168">
                  <c:v>2014M01</c:v>
                </c:pt>
                <c:pt idx="169">
                  <c:v>2014M02</c:v>
                </c:pt>
                <c:pt idx="170">
                  <c:v>2014M03</c:v>
                </c:pt>
                <c:pt idx="171">
                  <c:v>2014M04</c:v>
                </c:pt>
                <c:pt idx="172">
                  <c:v>2014M05</c:v>
                </c:pt>
                <c:pt idx="173">
                  <c:v>2014M06</c:v>
                </c:pt>
                <c:pt idx="174">
                  <c:v>2014M07</c:v>
                </c:pt>
                <c:pt idx="175">
                  <c:v>2014M08</c:v>
                </c:pt>
                <c:pt idx="176">
                  <c:v>2014M09</c:v>
                </c:pt>
                <c:pt idx="177">
                  <c:v>2014M10</c:v>
                </c:pt>
                <c:pt idx="178">
                  <c:v>2014M11</c:v>
                </c:pt>
                <c:pt idx="179">
                  <c:v>2014M12</c:v>
                </c:pt>
                <c:pt idx="180">
                  <c:v>2015M01</c:v>
                </c:pt>
                <c:pt idx="181">
                  <c:v>2015M02</c:v>
                </c:pt>
                <c:pt idx="182">
                  <c:v>2015M03</c:v>
                </c:pt>
                <c:pt idx="183">
                  <c:v>2015M04</c:v>
                </c:pt>
                <c:pt idx="184">
                  <c:v>2015M05</c:v>
                </c:pt>
                <c:pt idx="185">
                  <c:v>2015M06</c:v>
                </c:pt>
                <c:pt idx="186">
                  <c:v>2015M07</c:v>
                </c:pt>
                <c:pt idx="187">
                  <c:v>2015M08</c:v>
                </c:pt>
                <c:pt idx="188">
                  <c:v>2015M09</c:v>
                </c:pt>
                <c:pt idx="189">
                  <c:v>2015M10</c:v>
                </c:pt>
                <c:pt idx="190">
                  <c:v>2015M11</c:v>
                </c:pt>
                <c:pt idx="191">
                  <c:v>2015M12</c:v>
                </c:pt>
                <c:pt idx="192">
                  <c:v>2016M01</c:v>
                </c:pt>
                <c:pt idx="193">
                  <c:v>2016M02</c:v>
                </c:pt>
                <c:pt idx="194">
                  <c:v>2016M03</c:v>
                </c:pt>
                <c:pt idx="195">
                  <c:v>2016M04</c:v>
                </c:pt>
                <c:pt idx="196">
                  <c:v>2016M05</c:v>
                </c:pt>
                <c:pt idx="197">
                  <c:v>2016M06</c:v>
                </c:pt>
                <c:pt idx="198">
                  <c:v>2016M07</c:v>
                </c:pt>
                <c:pt idx="199">
                  <c:v>2016M08</c:v>
                </c:pt>
                <c:pt idx="200">
                  <c:v>2016M09</c:v>
                </c:pt>
                <c:pt idx="201">
                  <c:v>2016M10</c:v>
                </c:pt>
                <c:pt idx="202">
                  <c:v>2016M11</c:v>
                </c:pt>
                <c:pt idx="203">
                  <c:v>2016M12</c:v>
                </c:pt>
                <c:pt idx="204">
                  <c:v>2017M01</c:v>
                </c:pt>
                <c:pt idx="205">
                  <c:v>2017M02</c:v>
                </c:pt>
                <c:pt idx="206">
                  <c:v>2017M03</c:v>
                </c:pt>
                <c:pt idx="207">
                  <c:v>2017M04</c:v>
                </c:pt>
                <c:pt idx="208">
                  <c:v>2017M05</c:v>
                </c:pt>
                <c:pt idx="209">
                  <c:v>2017M06</c:v>
                </c:pt>
                <c:pt idx="210">
                  <c:v>2017M07</c:v>
                </c:pt>
                <c:pt idx="211">
                  <c:v>2017M08</c:v>
                </c:pt>
                <c:pt idx="212">
                  <c:v>2017M09</c:v>
                </c:pt>
                <c:pt idx="213">
                  <c:v>2017M10</c:v>
                </c:pt>
                <c:pt idx="214">
                  <c:v>2017M11</c:v>
                </c:pt>
                <c:pt idx="215">
                  <c:v>2017M12</c:v>
                </c:pt>
                <c:pt idx="216">
                  <c:v>2018M01</c:v>
                </c:pt>
                <c:pt idx="217">
                  <c:v>2018M02</c:v>
                </c:pt>
                <c:pt idx="218">
                  <c:v>2018M03</c:v>
                </c:pt>
                <c:pt idx="219">
                  <c:v>2018M04</c:v>
                </c:pt>
                <c:pt idx="220">
                  <c:v>2018M05</c:v>
                </c:pt>
                <c:pt idx="221">
                  <c:v>2018M06</c:v>
                </c:pt>
                <c:pt idx="222">
                  <c:v>2018M07</c:v>
                </c:pt>
                <c:pt idx="223">
                  <c:v>2018M08</c:v>
                </c:pt>
                <c:pt idx="224">
                  <c:v>2018M09</c:v>
                </c:pt>
                <c:pt idx="225">
                  <c:v>2018M10</c:v>
                </c:pt>
                <c:pt idx="226">
                  <c:v>2018M11</c:v>
                </c:pt>
                <c:pt idx="227">
                  <c:v>2018M12</c:v>
                </c:pt>
                <c:pt idx="228">
                  <c:v>2019M01</c:v>
                </c:pt>
                <c:pt idx="229">
                  <c:v>2019M02</c:v>
                </c:pt>
                <c:pt idx="230">
                  <c:v>2019M03</c:v>
                </c:pt>
                <c:pt idx="231">
                  <c:v>2019M04</c:v>
                </c:pt>
                <c:pt idx="232">
                  <c:v>2019M05</c:v>
                </c:pt>
                <c:pt idx="233">
                  <c:v>2019M06</c:v>
                </c:pt>
                <c:pt idx="234">
                  <c:v>2019M07</c:v>
                </c:pt>
                <c:pt idx="235">
                  <c:v>2019M08</c:v>
                </c:pt>
                <c:pt idx="236">
                  <c:v>2019M09</c:v>
                </c:pt>
                <c:pt idx="237">
                  <c:v>2019M10</c:v>
                </c:pt>
                <c:pt idx="238">
                  <c:v>2019M11</c:v>
                </c:pt>
                <c:pt idx="239">
                  <c:v>2019M12</c:v>
                </c:pt>
                <c:pt idx="240">
                  <c:v>2020M01</c:v>
                </c:pt>
                <c:pt idx="241">
                  <c:v>2020M02</c:v>
                </c:pt>
                <c:pt idx="242">
                  <c:v>2020M03</c:v>
                </c:pt>
                <c:pt idx="243">
                  <c:v>2020M04</c:v>
                </c:pt>
                <c:pt idx="244">
                  <c:v>2020M05</c:v>
                </c:pt>
                <c:pt idx="245">
                  <c:v>2020M06</c:v>
                </c:pt>
                <c:pt idx="246">
                  <c:v>2020M07</c:v>
                </c:pt>
                <c:pt idx="247">
                  <c:v>2020M08</c:v>
                </c:pt>
                <c:pt idx="248">
                  <c:v>2020M09</c:v>
                </c:pt>
                <c:pt idx="249">
                  <c:v>2020M10</c:v>
                </c:pt>
                <c:pt idx="250">
                  <c:v>2020M11</c:v>
                </c:pt>
                <c:pt idx="251">
                  <c:v>2020M12</c:v>
                </c:pt>
                <c:pt idx="252">
                  <c:v>2021M01</c:v>
                </c:pt>
                <c:pt idx="253">
                  <c:v>2021M02</c:v>
                </c:pt>
                <c:pt idx="254">
                  <c:v>2021M03</c:v>
                </c:pt>
                <c:pt idx="255">
                  <c:v>2021M04</c:v>
                </c:pt>
                <c:pt idx="256">
                  <c:v>2021M05</c:v>
                </c:pt>
                <c:pt idx="257">
                  <c:v>2021M06</c:v>
                </c:pt>
                <c:pt idx="258">
                  <c:v>2021M07</c:v>
                </c:pt>
                <c:pt idx="259">
                  <c:v>2021M08</c:v>
                </c:pt>
                <c:pt idx="260">
                  <c:v>2021M09</c:v>
                </c:pt>
                <c:pt idx="261">
                  <c:v>2021M10</c:v>
                </c:pt>
                <c:pt idx="262">
                  <c:v>2021M11</c:v>
                </c:pt>
                <c:pt idx="263">
                  <c:v>2021M12</c:v>
                </c:pt>
                <c:pt idx="264">
                  <c:v>2022M01</c:v>
                </c:pt>
                <c:pt idx="265">
                  <c:v>2022M02</c:v>
                </c:pt>
                <c:pt idx="266">
                  <c:v>2022M03</c:v>
                </c:pt>
                <c:pt idx="267">
                  <c:v>2022M04</c:v>
                </c:pt>
                <c:pt idx="268">
                  <c:v>2022M05</c:v>
                </c:pt>
                <c:pt idx="269">
                  <c:v>2022M06</c:v>
                </c:pt>
                <c:pt idx="270">
                  <c:v>2022M07</c:v>
                </c:pt>
                <c:pt idx="271">
                  <c:v>2022M08</c:v>
                </c:pt>
                <c:pt idx="272">
                  <c:v>2022M09</c:v>
                </c:pt>
                <c:pt idx="273">
                  <c:v>2022M10</c:v>
                </c:pt>
                <c:pt idx="274">
                  <c:v>2022M11</c:v>
                </c:pt>
                <c:pt idx="275">
                  <c:v>2022M12</c:v>
                </c:pt>
                <c:pt idx="276">
                  <c:v>2023M01</c:v>
                </c:pt>
                <c:pt idx="277">
                  <c:v>2023 M02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78"/>
                <c:pt idx="0">
                  <c:v>1.9</c:v>
                </c:pt>
                <c:pt idx="1">
                  <c:v>2</c:v>
                </c:pt>
                <c:pt idx="2">
                  <c:v>2.1</c:v>
                </c:pt>
                <c:pt idx="3">
                  <c:v>1.8</c:v>
                </c:pt>
                <c:pt idx="4">
                  <c:v>1.9</c:v>
                </c:pt>
                <c:pt idx="5">
                  <c:v>2.2</c:v>
                </c:pt>
                <c:pt idx="6">
                  <c:v>2.2</c:v>
                </c:pt>
                <c:pt idx="7">
                  <c:v>2.1</c:v>
                </c:pt>
                <c:pt idx="8">
                  <c:v>2.5</c:v>
                </c:pt>
                <c:pt idx="9">
                  <c:v>2.5</c:v>
                </c:pt>
                <c:pt idx="10">
                  <c:v>2.5</c:v>
                </c:pt>
                <c:pt idx="11">
                  <c:v>2.6</c:v>
                </c:pt>
                <c:pt idx="12">
                  <c:v>2.1</c:v>
                </c:pt>
                <c:pt idx="13">
                  <c:v>2.1</c:v>
                </c:pt>
                <c:pt idx="14">
                  <c:v>2.3</c:v>
                </c:pt>
                <c:pt idx="15">
                  <c:v>2.8</c:v>
                </c:pt>
                <c:pt idx="16">
                  <c:v>3.1</c:v>
                </c:pt>
                <c:pt idx="17">
                  <c:v>2.9</c:v>
                </c:pt>
                <c:pt idx="18">
                  <c:v>2.6</c:v>
                </c:pt>
                <c:pt idx="19">
                  <c:v>2.4</c:v>
                </c:pt>
                <c:pt idx="20">
                  <c:v>2.3</c:v>
                </c:pt>
                <c:pt idx="21">
                  <c:v>2.3</c:v>
                </c:pt>
                <c:pt idx="22">
                  <c:v>2</c:v>
                </c:pt>
                <c:pt idx="23">
                  <c:v>2.1</c:v>
                </c:pt>
                <c:pt idx="24">
                  <c:v>2.6</c:v>
                </c:pt>
                <c:pt idx="25">
                  <c:v>2.5</c:v>
                </c:pt>
                <c:pt idx="26">
                  <c:v>2.5</c:v>
                </c:pt>
                <c:pt idx="27">
                  <c:v>2.4</c:v>
                </c:pt>
                <c:pt idx="28">
                  <c:v>2.1</c:v>
                </c:pt>
                <c:pt idx="29">
                  <c:v>1.9</c:v>
                </c:pt>
                <c:pt idx="30">
                  <c:v>2</c:v>
                </c:pt>
                <c:pt idx="31">
                  <c:v>2.2</c:v>
                </c:pt>
                <c:pt idx="32">
                  <c:v>2.1</c:v>
                </c:pt>
                <c:pt idx="33">
                  <c:v>2.3</c:v>
                </c:pt>
                <c:pt idx="34">
                  <c:v>2.3</c:v>
                </c:pt>
                <c:pt idx="35">
                  <c:v>2.3</c:v>
                </c:pt>
                <c:pt idx="36">
                  <c:v>2.2</c:v>
                </c:pt>
                <c:pt idx="37">
                  <c:v>2.4</c:v>
                </c:pt>
                <c:pt idx="38">
                  <c:v>2.4</c:v>
                </c:pt>
                <c:pt idx="39">
                  <c:v>2.1</c:v>
                </c:pt>
                <c:pt idx="40">
                  <c:v>1.9</c:v>
                </c:pt>
                <c:pt idx="41">
                  <c:v>2</c:v>
                </c:pt>
                <c:pt idx="42">
                  <c:v>2</c:v>
                </c:pt>
                <c:pt idx="43">
                  <c:v>2.1</c:v>
                </c:pt>
                <c:pt idx="44">
                  <c:v>2.2</c:v>
                </c:pt>
                <c:pt idx="45">
                  <c:v>2.1</c:v>
                </c:pt>
                <c:pt idx="46">
                  <c:v>2.2</c:v>
                </c:pt>
                <c:pt idx="47">
                  <c:v>2</c:v>
                </c:pt>
                <c:pt idx="48">
                  <c:v>1.8</c:v>
                </c:pt>
                <c:pt idx="49">
                  <c:v>1.7</c:v>
                </c:pt>
                <c:pt idx="50">
                  <c:v>1.7</c:v>
                </c:pt>
                <c:pt idx="51">
                  <c:v>2.1</c:v>
                </c:pt>
                <c:pt idx="52">
                  <c:v>2.5</c:v>
                </c:pt>
                <c:pt idx="53">
                  <c:v>2.4</c:v>
                </c:pt>
                <c:pt idx="54">
                  <c:v>2.3</c:v>
                </c:pt>
                <c:pt idx="55">
                  <c:v>2.4</c:v>
                </c:pt>
                <c:pt idx="56">
                  <c:v>2.2</c:v>
                </c:pt>
                <c:pt idx="57">
                  <c:v>2.4</c:v>
                </c:pt>
                <c:pt idx="58">
                  <c:v>2.3</c:v>
                </c:pt>
                <c:pt idx="59">
                  <c:v>2.4</c:v>
                </c:pt>
                <c:pt idx="60">
                  <c:v>1.9</c:v>
                </c:pt>
                <c:pt idx="61">
                  <c:v>2.1</c:v>
                </c:pt>
                <c:pt idx="62">
                  <c:v>2.2</c:v>
                </c:pt>
                <c:pt idx="63">
                  <c:v>2.1</c:v>
                </c:pt>
                <c:pt idx="64">
                  <c:v>2</c:v>
                </c:pt>
                <c:pt idx="65">
                  <c:v>2</c:v>
                </c:pt>
                <c:pt idx="66">
                  <c:v>2.1</c:v>
                </c:pt>
                <c:pt idx="67">
                  <c:v>2.2</c:v>
                </c:pt>
                <c:pt idx="68">
                  <c:v>2.6</c:v>
                </c:pt>
                <c:pt idx="69">
                  <c:v>2.5</c:v>
                </c:pt>
                <c:pt idx="70">
                  <c:v>2.3</c:v>
                </c:pt>
                <c:pt idx="71">
                  <c:v>2.3</c:v>
                </c:pt>
                <c:pt idx="72">
                  <c:v>2.5</c:v>
                </c:pt>
                <c:pt idx="73">
                  <c:v>2.4</c:v>
                </c:pt>
                <c:pt idx="74">
                  <c:v>2.2</c:v>
                </c:pt>
                <c:pt idx="75">
                  <c:v>2.5</c:v>
                </c:pt>
                <c:pt idx="76">
                  <c:v>2.5</c:v>
                </c:pt>
                <c:pt idx="77">
                  <c:v>2.5</c:v>
                </c:pt>
                <c:pt idx="78">
                  <c:v>2.5</c:v>
                </c:pt>
                <c:pt idx="79">
                  <c:v>2.3</c:v>
                </c:pt>
                <c:pt idx="80">
                  <c:v>1.8</c:v>
                </c:pt>
                <c:pt idx="81">
                  <c:v>1.6</c:v>
                </c:pt>
                <c:pt idx="82">
                  <c:v>1.9</c:v>
                </c:pt>
                <c:pt idx="83">
                  <c:v>1.9</c:v>
                </c:pt>
                <c:pt idx="84">
                  <c:v>1.9</c:v>
                </c:pt>
                <c:pt idx="85">
                  <c:v>1.9</c:v>
                </c:pt>
                <c:pt idx="86">
                  <c:v>2</c:v>
                </c:pt>
                <c:pt idx="87">
                  <c:v>1.9</c:v>
                </c:pt>
                <c:pt idx="88">
                  <c:v>1.9</c:v>
                </c:pt>
                <c:pt idx="89">
                  <c:v>1.9</c:v>
                </c:pt>
                <c:pt idx="90">
                  <c:v>1.8</c:v>
                </c:pt>
                <c:pt idx="91">
                  <c:v>1.8</c:v>
                </c:pt>
                <c:pt idx="92">
                  <c:v>2.2</c:v>
                </c:pt>
                <c:pt idx="93">
                  <c:v>2.6</c:v>
                </c:pt>
                <c:pt idx="94">
                  <c:v>3.1</c:v>
                </c:pt>
                <c:pt idx="95">
                  <c:v>3.1</c:v>
                </c:pt>
                <c:pt idx="96">
                  <c:v>3.3</c:v>
                </c:pt>
                <c:pt idx="97">
                  <c:v>3.3</c:v>
                </c:pt>
                <c:pt idx="98">
                  <c:v>3.7</c:v>
                </c:pt>
                <c:pt idx="99">
                  <c:v>3.3</c:v>
                </c:pt>
                <c:pt idx="100">
                  <c:v>3.7</c:v>
                </c:pt>
                <c:pt idx="101">
                  <c:v>4</c:v>
                </c:pt>
                <c:pt idx="102">
                  <c:v>4.1</c:v>
                </c:pt>
                <c:pt idx="103">
                  <c:v>3.9</c:v>
                </c:pt>
                <c:pt idx="104">
                  <c:v>3.7</c:v>
                </c:pt>
                <c:pt idx="105">
                  <c:v>3.2</c:v>
                </c:pt>
                <c:pt idx="106">
                  <c:v>2.2</c:v>
                </c:pt>
                <c:pt idx="107">
                  <c:v>1.7</c:v>
                </c:pt>
                <c:pt idx="108">
                  <c:v>1.2</c:v>
                </c:pt>
                <c:pt idx="109">
                  <c:v>1.2</c:v>
                </c:pt>
                <c:pt idx="110">
                  <c:v>0.6</c:v>
                </c:pt>
                <c:pt idx="111">
                  <c:v>0.6</c:v>
                </c:pt>
                <c:pt idx="112">
                  <c:v>0.1</c:v>
                </c:pt>
                <c:pt idx="113">
                  <c:v>-0.1</c:v>
                </c:pt>
                <c:pt idx="114">
                  <c:v>-0.6</c:v>
                </c:pt>
                <c:pt idx="115">
                  <c:v>-0.1</c:v>
                </c:pt>
                <c:pt idx="116">
                  <c:v>-0.3</c:v>
                </c:pt>
                <c:pt idx="117">
                  <c:v>-0.1</c:v>
                </c:pt>
                <c:pt idx="118">
                  <c:v>0.5</c:v>
                </c:pt>
                <c:pt idx="119">
                  <c:v>0.9</c:v>
                </c:pt>
                <c:pt idx="120">
                  <c:v>0.9</c:v>
                </c:pt>
                <c:pt idx="121">
                  <c:v>0.8</c:v>
                </c:pt>
                <c:pt idx="122">
                  <c:v>1.6</c:v>
                </c:pt>
                <c:pt idx="123">
                  <c:v>1.6</c:v>
                </c:pt>
                <c:pt idx="124">
                  <c:v>1.7</c:v>
                </c:pt>
                <c:pt idx="125">
                  <c:v>1.5</c:v>
                </c:pt>
                <c:pt idx="126">
                  <c:v>1.7</c:v>
                </c:pt>
                <c:pt idx="127">
                  <c:v>1.6</c:v>
                </c:pt>
                <c:pt idx="128">
                  <c:v>1.9</c:v>
                </c:pt>
                <c:pt idx="129">
                  <c:v>1.9</c:v>
                </c:pt>
                <c:pt idx="130">
                  <c:v>1.9</c:v>
                </c:pt>
                <c:pt idx="131">
                  <c:v>2.2</c:v>
                </c:pt>
                <c:pt idx="132">
                  <c:v>2.3</c:v>
                </c:pt>
                <c:pt idx="133">
                  <c:v>2.4</c:v>
                </c:pt>
                <c:pt idx="134">
                  <c:v>2.7</c:v>
                </c:pt>
                <c:pt idx="135">
                  <c:v>2.8</c:v>
                </c:pt>
                <c:pt idx="136">
                  <c:v>2.7</c:v>
                </c:pt>
                <c:pt idx="137">
                  <c:v>2.7</c:v>
                </c:pt>
                <c:pt idx="138">
                  <c:v>2.6</c:v>
                </c:pt>
                <c:pt idx="139">
                  <c:v>2.6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2.8</c:v>
                </c:pt>
                <c:pt idx="144">
                  <c:v>2.7</c:v>
                </c:pt>
                <c:pt idx="145">
                  <c:v>2.7</c:v>
                </c:pt>
                <c:pt idx="146">
                  <c:v>2.7</c:v>
                </c:pt>
                <c:pt idx="147">
                  <c:v>2.6</c:v>
                </c:pt>
                <c:pt idx="148">
                  <c:v>2.4</c:v>
                </c:pt>
                <c:pt idx="149">
                  <c:v>2.4</c:v>
                </c:pt>
                <c:pt idx="150">
                  <c:v>2.4</c:v>
                </c:pt>
                <c:pt idx="151">
                  <c:v>2.6</c:v>
                </c:pt>
                <c:pt idx="152">
                  <c:v>2.6</c:v>
                </c:pt>
                <c:pt idx="153">
                  <c:v>2.5</c:v>
                </c:pt>
                <c:pt idx="154">
                  <c:v>2.2</c:v>
                </c:pt>
                <c:pt idx="155">
                  <c:v>2.2</c:v>
                </c:pt>
                <c:pt idx="156">
                  <c:v>2</c:v>
                </c:pt>
                <c:pt idx="157">
                  <c:v>1.9</c:v>
                </c:pt>
                <c:pt idx="158">
                  <c:v>1.7</c:v>
                </c:pt>
                <c:pt idx="159">
                  <c:v>1.2</c:v>
                </c:pt>
                <c:pt idx="160">
                  <c:v>1.4</c:v>
                </c:pt>
                <c:pt idx="161">
                  <c:v>1.6</c:v>
                </c:pt>
                <c:pt idx="162">
                  <c:v>1.6</c:v>
                </c:pt>
                <c:pt idx="163">
                  <c:v>1.3</c:v>
                </c:pt>
                <c:pt idx="164">
                  <c:v>1.1</c:v>
                </c:pt>
                <c:pt idx="165">
                  <c:v>0.7</c:v>
                </c:pt>
                <c:pt idx="166">
                  <c:v>0.9</c:v>
                </c:pt>
                <c:pt idx="167">
                  <c:v>0.8</c:v>
                </c:pt>
                <c:pt idx="168">
                  <c:v>0.8</c:v>
                </c:pt>
                <c:pt idx="169">
                  <c:v>0.7</c:v>
                </c:pt>
                <c:pt idx="170">
                  <c:v>0.5</c:v>
                </c:pt>
                <c:pt idx="171">
                  <c:v>0.7</c:v>
                </c:pt>
                <c:pt idx="172">
                  <c:v>0.5</c:v>
                </c:pt>
                <c:pt idx="173">
                  <c:v>0.5</c:v>
                </c:pt>
                <c:pt idx="174">
                  <c:v>0.4</c:v>
                </c:pt>
                <c:pt idx="175">
                  <c:v>0.4</c:v>
                </c:pt>
                <c:pt idx="176">
                  <c:v>0.3</c:v>
                </c:pt>
                <c:pt idx="177">
                  <c:v>0.4</c:v>
                </c:pt>
                <c:pt idx="178">
                  <c:v>0.3</c:v>
                </c:pt>
                <c:pt idx="179">
                  <c:v>-0.2</c:v>
                </c:pt>
                <c:pt idx="180">
                  <c:v>-0.6</c:v>
                </c:pt>
                <c:pt idx="181">
                  <c:v>-0.3</c:v>
                </c:pt>
                <c:pt idx="182">
                  <c:v>-0.1</c:v>
                </c:pt>
                <c:pt idx="183">
                  <c:v>0.2</c:v>
                </c:pt>
                <c:pt idx="184">
                  <c:v>0.6</c:v>
                </c:pt>
                <c:pt idx="185">
                  <c:v>0.5</c:v>
                </c:pt>
                <c:pt idx="186">
                  <c:v>0.5</c:v>
                </c:pt>
                <c:pt idx="187">
                  <c:v>0.4</c:v>
                </c:pt>
                <c:pt idx="188">
                  <c:v>0.2</c:v>
                </c:pt>
                <c:pt idx="189">
                  <c:v>0.4</c:v>
                </c:pt>
                <c:pt idx="190">
                  <c:v>0.1</c:v>
                </c:pt>
                <c:pt idx="191">
                  <c:v>0.3</c:v>
                </c:pt>
                <c:pt idx="192">
                  <c:v>0.3</c:v>
                </c:pt>
                <c:pt idx="193">
                  <c:v>-0.1</c:v>
                </c:pt>
                <c:pt idx="194">
                  <c:v>0</c:v>
                </c:pt>
                <c:pt idx="195">
                  <c:v>-0.3</c:v>
                </c:pt>
                <c:pt idx="196">
                  <c:v>-0.1</c:v>
                </c:pt>
                <c:pt idx="197">
                  <c:v>0</c:v>
                </c:pt>
                <c:pt idx="198">
                  <c:v>0.2</c:v>
                </c:pt>
                <c:pt idx="199">
                  <c:v>0.2</c:v>
                </c:pt>
                <c:pt idx="200">
                  <c:v>0.4</c:v>
                </c:pt>
                <c:pt idx="201">
                  <c:v>0.5</c:v>
                </c:pt>
                <c:pt idx="202">
                  <c:v>0.6</c:v>
                </c:pt>
                <c:pt idx="203">
                  <c:v>1.1</c:v>
                </c:pt>
                <c:pt idx="204">
                  <c:v>1.7</c:v>
                </c:pt>
                <c:pt idx="205">
                  <c:v>2</c:v>
                </c:pt>
                <c:pt idx="206">
                  <c:v>1.5</c:v>
                </c:pt>
                <c:pt idx="207">
                  <c:v>1.9</c:v>
                </c:pt>
                <c:pt idx="208">
                  <c:v>1.4</c:v>
                </c:pt>
                <c:pt idx="209">
                  <c:v>1.3</c:v>
                </c:pt>
                <c:pt idx="210">
                  <c:v>1.3</c:v>
                </c:pt>
                <c:pt idx="211">
                  <c:v>1.5</c:v>
                </c:pt>
                <c:pt idx="212">
                  <c:v>1.6</c:v>
                </c:pt>
                <c:pt idx="213">
                  <c:v>1.4</c:v>
                </c:pt>
                <c:pt idx="214">
                  <c:v>1.5</c:v>
                </c:pt>
                <c:pt idx="215">
                  <c:v>1.3</c:v>
                </c:pt>
                <c:pt idx="216">
                  <c:v>1.3</c:v>
                </c:pt>
                <c:pt idx="217">
                  <c:v>1.1</c:v>
                </c:pt>
                <c:pt idx="218">
                  <c:v>1.4</c:v>
                </c:pt>
                <c:pt idx="219">
                  <c:v>1.2</c:v>
                </c:pt>
                <c:pt idx="220">
                  <c:v>2</c:v>
                </c:pt>
                <c:pt idx="221">
                  <c:v>2</c:v>
                </c:pt>
                <c:pt idx="222">
                  <c:v>2.2</c:v>
                </c:pt>
                <c:pt idx="223">
                  <c:v>2.1</c:v>
                </c:pt>
                <c:pt idx="224">
                  <c:v>2.1</c:v>
                </c:pt>
                <c:pt idx="225">
                  <c:v>2.3</c:v>
                </c:pt>
                <c:pt idx="226">
                  <c:v>1.9</c:v>
                </c:pt>
                <c:pt idx="227">
                  <c:v>1.5</c:v>
                </c:pt>
                <c:pt idx="228">
                  <c:v>1.4</c:v>
                </c:pt>
                <c:pt idx="229">
                  <c:v>1.5</c:v>
                </c:pt>
                <c:pt idx="230">
                  <c:v>1.4</c:v>
                </c:pt>
                <c:pt idx="231">
                  <c:v>1.7</c:v>
                </c:pt>
                <c:pt idx="232">
                  <c:v>1.2</c:v>
                </c:pt>
                <c:pt idx="233">
                  <c:v>1.3</c:v>
                </c:pt>
                <c:pt idx="234">
                  <c:v>1</c:v>
                </c:pt>
                <c:pt idx="235">
                  <c:v>1</c:v>
                </c:pt>
                <c:pt idx="236">
                  <c:v>0.8</c:v>
                </c:pt>
                <c:pt idx="237">
                  <c:v>0.7</c:v>
                </c:pt>
                <c:pt idx="238">
                  <c:v>1</c:v>
                </c:pt>
                <c:pt idx="239">
                  <c:v>1.3</c:v>
                </c:pt>
                <c:pt idx="240">
                  <c:v>1.4</c:v>
                </c:pt>
                <c:pt idx="241">
                  <c:v>1.2</c:v>
                </c:pt>
                <c:pt idx="242">
                  <c:v>0.7</c:v>
                </c:pt>
                <c:pt idx="243">
                  <c:v>0.3</c:v>
                </c:pt>
                <c:pt idx="244">
                  <c:v>0.1</c:v>
                </c:pt>
                <c:pt idx="245">
                  <c:v>0.3</c:v>
                </c:pt>
                <c:pt idx="246">
                  <c:v>0.4</c:v>
                </c:pt>
                <c:pt idx="247">
                  <c:v>-0.2</c:v>
                </c:pt>
                <c:pt idx="248">
                  <c:v>-0.3</c:v>
                </c:pt>
                <c:pt idx="249">
                  <c:v>-0.3</c:v>
                </c:pt>
                <c:pt idx="250">
                  <c:v>-0.3</c:v>
                </c:pt>
                <c:pt idx="251">
                  <c:v>-0.3</c:v>
                </c:pt>
                <c:pt idx="252">
                  <c:v>0.9</c:v>
                </c:pt>
                <c:pt idx="253">
                  <c:v>0.9</c:v>
                </c:pt>
                <c:pt idx="254">
                  <c:v>1.3</c:v>
                </c:pt>
                <c:pt idx="255">
                  <c:v>1.6</c:v>
                </c:pt>
                <c:pt idx="256">
                  <c:v>2</c:v>
                </c:pt>
                <c:pt idx="257">
                  <c:v>1.9</c:v>
                </c:pt>
                <c:pt idx="258">
                  <c:v>2.2</c:v>
                </c:pt>
                <c:pt idx="259">
                  <c:v>3</c:v>
                </c:pt>
                <c:pt idx="260">
                  <c:v>3.4</c:v>
                </c:pt>
                <c:pt idx="261">
                  <c:v>4.1</c:v>
                </c:pt>
                <c:pt idx="262">
                  <c:v>4.9</c:v>
                </c:pt>
                <c:pt idx="263">
                  <c:v>5</c:v>
                </c:pt>
                <c:pt idx="264">
                  <c:v>5.1</c:v>
                </c:pt>
                <c:pt idx="265">
                  <c:v>5.9</c:v>
                </c:pt>
                <c:pt idx="266">
                  <c:v>7.4</c:v>
                </c:pt>
                <c:pt idx="267">
                  <c:v>7.4</c:v>
                </c:pt>
                <c:pt idx="268">
                  <c:v>8.1</c:v>
                </c:pt>
                <c:pt idx="269">
                  <c:v>8.6</c:v>
                </c:pt>
                <c:pt idx="270">
                  <c:v>8.9</c:v>
                </c:pt>
                <c:pt idx="271">
                  <c:v>9.1</c:v>
                </c:pt>
                <c:pt idx="272">
                  <c:v>9.9</c:v>
                </c:pt>
                <c:pt idx="273">
                  <c:v>10.6</c:v>
                </c:pt>
                <c:pt idx="274">
                  <c:v>10.1</c:v>
                </c:pt>
                <c:pt idx="275">
                  <c:v>9.2</c:v>
                </c:pt>
                <c:pt idx="276">
                  <c:v>8.6</c:v>
                </c:pt>
                <c:pt idx="277">
                  <c:v>8.5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Poland</c:v>
                </c:pt>
              </c:strCache>
            </c:strRef>
          </c:tx>
          <c:spPr>
            <a:solidFill>
              <a:srgbClr val="c0504d"/>
            </a:solidFill>
            <a:ln w="29880">
              <a:solidFill>
                <a:srgbClr val="c0504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78"/>
                <c:pt idx="0">
                  <c:v>2000M01</c:v>
                </c:pt>
                <c:pt idx="1">
                  <c:v>2000M02</c:v>
                </c:pt>
                <c:pt idx="2">
                  <c:v>2000M03</c:v>
                </c:pt>
                <c:pt idx="3">
                  <c:v>2000M04</c:v>
                </c:pt>
                <c:pt idx="4">
                  <c:v>2000M05</c:v>
                </c:pt>
                <c:pt idx="5">
                  <c:v>2000M06</c:v>
                </c:pt>
                <c:pt idx="6">
                  <c:v>2000M07</c:v>
                </c:pt>
                <c:pt idx="7">
                  <c:v>2000M08</c:v>
                </c:pt>
                <c:pt idx="8">
                  <c:v>2000M09</c:v>
                </c:pt>
                <c:pt idx="9">
                  <c:v>2000M10</c:v>
                </c:pt>
                <c:pt idx="10">
                  <c:v>2000M11</c:v>
                </c:pt>
                <c:pt idx="11">
                  <c:v>2000M12</c:v>
                </c:pt>
                <c:pt idx="12">
                  <c:v>2001M01</c:v>
                </c:pt>
                <c:pt idx="13">
                  <c:v>2001M02</c:v>
                </c:pt>
                <c:pt idx="14">
                  <c:v>2001M03</c:v>
                </c:pt>
                <c:pt idx="15">
                  <c:v>2001M04</c:v>
                </c:pt>
                <c:pt idx="16">
                  <c:v>2001M05</c:v>
                </c:pt>
                <c:pt idx="17">
                  <c:v>2001M06</c:v>
                </c:pt>
                <c:pt idx="18">
                  <c:v>2001M07</c:v>
                </c:pt>
                <c:pt idx="19">
                  <c:v>2001M08</c:v>
                </c:pt>
                <c:pt idx="20">
                  <c:v>2001M09</c:v>
                </c:pt>
                <c:pt idx="21">
                  <c:v>2001M10</c:v>
                </c:pt>
                <c:pt idx="22">
                  <c:v>2001M11</c:v>
                </c:pt>
                <c:pt idx="23">
                  <c:v>2001M12</c:v>
                </c:pt>
                <c:pt idx="24">
                  <c:v>2002M01</c:v>
                </c:pt>
                <c:pt idx="25">
                  <c:v>2002M02</c:v>
                </c:pt>
                <c:pt idx="26">
                  <c:v>2002M03</c:v>
                </c:pt>
                <c:pt idx="27">
                  <c:v>2002M04</c:v>
                </c:pt>
                <c:pt idx="28">
                  <c:v>2002M05</c:v>
                </c:pt>
                <c:pt idx="29">
                  <c:v>2002M06</c:v>
                </c:pt>
                <c:pt idx="30">
                  <c:v>2002M07</c:v>
                </c:pt>
                <c:pt idx="31">
                  <c:v>2002M08</c:v>
                </c:pt>
                <c:pt idx="32">
                  <c:v>2002M09</c:v>
                </c:pt>
                <c:pt idx="33">
                  <c:v>2002M10</c:v>
                </c:pt>
                <c:pt idx="34">
                  <c:v>2002M11</c:v>
                </c:pt>
                <c:pt idx="35">
                  <c:v>2002M12</c:v>
                </c:pt>
                <c:pt idx="36">
                  <c:v>2003M01</c:v>
                </c:pt>
                <c:pt idx="37">
                  <c:v>2003M02</c:v>
                </c:pt>
                <c:pt idx="38">
                  <c:v>2003M03</c:v>
                </c:pt>
                <c:pt idx="39">
                  <c:v>2003M04</c:v>
                </c:pt>
                <c:pt idx="40">
                  <c:v>2003M05</c:v>
                </c:pt>
                <c:pt idx="41">
                  <c:v>2003M06</c:v>
                </c:pt>
                <c:pt idx="42">
                  <c:v>2003M07</c:v>
                </c:pt>
                <c:pt idx="43">
                  <c:v>2003M08</c:v>
                </c:pt>
                <c:pt idx="44">
                  <c:v>2003M09</c:v>
                </c:pt>
                <c:pt idx="45">
                  <c:v>2003M10</c:v>
                </c:pt>
                <c:pt idx="46">
                  <c:v>2003M11</c:v>
                </c:pt>
                <c:pt idx="47">
                  <c:v>2003M12</c:v>
                </c:pt>
                <c:pt idx="48">
                  <c:v>2004M01</c:v>
                </c:pt>
                <c:pt idx="49">
                  <c:v>2004M02</c:v>
                </c:pt>
                <c:pt idx="50">
                  <c:v>2004M03</c:v>
                </c:pt>
                <c:pt idx="51">
                  <c:v>2004M04</c:v>
                </c:pt>
                <c:pt idx="52">
                  <c:v>2004M05</c:v>
                </c:pt>
                <c:pt idx="53">
                  <c:v>2004M06</c:v>
                </c:pt>
                <c:pt idx="54">
                  <c:v>2004M07</c:v>
                </c:pt>
                <c:pt idx="55">
                  <c:v>2004M08</c:v>
                </c:pt>
                <c:pt idx="56">
                  <c:v>2004M09</c:v>
                </c:pt>
                <c:pt idx="57">
                  <c:v>2004M10</c:v>
                </c:pt>
                <c:pt idx="58">
                  <c:v>2004M11</c:v>
                </c:pt>
                <c:pt idx="59">
                  <c:v>2004M12</c:v>
                </c:pt>
                <c:pt idx="60">
                  <c:v>2005M01</c:v>
                </c:pt>
                <c:pt idx="61">
                  <c:v>2005M02</c:v>
                </c:pt>
                <c:pt idx="62">
                  <c:v>2005M03</c:v>
                </c:pt>
                <c:pt idx="63">
                  <c:v>2005M04</c:v>
                </c:pt>
                <c:pt idx="64">
                  <c:v>2005M05</c:v>
                </c:pt>
                <c:pt idx="65">
                  <c:v>2005M06</c:v>
                </c:pt>
                <c:pt idx="66">
                  <c:v>2005M07</c:v>
                </c:pt>
                <c:pt idx="67">
                  <c:v>2005M08</c:v>
                </c:pt>
                <c:pt idx="68">
                  <c:v>2005M09</c:v>
                </c:pt>
                <c:pt idx="69">
                  <c:v>2005M10</c:v>
                </c:pt>
                <c:pt idx="70">
                  <c:v>2005M11</c:v>
                </c:pt>
                <c:pt idx="71">
                  <c:v>2005M12</c:v>
                </c:pt>
                <c:pt idx="72">
                  <c:v>2006M01</c:v>
                </c:pt>
                <c:pt idx="73">
                  <c:v>2006M02</c:v>
                </c:pt>
                <c:pt idx="74">
                  <c:v>2006M03</c:v>
                </c:pt>
                <c:pt idx="75">
                  <c:v>2006M04</c:v>
                </c:pt>
                <c:pt idx="76">
                  <c:v>2006M05</c:v>
                </c:pt>
                <c:pt idx="77">
                  <c:v>2006M06</c:v>
                </c:pt>
                <c:pt idx="78">
                  <c:v>2006M07</c:v>
                </c:pt>
                <c:pt idx="79">
                  <c:v>2006M08</c:v>
                </c:pt>
                <c:pt idx="80">
                  <c:v>2006M09</c:v>
                </c:pt>
                <c:pt idx="81">
                  <c:v>2006M10</c:v>
                </c:pt>
                <c:pt idx="82">
                  <c:v>2006M11</c:v>
                </c:pt>
                <c:pt idx="83">
                  <c:v>2006M12</c:v>
                </c:pt>
                <c:pt idx="84">
                  <c:v>2007M01</c:v>
                </c:pt>
                <c:pt idx="85">
                  <c:v>2007M02</c:v>
                </c:pt>
                <c:pt idx="86">
                  <c:v>2007M03</c:v>
                </c:pt>
                <c:pt idx="87">
                  <c:v>2007M04</c:v>
                </c:pt>
                <c:pt idx="88">
                  <c:v>2007M05</c:v>
                </c:pt>
                <c:pt idx="89">
                  <c:v>2007M06</c:v>
                </c:pt>
                <c:pt idx="90">
                  <c:v>2007M07</c:v>
                </c:pt>
                <c:pt idx="91">
                  <c:v>2007M08</c:v>
                </c:pt>
                <c:pt idx="92">
                  <c:v>2007M09</c:v>
                </c:pt>
                <c:pt idx="93">
                  <c:v>2007M10</c:v>
                </c:pt>
                <c:pt idx="94">
                  <c:v>2007M11</c:v>
                </c:pt>
                <c:pt idx="95">
                  <c:v>2007M12</c:v>
                </c:pt>
                <c:pt idx="96">
                  <c:v>2008M01</c:v>
                </c:pt>
                <c:pt idx="97">
                  <c:v>2008M02</c:v>
                </c:pt>
                <c:pt idx="98">
                  <c:v>2008M03</c:v>
                </c:pt>
                <c:pt idx="99">
                  <c:v>2008M04</c:v>
                </c:pt>
                <c:pt idx="100">
                  <c:v>2008M05</c:v>
                </c:pt>
                <c:pt idx="101">
                  <c:v>2008M06</c:v>
                </c:pt>
                <c:pt idx="102">
                  <c:v>2008M07</c:v>
                </c:pt>
                <c:pt idx="103">
                  <c:v>2008M08</c:v>
                </c:pt>
                <c:pt idx="104">
                  <c:v>2008M09</c:v>
                </c:pt>
                <c:pt idx="105">
                  <c:v>2008M10</c:v>
                </c:pt>
                <c:pt idx="106">
                  <c:v>2008M11</c:v>
                </c:pt>
                <c:pt idx="107">
                  <c:v>2008M12</c:v>
                </c:pt>
                <c:pt idx="108">
                  <c:v>2009M01</c:v>
                </c:pt>
                <c:pt idx="109">
                  <c:v>2009M02</c:v>
                </c:pt>
                <c:pt idx="110">
                  <c:v>2009M03</c:v>
                </c:pt>
                <c:pt idx="111">
                  <c:v>2009M04</c:v>
                </c:pt>
                <c:pt idx="112">
                  <c:v>2009M05</c:v>
                </c:pt>
                <c:pt idx="113">
                  <c:v>2009M06</c:v>
                </c:pt>
                <c:pt idx="114">
                  <c:v>2009M07</c:v>
                </c:pt>
                <c:pt idx="115">
                  <c:v>2009M08</c:v>
                </c:pt>
                <c:pt idx="116">
                  <c:v>2009M09</c:v>
                </c:pt>
                <c:pt idx="117">
                  <c:v>2009M10</c:v>
                </c:pt>
                <c:pt idx="118">
                  <c:v>2009M11</c:v>
                </c:pt>
                <c:pt idx="119">
                  <c:v>2009M12</c:v>
                </c:pt>
                <c:pt idx="120">
                  <c:v>2010M01</c:v>
                </c:pt>
                <c:pt idx="121">
                  <c:v>2010M02</c:v>
                </c:pt>
                <c:pt idx="122">
                  <c:v>2010M03</c:v>
                </c:pt>
                <c:pt idx="123">
                  <c:v>2010M04</c:v>
                </c:pt>
                <c:pt idx="124">
                  <c:v>2010M05</c:v>
                </c:pt>
                <c:pt idx="125">
                  <c:v>2010M06</c:v>
                </c:pt>
                <c:pt idx="126">
                  <c:v>2010M07</c:v>
                </c:pt>
                <c:pt idx="127">
                  <c:v>2010M08</c:v>
                </c:pt>
                <c:pt idx="128">
                  <c:v>2010M09</c:v>
                </c:pt>
                <c:pt idx="129">
                  <c:v>2010M10</c:v>
                </c:pt>
                <c:pt idx="130">
                  <c:v>2010M11</c:v>
                </c:pt>
                <c:pt idx="131">
                  <c:v>2010M12</c:v>
                </c:pt>
                <c:pt idx="132">
                  <c:v>2011M01</c:v>
                </c:pt>
                <c:pt idx="133">
                  <c:v>2011M02</c:v>
                </c:pt>
                <c:pt idx="134">
                  <c:v>2011M03</c:v>
                </c:pt>
                <c:pt idx="135">
                  <c:v>2011M04</c:v>
                </c:pt>
                <c:pt idx="136">
                  <c:v>2011M05</c:v>
                </c:pt>
                <c:pt idx="137">
                  <c:v>2011M06</c:v>
                </c:pt>
                <c:pt idx="138">
                  <c:v>2011M07</c:v>
                </c:pt>
                <c:pt idx="139">
                  <c:v>2011M08</c:v>
                </c:pt>
                <c:pt idx="140">
                  <c:v>2011M09</c:v>
                </c:pt>
                <c:pt idx="141">
                  <c:v>2011M10</c:v>
                </c:pt>
                <c:pt idx="142">
                  <c:v>2011M11</c:v>
                </c:pt>
                <c:pt idx="143">
                  <c:v>2011M12</c:v>
                </c:pt>
                <c:pt idx="144">
                  <c:v>2012M01</c:v>
                </c:pt>
                <c:pt idx="145">
                  <c:v>2012M02</c:v>
                </c:pt>
                <c:pt idx="146">
                  <c:v>2012M03</c:v>
                </c:pt>
                <c:pt idx="147">
                  <c:v>2012M04</c:v>
                </c:pt>
                <c:pt idx="148">
                  <c:v>2012M05</c:v>
                </c:pt>
                <c:pt idx="149">
                  <c:v>2012M06</c:v>
                </c:pt>
                <c:pt idx="150">
                  <c:v>2012M07</c:v>
                </c:pt>
                <c:pt idx="151">
                  <c:v>2012M08</c:v>
                </c:pt>
                <c:pt idx="152">
                  <c:v>2012M09</c:v>
                </c:pt>
                <c:pt idx="153">
                  <c:v>2012M10</c:v>
                </c:pt>
                <c:pt idx="154">
                  <c:v>2012M11</c:v>
                </c:pt>
                <c:pt idx="155">
                  <c:v>2012M12</c:v>
                </c:pt>
                <c:pt idx="156">
                  <c:v>2013M01</c:v>
                </c:pt>
                <c:pt idx="157">
                  <c:v>2013M02</c:v>
                </c:pt>
                <c:pt idx="158">
                  <c:v>2013M03</c:v>
                </c:pt>
                <c:pt idx="159">
                  <c:v>2013M04</c:v>
                </c:pt>
                <c:pt idx="160">
                  <c:v>2013M05</c:v>
                </c:pt>
                <c:pt idx="161">
                  <c:v>2013M06</c:v>
                </c:pt>
                <c:pt idx="162">
                  <c:v>2013M07</c:v>
                </c:pt>
                <c:pt idx="163">
                  <c:v>2013M08</c:v>
                </c:pt>
                <c:pt idx="164">
                  <c:v>2013M09</c:v>
                </c:pt>
                <c:pt idx="165">
                  <c:v>2013M10</c:v>
                </c:pt>
                <c:pt idx="166">
                  <c:v>2013M11</c:v>
                </c:pt>
                <c:pt idx="167">
                  <c:v>2013M12</c:v>
                </c:pt>
                <c:pt idx="168">
                  <c:v>2014M01</c:v>
                </c:pt>
                <c:pt idx="169">
                  <c:v>2014M02</c:v>
                </c:pt>
                <c:pt idx="170">
                  <c:v>2014M03</c:v>
                </c:pt>
                <c:pt idx="171">
                  <c:v>2014M04</c:v>
                </c:pt>
                <c:pt idx="172">
                  <c:v>2014M05</c:v>
                </c:pt>
                <c:pt idx="173">
                  <c:v>2014M06</c:v>
                </c:pt>
                <c:pt idx="174">
                  <c:v>2014M07</c:v>
                </c:pt>
                <c:pt idx="175">
                  <c:v>2014M08</c:v>
                </c:pt>
                <c:pt idx="176">
                  <c:v>2014M09</c:v>
                </c:pt>
                <c:pt idx="177">
                  <c:v>2014M10</c:v>
                </c:pt>
                <c:pt idx="178">
                  <c:v>2014M11</c:v>
                </c:pt>
                <c:pt idx="179">
                  <c:v>2014M12</c:v>
                </c:pt>
                <c:pt idx="180">
                  <c:v>2015M01</c:v>
                </c:pt>
                <c:pt idx="181">
                  <c:v>2015M02</c:v>
                </c:pt>
                <c:pt idx="182">
                  <c:v>2015M03</c:v>
                </c:pt>
                <c:pt idx="183">
                  <c:v>2015M04</c:v>
                </c:pt>
                <c:pt idx="184">
                  <c:v>2015M05</c:v>
                </c:pt>
                <c:pt idx="185">
                  <c:v>2015M06</c:v>
                </c:pt>
                <c:pt idx="186">
                  <c:v>2015M07</c:v>
                </c:pt>
                <c:pt idx="187">
                  <c:v>2015M08</c:v>
                </c:pt>
                <c:pt idx="188">
                  <c:v>2015M09</c:v>
                </c:pt>
                <c:pt idx="189">
                  <c:v>2015M10</c:v>
                </c:pt>
                <c:pt idx="190">
                  <c:v>2015M11</c:v>
                </c:pt>
                <c:pt idx="191">
                  <c:v>2015M12</c:v>
                </c:pt>
                <c:pt idx="192">
                  <c:v>2016M01</c:v>
                </c:pt>
                <c:pt idx="193">
                  <c:v>2016M02</c:v>
                </c:pt>
                <c:pt idx="194">
                  <c:v>2016M03</c:v>
                </c:pt>
                <c:pt idx="195">
                  <c:v>2016M04</c:v>
                </c:pt>
                <c:pt idx="196">
                  <c:v>2016M05</c:v>
                </c:pt>
                <c:pt idx="197">
                  <c:v>2016M06</c:v>
                </c:pt>
                <c:pt idx="198">
                  <c:v>2016M07</c:v>
                </c:pt>
                <c:pt idx="199">
                  <c:v>2016M08</c:v>
                </c:pt>
                <c:pt idx="200">
                  <c:v>2016M09</c:v>
                </c:pt>
                <c:pt idx="201">
                  <c:v>2016M10</c:v>
                </c:pt>
                <c:pt idx="202">
                  <c:v>2016M11</c:v>
                </c:pt>
                <c:pt idx="203">
                  <c:v>2016M12</c:v>
                </c:pt>
                <c:pt idx="204">
                  <c:v>2017M01</c:v>
                </c:pt>
                <c:pt idx="205">
                  <c:v>2017M02</c:v>
                </c:pt>
                <c:pt idx="206">
                  <c:v>2017M03</c:v>
                </c:pt>
                <c:pt idx="207">
                  <c:v>2017M04</c:v>
                </c:pt>
                <c:pt idx="208">
                  <c:v>2017M05</c:v>
                </c:pt>
                <c:pt idx="209">
                  <c:v>2017M06</c:v>
                </c:pt>
                <c:pt idx="210">
                  <c:v>2017M07</c:v>
                </c:pt>
                <c:pt idx="211">
                  <c:v>2017M08</c:v>
                </c:pt>
                <c:pt idx="212">
                  <c:v>2017M09</c:v>
                </c:pt>
                <c:pt idx="213">
                  <c:v>2017M10</c:v>
                </c:pt>
                <c:pt idx="214">
                  <c:v>2017M11</c:v>
                </c:pt>
                <c:pt idx="215">
                  <c:v>2017M12</c:v>
                </c:pt>
                <c:pt idx="216">
                  <c:v>2018M01</c:v>
                </c:pt>
                <c:pt idx="217">
                  <c:v>2018M02</c:v>
                </c:pt>
                <c:pt idx="218">
                  <c:v>2018M03</c:v>
                </c:pt>
                <c:pt idx="219">
                  <c:v>2018M04</c:v>
                </c:pt>
                <c:pt idx="220">
                  <c:v>2018M05</c:v>
                </c:pt>
                <c:pt idx="221">
                  <c:v>2018M06</c:v>
                </c:pt>
                <c:pt idx="222">
                  <c:v>2018M07</c:v>
                </c:pt>
                <c:pt idx="223">
                  <c:v>2018M08</c:v>
                </c:pt>
                <c:pt idx="224">
                  <c:v>2018M09</c:v>
                </c:pt>
                <c:pt idx="225">
                  <c:v>2018M10</c:v>
                </c:pt>
                <c:pt idx="226">
                  <c:v>2018M11</c:v>
                </c:pt>
                <c:pt idx="227">
                  <c:v>2018M12</c:v>
                </c:pt>
                <c:pt idx="228">
                  <c:v>2019M01</c:v>
                </c:pt>
                <c:pt idx="229">
                  <c:v>2019M02</c:v>
                </c:pt>
                <c:pt idx="230">
                  <c:v>2019M03</c:v>
                </c:pt>
                <c:pt idx="231">
                  <c:v>2019M04</c:v>
                </c:pt>
                <c:pt idx="232">
                  <c:v>2019M05</c:v>
                </c:pt>
                <c:pt idx="233">
                  <c:v>2019M06</c:v>
                </c:pt>
                <c:pt idx="234">
                  <c:v>2019M07</c:v>
                </c:pt>
                <c:pt idx="235">
                  <c:v>2019M08</c:v>
                </c:pt>
                <c:pt idx="236">
                  <c:v>2019M09</c:v>
                </c:pt>
                <c:pt idx="237">
                  <c:v>2019M10</c:v>
                </c:pt>
                <c:pt idx="238">
                  <c:v>2019M11</c:v>
                </c:pt>
                <c:pt idx="239">
                  <c:v>2019M12</c:v>
                </c:pt>
                <c:pt idx="240">
                  <c:v>2020M01</c:v>
                </c:pt>
                <c:pt idx="241">
                  <c:v>2020M02</c:v>
                </c:pt>
                <c:pt idx="242">
                  <c:v>2020M03</c:v>
                </c:pt>
                <c:pt idx="243">
                  <c:v>2020M04</c:v>
                </c:pt>
                <c:pt idx="244">
                  <c:v>2020M05</c:v>
                </c:pt>
                <c:pt idx="245">
                  <c:v>2020M06</c:v>
                </c:pt>
                <c:pt idx="246">
                  <c:v>2020M07</c:v>
                </c:pt>
                <c:pt idx="247">
                  <c:v>2020M08</c:v>
                </c:pt>
                <c:pt idx="248">
                  <c:v>2020M09</c:v>
                </c:pt>
                <c:pt idx="249">
                  <c:v>2020M10</c:v>
                </c:pt>
                <c:pt idx="250">
                  <c:v>2020M11</c:v>
                </c:pt>
                <c:pt idx="251">
                  <c:v>2020M12</c:v>
                </c:pt>
                <c:pt idx="252">
                  <c:v>2021M01</c:v>
                </c:pt>
                <c:pt idx="253">
                  <c:v>2021M02</c:v>
                </c:pt>
                <c:pt idx="254">
                  <c:v>2021M03</c:v>
                </c:pt>
                <c:pt idx="255">
                  <c:v>2021M04</c:v>
                </c:pt>
                <c:pt idx="256">
                  <c:v>2021M05</c:v>
                </c:pt>
                <c:pt idx="257">
                  <c:v>2021M06</c:v>
                </c:pt>
                <c:pt idx="258">
                  <c:v>2021M07</c:v>
                </c:pt>
                <c:pt idx="259">
                  <c:v>2021M08</c:v>
                </c:pt>
                <c:pt idx="260">
                  <c:v>2021M09</c:v>
                </c:pt>
                <c:pt idx="261">
                  <c:v>2021M10</c:v>
                </c:pt>
                <c:pt idx="262">
                  <c:v>2021M11</c:v>
                </c:pt>
                <c:pt idx="263">
                  <c:v>2021M12</c:v>
                </c:pt>
                <c:pt idx="264">
                  <c:v>2022M01</c:v>
                </c:pt>
                <c:pt idx="265">
                  <c:v>2022M02</c:v>
                </c:pt>
                <c:pt idx="266">
                  <c:v>2022M03</c:v>
                </c:pt>
                <c:pt idx="267">
                  <c:v>2022M04</c:v>
                </c:pt>
                <c:pt idx="268">
                  <c:v>2022M05</c:v>
                </c:pt>
                <c:pt idx="269">
                  <c:v>2022M06</c:v>
                </c:pt>
                <c:pt idx="270">
                  <c:v>2022M07</c:v>
                </c:pt>
                <c:pt idx="271">
                  <c:v>2022M08</c:v>
                </c:pt>
                <c:pt idx="272">
                  <c:v>2022M09</c:v>
                </c:pt>
                <c:pt idx="273">
                  <c:v>2022M10</c:v>
                </c:pt>
                <c:pt idx="274">
                  <c:v>2022M11</c:v>
                </c:pt>
                <c:pt idx="275">
                  <c:v>2022M12</c:v>
                </c:pt>
                <c:pt idx="276">
                  <c:v>2023M01</c:v>
                </c:pt>
                <c:pt idx="277">
                  <c:v>2023 M02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78"/>
                <c:pt idx="0">
                  <c:v>10.1</c:v>
                </c:pt>
                <c:pt idx="1">
                  <c:v>10.5</c:v>
                </c:pt>
                <c:pt idx="2">
                  <c:v>10.3</c:v>
                </c:pt>
                <c:pt idx="3">
                  <c:v>9.9</c:v>
                </c:pt>
                <c:pt idx="4">
                  <c:v>9.8</c:v>
                </c:pt>
                <c:pt idx="5">
                  <c:v>10.6</c:v>
                </c:pt>
                <c:pt idx="6">
                  <c:v>11.6</c:v>
                </c:pt>
                <c:pt idx="7">
                  <c:v>10.7</c:v>
                </c:pt>
                <c:pt idx="8">
                  <c:v>10.2</c:v>
                </c:pt>
                <c:pt idx="9">
                  <c:v>9.8</c:v>
                </c:pt>
                <c:pt idx="10">
                  <c:v>9.1</c:v>
                </c:pt>
                <c:pt idx="11">
                  <c:v>8.4</c:v>
                </c:pt>
                <c:pt idx="12">
                  <c:v>7.4</c:v>
                </c:pt>
                <c:pt idx="13">
                  <c:v>6.5</c:v>
                </c:pt>
                <c:pt idx="14">
                  <c:v>6.1</c:v>
                </c:pt>
                <c:pt idx="15">
                  <c:v>6.5</c:v>
                </c:pt>
                <c:pt idx="16">
                  <c:v>7.2</c:v>
                </c:pt>
                <c:pt idx="17">
                  <c:v>6.1</c:v>
                </c:pt>
                <c:pt idx="18">
                  <c:v>5</c:v>
                </c:pt>
                <c:pt idx="19">
                  <c:v>4.7</c:v>
                </c:pt>
                <c:pt idx="20">
                  <c:v>4.1</c:v>
                </c:pt>
                <c:pt idx="21">
                  <c:v>3.6</c:v>
                </c:pt>
                <c:pt idx="22">
                  <c:v>3.5</c:v>
                </c:pt>
                <c:pt idx="23">
                  <c:v>3.5</c:v>
                </c:pt>
                <c:pt idx="24">
                  <c:v>3.6</c:v>
                </c:pt>
                <c:pt idx="25">
                  <c:v>3.7</c:v>
                </c:pt>
                <c:pt idx="26">
                  <c:v>3.4</c:v>
                </c:pt>
                <c:pt idx="27">
                  <c:v>3</c:v>
                </c:pt>
                <c:pt idx="28">
                  <c:v>1.5</c:v>
                </c:pt>
                <c:pt idx="29">
                  <c:v>1.2</c:v>
                </c:pt>
                <c:pt idx="30">
                  <c:v>1.2</c:v>
                </c:pt>
                <c:pt idx="31">
                  <c:v>1.4</c:v>
                </c:pt>
                <c:pt idx="32">
                  <c:v>1.4</c:v>
                </c:pt>
                <c:pt idx="33">
                  <c:v>1.2</c:v>
                </c:pt>
                <c:pt idx="34">
                  <c:v>1.1</c:v>
                </c:pt>
                <c:pt idx="35">
                  <c:v>0.8</c:v>
                </c:pt>
                <c:pt idx="36">
                  <c:v>0.3</c:v>
                </c:pt>
                <c:pt idx="37">
                  <c:v>0.3</c:v>
                </c:pt>
                <c:pt idx="38">
                  <c:v>0.4</c:v>
                </c:pt>
                <c:pt idx="39">
                  <c:v>0.1</c:v>
                </c:pt>
                <c:pt idx="40">
                  <c:v>0.4</c:v>
                </c:pt>
                <c:pt idx="41">
                  <c:v>0.7</c:v>
                </c:pt>
                <c:pt idx="42">
                  <c:v>0.7</c:v>
                </c:pt>
                <c:pt idx="43">
                  <c:v>0.7</c:v>
                </c:pt>
                <c:pt idx="44">
                  <c:v>0.8</c:v>
                </c:pt>
                <c:pt idx="45">
                  <c:v>1.1</c:v>
                </c:pt>
                <c:pt idx="46">
                  <c:v>1.5</c:v>
                </c:pt>
                <c:pt idx="47">
                  <c:v>1.7</c:v>
                </c:pt>
                <c:pt idx="48">
                  <c:v>1.9</c:v>
                </c:pt>
                <c:pt idx="49">
                  <c:v>1.9</c:v>
                </c:pt>
                <c:pt idx="50">
                  <c:v>1.7</c:v>
                </c:pt>
                <c:pt idx="51">
                  <c:v>2.4</c:v>
                </c:pt>
                <c:pt idx="52">
                  <c:v>3.4</c:v>
                </c:pt>
                <c:pt idx="53">
                  <c:v>4.4</c:v>
                </c:pt>
                <c:pt idx="54">
                  <c:v>4.8</c:v>
                </c:pt>
                <c:pt idx="55">
                  <c:v>4.9</c:v>
                </c:pt>
                <c:pt idx="56">
                  <c:v>4.6</c:v>
                </c:pt>
                <c:pt idx="57">
                  <c:v>4.7</c:v>
                </c:pt>
                <c:pt idx="58">
                  <c:v>4.6</c:v>
                </c:pt>
                <c:pt idx="59">
                  <c:v>4.3</c:v>
                </c:pt>
                <c:pt idx="60">
                  <c:v>3.8</c:v>
                </c:pt>
                <c:pt idx="61">
                  <c:v>3.6</c:v>
                </c:pt>
                <c:pt idx="62">
                  <c:v>3.4</c:v>
                </c:pt>
                <c:pt idx="63">
                  <c:v>3.1</c:v>
                </c:pt>
                <c:pt idx="64">
                  <c:v>2.3</c:v>
                </c:pt>
                <c:pt idx="65">
                  <c:v>1.4</c:v>
                </c:pt>
                <c:pt idx="66">
                  <c:v>1.5</c:v>
                </c:pt>
                <c:pt idx="67">
                  <c:v>1.8</c:v>
                </c:pt>
                <c:pt idx="68">
                  <c:v>1.9</c:v>
                </c:pt>
                <c:pt idx="69">
                  <c:v>1.5</c:v>
                </c:pt>
                <c:pt idx="70">
                  <c:v>1.1</c:v>
                </c:pt>
                <c:pt idx="71">
                  <c:v>0.8</c:v>
                </c:pt>
                <c:pt idx="72">
                  <c:v>0.9</c:v>
                </c:pt>
                <c:pt idx="73">
                  <c:v>0.9</c:v>
                </c:pt>
                <c:pt idx="74">
                  <c:v>1</c:v>
                </c:pt>
                <c:pt idx="75">
                  <c:v>1.2</c:v>
                </c:pt>
                <c:pt idx="76">
                  <c:v>1.5</c:v>
                </c:pt>
                <c:pt idx="77">
                  <c:v>1.4</c:v>
                </c:pt>
                <c:pt idx="78">
                  <c:v>1.4</c:v>
                </c:pt>
                <c:pt idx="79">
                  <c:v>1.7</c:v>
                </c:pt>
                <c:pt idx="80">
                  <c:v>1.4</c:v>
                </c:pt>
                <c:pt idx="81">
                  <c:v>1.1</c:v>
                </c:pt>
                <c:pt idx="82">
                  <c:v>1.2</c:v>
                </c:pt>
                <c:pt idx="83">
                  <c:v>1.4</c:v>
                </c:pt>
                <c:pt idx="84">
                  <c:v>1.6</c:v>
                </c:pt>
                <c:pt idx="85">
                  <c:v>2</c:v>
                </c:pt>
                <c:pt idx="86">
                  <c:v>2.4</c:v>
                </c:pt>
                <c:pt idx="87">
                  <c:v>2.1</c:v>
                </c:pt>
                <c:pt idx="88">
                  <c:v>2.2</c:v>
                </c:pt>
                <c:pt idx="89">
                  <c:v>2.6</c:v>
                </c:pt>
                <c:pt idx="90">
                  <c:v>2.5</c:v>
                </c:pt>
                <c:pt idx="91">
                  <c:v>2</c:v>
                </c:pt>
                <c:pt idx="92">
                  <c:v>2.7</c:v>
                </c:pt>
                <c:pt idx="93">
                  <c:v>3.2</c:v>
                </c:pt>
                <c:pt idx="94">
                  <c:v>3.8</c:v>
                </c:pt>
                <c:pt idx="95">
                  <c:v>4.3</c:v>
                </c:pt>
                <c:pt idx="96">
                  <c:v>4.4</c:v>
                </c:pt>
                <c:pt idx="97">
                  <c:v>4.5</c:v>
                </c:pt>
                <c:pt idx="98">
                  <c:v>4.4</c:v>
                </c:pt>
                <c:pt idx="99">
                  <c:v>4.2</c:v>
                </c:pt>
                <c:pt idx="100">
                  <c:v>4.3</c:v>
                </c:pt>
                <c:pt idx="101">
                  <c:v>4.4</c:v>
                </c:pt>
                <c:pt idx="102">
                  <c:v>4.6</c:v>
                </c:pt>
                <c:pt idx="103">
                  <c:v>4.4</c:v>
                </c:pt>
                <c:pt idx="104">
                  <c:v>4.1</c:v>
                </c:pt>
                <c:pt idx="105">
                  <c:v>3.9</c:v>
                </c:pt>
                <c:pt idx="106">
                  <c:v>3.5</c:v>
                </c:pt>
                <c:pt idx="107">
                  <c:v>3.3</c:v>
                </c:pt>
                <c:pt idx="108">
                  <c:v>3.2</c:v>
                </c:pt>
                <c:pt idx="109">
                  <c:v>3.6</c:v>
                </c:pt>
                <c:pt idx="110">
                  <c:v>4.1</c:v>
                </c:pt>
                <c:pt idx="111">
                  <c:v>4.4</c:v>
                </c:pt>
                <c:pt idx="112">
                  <c:v>4.3</c:v>
                </c:pt>
                <c:pt idx="113">
                  <c:v>4.2</c:v>
                </c:pt>
                <c:pt idx="114">
                  <c:v>4.5</c:v>
                </c:pt>
                <c:pt idx="115">
                  <c:v>4.4</c:v>
                </c:pt>
                <c:pt idx="116">
                  <c:v>4</c:v>
                </c:pt>
                <c:pt idx="117">
                  <c:v>3.8</c:v>
                </c:pt>
                <c:pt idx="118">
                  <c:v>3.9</c:v>
                </c:pt>
                <c:pt idx="119">
                  <c:v>3.9</c:v>
                </c:pt>
                <c:pt idx="120">
                  <c:v>4</c:v>
                </c:pt>
                <c:pt idx="121">
                  <c:v>3.4</c:v>
                </c:pt>
                <c:pt idx="122">
                  <c:v>2.8</c:v>
                </c:pt>
                <c:pt idx="123">
                  <c:v>2.6</c:v>
                </c:pt>
                <c:pt idx="124">
                  <c:v>2.3</c:v>
                </c:pt>
                <c:pt idx="125">
                  <c:v>2.3</c:v>
                </c:pt>
                <c:pt idx="126">
                  <c:v>2</c:v>
                </c:pt>
                <c:pt idx="127">
                  <c:v>1.9</c:v>
                </c:pt>
                <c:pt idx="128">
                  <c:v>2.4</c:v>
                </c:pt>
                <c:pt idx="129">
                  <c:v>2.8</c:v>
                </c:pt>
                <c:pt idx="130">
                  <c:v>2.5</c:v>
                </c:pt>
                <c:pt idx="131">
                  <c:v>2.9</c:v>
                </c:pt>
                <c:pt idx="132">
                  <c:v>3.5</c:v>
                </c:pt>
                <c:pt idx="133">
                  <c:v>3.4</c:v>
                </c:pt>
                <c:pt idx="134">
                  <c:v>4</c:v>
                </c:pt>
                <c:pt idx="135">
                  <c:v>4.1</c:v>
                </c:pt>
                <c:pt idx="136">
                  <c:v>4.3</c:v>
                </c:pt>
                <c:pt idx="137">
                  <c:v>3.7</c:v>
                </c:pt>
                <c:pt idx="138">
                  <c:v>3.6</c:v>
                </c:pt>
                <c:pt idx="139">
                  <c:v>4</c:v>
                </c:pt>
                <c:pt idx="140">
                  <c:v>3.4</c:v>
                </c:pt>
                <c:pt idx="141">
                  <c:v>3.8</c:v>
                </c:pt>
                <c:pt idx="142">
                  <c:v>4.4</c:v>
                </c:pt>
                <c:pt idx="143">
                  <c:v>4.6</c:v>
                </c:pt>
                <c:pt idx="144">
                  <c:v>4.1</c:v>
                </c:pt>
                <c:pt idx="145">
                  <c:v>4.3</c:v>
                </c:pt>
                <c:pt idx="146">
                  <c:v>4</c:v>
                </c:pt>
                <c:pt idx="147">
                  <c:v>4</c:v>
                </c:pt>
                <c:pt idx="148">
                  <c:v>3.6</c:v>
                </c:pt>
                <c:pt idx="149">
                  <c:v>4.3</c:v>
                </c:pt>
                <c:pt idx="150">
                  <c:v>4.1</c:v>
                </c:pt>
                <c:pt idx="151">
                  <c:v>3.9</c:v>
                </c:pt>
                <c:pt idx="152">
                  <c:v>3.9</c:v>
                </c:pt>
                <c:pt idx="153">
                  <c:v>3.4</c:v>
                </c:pt>
                <c:pt idx="154">
                  <c:v>2.7</c:v>
                </c:pt>
                <c:pt idx="155">
                  <c:v>2.1</c:v>
                </c:pt>
                <c:pt idx="156">
                  <c:v>1.6</c:v>
                </c:pt>
                <c:pt idx="157">
                  <c:v>1.2</c:v>
                </c:pt>
                <c:pt idx="158">
                  <c:v>1</c:v>
                </c:pt>
                <c:pt idx="159">
                  <c:v>0.8</c:v>
                </c:pt>
                <c:pt idx="160">
                  <c:v>0.5</c:v>
                </c:pt>
                <c:pt idx="161">
                  <c:v>0.3</c:v>
                </c:pt>
                <c:pt idx="162">
                  <c:v>0.9</c:v>
                </c:pt>
                <c:pt idx="163">
                  <c:v>0.8</c:v>
                </c:pt>
                <c:pt idx="164">
                  <c:v>0.9</c:v>
                </c:pt>
                <c:pt idx="165">
                  <c:v>0.7</c:v>
                </c:pt>
                <c:pt idx="166">
                  <c:v>0.5</c:v>
                </c:pt>
                <c:pt idx="167">
                  <c:v>0.6</c:v>
                </c:pt>
                <c:pt idx="168">
                  <c:v>0.6</c:v>
                </c:pt>
                <c:pt idx="169">
                  <c:v>0.7</c:v>
                </c:pt>
                <c:pt idx="170">
                  <c:v>0.6</c:v>
                </c:pt>
                <c:pt idx="171">
                  <c:v>0.3</c:v>
                </c:pt>
                <c:pt idx="172">
                  <c:v>0.3</c:v>
                </c:pt>
                <c:pt idx="173">
                  <c:v>0.3</c:v>
                </c:pt>
                <c:pt idx="174">
                  <c:v>-0.1</c:v>
                </c:pt>
                <c:pt idx="175">
                  <c:v>-0.1</c:v>
                </c:pt>
                <c:pt idx="176">
                  <c:v>-0.3</c:v>
                </c:pt>
                <c:pt idx="177">
                  <c:v>-0.3</c:v>
                </c:pt>
                <c:pt idx="178">
                  <c:v>-0.3</c:v>
                </c:pt>
                <c:pt idx="179">
                  <c:v>-0.7</c:v>
                </c:pt>
                <c:pt idx="180">
                  <c:v>-1.1</c:v>
                </c:pt>
                <c:pt idx="181">
                  <c:v>-1.3</c:v>
                </c:pt>
                <c:pt idx="182">
                  <c:v>-1.2</c:v>
                </c:pt>
                <c:pt idx="183">
                  <c:v>-0.8</c:v>
                </c:pt>
                <c:pt idx="184">
                  <c:v>-0.6</c:v>
                </c:pt>
                <c:pt idx="185">
                  <c:v>-0.5</c:v>
                </c:pt>
                <c:pt idx="186">
                  <c:v>-0.4</c:v>
                </c:pt>
                <c:pt idx="187">
                  <c:v>-0.4</c:v>
                </c:pt>
                <c:pt idx="188">
                  <c:v>-0.6</c:v>
                </c:pt>
                <c:pt idx="189">
                  <c:v>-0.6</c:v>
                </c:pt>
                <c:pt idx="190">
                  <c:v>-0.5</c:v>
                </c:pt>
                <c:pt idx="191">
                  <c:v>-0.4</c:v>
                </c:pt>
                <c:pt idx="192">
                  <c:v>-0.3</c:v>
                </c:pt>
                <c:pt idx="193">
                  <c:v>-0.2</c:v>
                </c:pt>
                <c:pt idx="194">
                  <c:v>-0.4</c:v>
                </c:pt>
                <c:pt idx="195">
                  <c:v>-0.5</c:v>
                </c:pt>
                <c:pt idx="196">
                  <c:v>-0.4</c:v>
                </c:pt>
                <c:pt idx="197">
                  <c:v>-0.4</c:v>
                </c:pt>
                <c:pt idx="198">
                  <c:v>-0.6</c:v>
                </c:pt>
                <c:pt idx="199">
                  <c:v>-0.5</c:v>
                </c:pt>
                <c:pt idx="200">
                  <c:v>-0.2</c:v>
                </c:pt>
                <c:pt idx="201">
                  <c:v>0.1</c:v>
                </c:pt>
                <c:pt idx="202">
                  <c:v>0.2</c:v>
                </c:pt>
                <c:pt idx="203">
                  <c:v>0.9</c:v>
                </c:pt>
                <c:pt idx="204">
                  <c:v>1.4</c:v>
                </c:pt>
                <c:pt idx="205">
                  <c:v>1.9</c:v>
                </c:pt>
                <c:pt idx="206">
                  <c:v>1.8</c:v>
                </c:pt>
                <c:pt idx="207">
                  <c:v>1.8</c:v>
                </c:pt>
                <c:pt idx="208">
                  <c:v>1.5</c:v>
                </c:pt>
                <c:pt idx="209">
                  <c:v>1.3</c:v>
                </c:pt>
                <c:pt idx="210">
                  <c:v>1.4</c:v>
                </c:pt>
                <c:pt idx="211">
                  <c:v>1.4</c:v>
                </c:pt>
                <c:pt idx="212">
                  <c:v>1.6</c:v>
                </c:pt>
                <c:pt idx="213">
                  <c:v>1.6</c:v>
                </c:pt>
                <c:pt idx="214">
                  <c:v>2</c:v>
                </c:pt>
                <c:pt idx="215">
                  <c:v>1.7</c:v>
                </c:pt>
                <c:pt idx="216">
                  <c:v>1.6</c:v>
                </c:pt>
                <c:pt idx="217">
                  <c:v>0.7</c:v>
                </c:pt>
                <c:pt idx="218">
                  <c:v>0.7</c:v>
                </c:pt>
                <c:pt idx="219">
                  <c:v>0.9</c:v>
                </c:pt>
                <c:pt idx="220">
                  <c:v>1.2</c:v>
                </c:pt>
                <c:pt idx="221">
                  <c:v>1.4</c:v>
                </c:pt>
                <c:pt idx="222">
                  <c:v>1.4</c:v>
                </c:pt>
                <c:pt idx="223">
                  <c:v>1.4</c:v>
                </c:pt>
                <c:pt idx="224">
                  <c:v>1.5</c:v>
                </c:pt>
                <c:pt idx="225">
                  <c:v>1.5</c:v>
                </c:pt>
                <c:pt idx="226">
                  <c:v>1.1</c:v>
                </c:pt>
                <c:pt idx="227">
                  <c:v>0.9</c:v>
                </c:pt>
                <c:pt idx="228">
                  <c:v>0.6</c:v>
                </c:pt>
                <c:pt idx="229">
                  <c:v>1.3</c:v>
                </c:pt>
                <c:pt idx="230">
                  <c:v>1.7</c:v>
                </c:pt>
                <c:pt idx="231">
                  <c:v>2.1</c:v>
                </c:pt>
                <c:pt idx="232">
                  <c:v>2.2</c:v>
                </c:pt>
                <c:pt idx="233">
                  <c:v>2.3</c:v>
                </c:pt>
                <c:pt idx="234">
                  <c:v>2.5</c:v>
                </c:pt>
                <c:pt idx="235">
                  <c:v>2.6</c:v>
                </c:pt>
                <c:pt idx="236">
                  <c:v>2.4</c:v>
                </c:pt>
                <c:pt idx="237">
                  <c:v>2.3</c:v>
                </c:pt>
                <c:pt idx="238">
                  <c:v>2.4</c:v>
                </c:pt>
                <c:pt idx="239">
                  <c:v>3</c:v>
                </c:pt>
                <c:pt idx="240">
                  <c:v>3.8</c:v>
                </c:pt>
                <c:pt idx="241">
                  <c:v>4.1</c:v>
                </c:pt>
                <c:pt idx="242">
                  <c:v>3.9</c:v>
                </c:pt>
                <c:pt idx="243">
                  <c:v>2.9</c:v>
                </c:pt>
                <c:pt idx="244">
                  <c:v>3.4</c:v>
                </c:pt>
                <c:pt idx="245">
                  <c:v>3.8</c:v>
                </c:pt>
                <c:pt idx="246">
                  <c:v>3.7</c:v>
                </c:pt>
                <c:pt idx="247">
                  <c:v>3.7</c:v>
                </c:pt>
                <c:pt idx="248">
                  <c:v>3.8</c:v>
                </c:pt>
                <c:pt idx="249">
                  <c:v>3.8</c:v>
                </c:pt>
                <c:pt idx="250">
                  <c:v>3.7</c:v>
                </c:pt>
                <c:pt idx="251">
                  <c:v>3.4</c:v>
                </c:pt>
                <c:pt idx="252">
                  <c:v>3.6</c:v>
                </c:pt>
                <c:pt idx="253">
                  <c:v>3.6</c:v>
                </c:pt>
                <c:pt idx="254">
                  <c:v>4.4</c:v>
                </c:pt>
                <c:pt idx="255">
                  <c:v>5.1</c:v>
                </c:pt>
                <c:pt idx="256">
                  <c:v>4.6</c:v>
                </c:pt>
                <c:pt idx="257">
                  <c:v>4.1</c:v>
                </c:pt>
                <c:pt idx="258">
                  <c:v>4.7</c:v>
                </c:pt>
                <c:pt idx="259">
                  <c:v>5</c:v>
                </c:pt>
                <c:pt idx="260">
                  <c:v>5.6</c:v>
                </c:pt>
                <c:pt idx="261">
                  <c:v>6.4</c:v>
                </c:pt>
                <c:pt idx="262">
                  <c:v>7.4</c:v>
                </c:pt>
                <c:pt idx="263">
                  <c:v>8</c:v>
                </c:pt>
                <c:pt idx="264">
                  <c:v>8.7</c:v>
                </c:pt>
                <c:pt idx="265">
                  <c:v>8.1</c:v>
                </c:pt>
                <c:pt idx="266">
                  <c:v>10.2</c:v>
                </c:pt>
                <c:pt idx="267">
                  <c:v>11.4</c:v>
                </c:pt>
                <c:pt idx="268">
                  <c:v>12.8</c:v>
                </c:pt>
                <c:pt idx="269">
                  <c:v>14.2</c:v>
                </c:pt>
                <c:pt idx="270">
                  <c:v>14.2</c:v>
                </c:pt>
                <c:pt idx="271">
                  <c:v>14.8</c:v>
                </c:pt>
                <c:pt idx="272">
                  <c:v>15.7</c:v>
                </c:pt>
                <c:pt idx="273">
                  <c:v>16.4</c:v>
                </c:pt>
                <c:pt idx="274">
                  <c:v>16.1</c:v>
                </c:pt>
                <c:pt idx="275">
                  <c:v>15.3</c:v>
                </c:pt>
                <c:pt idx="276">
                  <c:v>15.9</c:v>
                </c:pt>
                <c:pt idx="277">
                  <c:v>17.2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8437748"/>
        <c:axId val="63459498"/>
      </c:lineChart>
      <c:catAx>
        <c:axId val="38437748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63459498"/>
        <c:crosses val="autoZero"/>
        <c:auto val="1"/>
        <c:lblAlgn val="ctr"/>
        <c:lblOffset val="100"/>
        <c:noMultiLvlLbl val="0"/>
      </c:catAx>
      <c:valAx>
        <c:axId val="63459498"/>
        <c:scaling>
          <c:orientation val="minMax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#,##0.##########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38437748"/>
        <c:crosses val="autoZero"/>
        <c:crossBetween val="between"/>
      </c:valAx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848084795321637"/>
          <c:y val="0.415641580729136"/>
          <c:w val="0.143143274853801"/>
          <c:h val="0.132238405890284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600" spc="-1" strike="noStrike">
              <a:solidFill>
                <a:srgbClr val="000000"/>
              </a:solidFill>
              <a:latin typeface="Franklin Gothic Book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PL-Euro</c:v>
                </c:pt>
              </c:strCache>
            </c:strRef>
          </c:tx>
          <c:spPr>
            <a:solidFill>
              <a:srgbClr val="4f81bd"/>
            </a:solidFill>
            <a:ln w="29880">
              <a:solidFill>
                <a:srgbClr val="4f81b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78"/>
                <c:pt idx="0">
                  <c:v>2000M01</c:v>
                </c:pt>
                <c:pt idx="1">
                  <c:v>2000M02</c:v>
                </c:pt>
                <c:pt idx="2">
                  <c:v>2000M03</c:v>
                </c:pt>
                <c:pt idx="3">
                  <c:v>2000M04</c:v>
                </c:pt>
                <c:pt idx="4">
                  <c:v>2000M05</c:v>
                </c:pt>
                <c:pt idx="5">
                  <c:v>2000M06</c:v>
                </c:pt>
                <c:pt idx="6">
                  <c:v>2000M07</c:v>
                </c:pt>
                <c:pt idx="7">
                  <c:v>2000M08</c:v>
                </c:pt>
                <c:pt idx="8">
                  <c:v>2000M09</c:v>
                </c:pt>
                <c:pt idx="9">
                  <c:v>2000M10</c:v>
                </c:pt>
                <c:pt idx="10">
                  <c:v>2000M11</c:v>
                </c:pt>
                <c:pt idx="11">
                  <c:v>2000M12</c:v>
                </c:pt>
                <c:pt idx="12">
                  <c:v>2001M01</c:v>
                </c:pt>
                <c:pt idx="13">
                  <c:v>2001M02</c:v>
                </c:pt>
                <c:pt idx="14">
                  <c:v>2001M03</c:v>
                </c:pt>
                <c:pt idx="15">
                  <c:v>2001M04</c:v>
                </c:pt>
                <c:pt idx="16">
                  <c:v>2001M05</c:v>
                </c:pt>
                <c:pt idx="17">
                  <c:v>2001M06</c:v>
                </c:pt>
                <c:pt idx="18">
                  <c:v>2001M07</c:v>
                </c:pt>
                <c:pt idx="19">
                  <c:v>2001M08</c:v>
                </c:pt>
                <c:pt idx="20">
                  <c:v>2001M09</c:v>
                </c:pt>
                <c:pt idx="21">
                  <c:v>2001M10</c:v>
                </c:pt>
                <c:pt idx="22">
                  <c:v>2001M11</c:v>
                </c:pt>
                <c:pt idx="23">
                  <c:v>2001M12</c:v>
                </c:pt>
                <c:pt idx="24">
                  <c:v>2002M01</c:v>
                </c:pt>
                <c:pt idx="25">
                  <c:v>2002M02</c:v>
                </c:pt>
                <c:pt idx="26">
                  <c:v>2002M03</c:v>
                </c:pt>
                <c:pt idx="27">
                  <c:v>2002M04</c:v>
                </c:pt>
                <c:pt idx="28">
                  <c:v>2002M05</c:v>
                </c:pt>
                <c:pt idx="29">
                  <c:v>2002M06</c:v>
                </c:pt>
                <c:pt idx="30">
                  <c:v>2002M07</c:v>
                </c:pt>
                <c:pt idx="31">
                  <c:v>2002M08</c:v>
                </c:pt>
                <c:pt idx="32">
                  <c:v>2002M09</c:v>
                </c:pt>
                <c:pt idx="33">
                  <c:v>2002M10</c:v>
                </c:pt>
                <c:pt idx="34">
                  <c:v>2002M11</c:v>
                </c:pt>
                <c:pt idx="35">
                  <c:v>2002M12</c:v>
                </c:pt>
                <c:pt idx="36">
                  <c:v>2003M01</c:v>
                </c:pt>
                <c:pt idx="37">
                  <c:v>2003M02</c:v>
                </c:pt>
                <c:pt idx="38">
                  <c:v>2003M03</c:v>
                </c:pt>
                <c:pt idx="39">
                  <c:v>2003M04</c:v>
                </c:pt>
                <c:pt idx="40">
                  <c:v>2003M05</c:v>
                </c:pt>
                <c:pt idx="41">
                  <c:v>2003M06</c:v>
                </c:pt>
                <c:pt idx="42">
                  <c:v>2003M07</c:v>
                </c:pt>
                <c:pt idx="43">
                  <c:v>2003M08</c:v>
                </c:pt>
                <c:pt idx="44">
                  <c:v>2003M09</c:v>
                </c:pt>
                <c:pt idx="45">
                  <c:v>2003M10</c:v>
                </c:pt>
                <c:pt idx="46">
                  <c:v>2003M11</c:v>
                </c:pt>
                <c:pt idx="47">
                  <c:v>2003M12</c:v>
                </c:pt>
                <c:pt idx="48">
                  <c:v>2004M01</c:v>
                </c:pt>
                <c:pt idx="49">
                  <c:v>2004M02</c:v>
                </c:pt>
                <c:pt idx="50">
                  <c:v>2004M03</c:v>
                </c:pt>
                <c:pt idx="51">
                  <c:v>2004M04</c:v>
                </c:pt>
                <c:pt idx="52">
                  <c:v>2004M05</c:v>
                </c:pt>
                <c:pt idx="53">
                  <c:v>2004M06</c:v>
                </c:pt>
                <c:pt idx="54">
                  <c:v>2004M07</c:v>
                </c:pt>
                <c:pt idx="55">
                  <c:v>2004M08</c:v>
                </c:pt>
                <c:pt idx="56">
                  <c:v>2004M09</c:v>
                </c:pt>
                <c:pt idx="57">
                  <c:v>2004M10</c:v>
                </c:pt>
                <c:pt idx="58">
                  <c:v>2004M11</c:v>
                </c:pt>
                <c:pt idx="59">
                  <c:v>2004M12</c:v>
                </c:pt>
                <c:pt idx="60">
                  <c:v>2005M01</c:v>
                </c:pt>
                <c:pt idx="61">
                  <c:v>2005M02</c:v>
                </c:pt>
                <c:pt idx="62">
                  <c:v>2005M03</c:v>
                </c:pt>
                <c:pt idx="63">
                  <c:v>2005M04</c:v>
                </c:pt>
                <c:pt idx="64">
                  <c:v>2005M05</c:v>
                </c:pt>
                <c:pt idx="65">
                  <c:v>2005M06</c:v>
                </c:pt>
                <c:pt idx="66">
                  <c:v>2005M07</c:v>
                </c:pt>
                <c:pt idx="67">
                  <c:v>2005M08</c:v>
                </c:pt>
                <c:pt idx="68">
                  <c:v>2005M09</c:v>
                </c:pt>
                <c:pt idx="69">
                  <c:v>2005M10</c:v>
                </c:pt>
                <c:pt idx="70">
                  <c:v>2005M11</c:v>
                </c:pt>
                <c:pt idx="71">
                  <c:v>2005M12</c:v>
                </c:pt>
                <c:pt idx="72">
                  <c:v>2006M01</c:v>
                </c:pt>
                <c:pt idx="73">
                  <c:v>2006M02</c:v>
                </c:pt>
                <c:pt idx="74">
                  <c:v>2006M03</c:v>
                </c:pt>
                <c:pt idx="75">
                  <c:v>2006M04</c:v>
                </c:pt>
                <c:pt idx="76">
                  <c:v>2006M05</c:v>
                </c:pt>
                <c:pt idx="77">
                  <c:v>2006M06</c:v>
                </c:pt>
                <c:pt idx="78">
                  <c:v>2006M07</c:v>
                </c:pt>
                <c:pt idx="79">
                  <c:v>2006M08</c:v>
                </c:pt>
                <c:pt idx="80">
                  <c:v>2006M09</c:v>
                </c:pt>
                <c:pt idx="81">
                  <c:v>2006M10</c:v>
                </c:pt>
                <c:pt idx="82">
                  <c:v>2006M11</c:v>
                </c:pt>
                <c:pt idx="83">
                  <c:v>2006M12</c:v>
                </c:pt>
                <c:pt idx="84">
                  <c:v>2007M01</c:v>
                </c:pt>
                <c:pt idx="85">
                  <c:v>2007M02</c:v>
                </c:pt>
                <c:pt idx="86">
                  <c:v>2007M03</c:v>
                </c:pt>
                <c:pt idx="87">
                  <c:v>2007M04</c:v>
                </c:pt>
                <c:pt idx="88">
                  <c:v>2007M05</c:v>
                </c:pt>
                <c:pt idx="89">
                  <c:v>2007M06</c:v>
                </c:pt>
                <c:pt idx="90">
                  <c:v>2007M07</c:v>
                </c:pt>
                <c:pt idx="91">
                  <c:v>2007M08</c:v>
                </c:pt>
                <c:pt idx="92">
                  <c:v>2007M09</c:v>
                </c:pt>
                <c:pt idx="93">
                  <c:v>2007M10</c:v>
                </c:pt>
                <c:pt idx="94">
                  <c:v>2007M11</c:v>
                </c:pt>
                <c:pt idx="95">
                  <c:v>2007M12</c:v>
                </c:pt>
                <c:pt idx="96">
                  <c:v>2008M01</c:v>
                </c:pt>
                <c:pt idx="97">
                  <c:v>2008M02</c:v>
                </c:pt>
                <c:pt idx="98">
                  <c:v>2008M03</c:v>
                </c:pt>
                <c:pt idx="99">
                  <c:v>2008M04</c:v>
                </c:pt>
                <c:pt idx="100">
                  <c:v>2008M05</c:v>
                </c:pt>
                <c:pt idx="101">
                  <c:v>2008M06</c:v>
                </c:pt>
                <c:pt idx="102">
                  <c:v>2008M07</c:v>
                </c:pt>
                <c:pt idx="103">
                  <c:v>2008M08</c:v>
                </c:pt>
                <c:pt idx="104">
                  <c:v>2008M09</c:v>
                </c:pt>
                <c:pt idx="105">
                  <c:v>2008M10</c:v>
                </c:pt>
                <c:pt idx="106">
                  <c:v>2008M11</c:v>
                </c:pt>
                <c:pt idx="107">
                  <c:v>2008M12</c:v>
                </c:pt>
                <c:pt idx="108">
                  <c:v>2009M01</c:v>
                </c:pt>
                <c:pt idx="109">
                  <c:v>2009M02</c:v>
                </c:pt>
                <c:pt idx="110">
                  <c:v>2009M03</c:v>
                </c:pt>
                <c:pt idx="111">
                  <c:v>2009M04</c:v>
                </c:pt>
                <c:pt idx="112">
                  <c:v>2009M05</c:v>
                </c:pt>
                <c:pt idx="113">
                  <c:v>2009M06</c:v>
                </c:pt>
                <c:pt idx="114">
                  <c:v>2009M07</c:v>
                </c:pt>
                <c:pt idx="115">
                  <c:v>2009M08</c:v>
                </c:pt>
                <c:pt idx="116">
                  <c:v>2009M09</c:v>
                </c:pt>
                <c:pt idx="117">
                  <c:v>2009M10</c:v>
                </c:pt>
                <c:pt idx="118">
                  <c:v>2009M11</c:v>
                </c:pt>
                <c:pt idx="119">
                  <c:v>2009M12</c:v>
                </c:pt>
                <c:pt idx="120">
                  <c:v>2010M01</c:v>
                </c:pt>
                <c:pt idx="121">
                  <c:v>2010M02</c:v>
                </c:pt>
                <c:pt idx="122">
                  <c:v>2010M03</c:v>
                </c:pt>
                <c:pt idx="123">
                  <c:v>2010M04</c:v>
                </c:pt>
                <c:pt idx="124">
                  <c:v>2010M05</c:v>
                </c:pt>
                <c:pt idx="125">
                  <c:v>2010M06</c:v>
                </c:pt>
                <c:pt idx="126">
                  <c:v>2010M07</c:v>
                </c:pt>
                <c:pt idx="127">
                  <c:v>2010M08</c:v>
                </c:pt>
                <c:pt idx="128">
                  <c:v>2010M09</c:v>
                </c:pt>
                <c:pt idx="129">
                  <c:v>2010M10</c:v>
                </c:pt>
                <c:pt idx="130">
                  <c:v>2010M11</c:v>
                </c:pt>
                <c:pt idx="131">
                  <c:v>2010M12</c:v>
                </c:pt>
                <c:pt idx="132">
                  <c:v>2011M01</c:v>
                </c:pt>
                <c:pt idx="133">
                  <c:v>2011M02</c:v>
                </c:pt>
                <c:pt idx="134">
                  <c:v>2011M03</c:v>
                </c:pt>
                <c:pt idx="135">
                  <c:v>2011M04</c:v>
                </c:pt>
                <c:pt idx="136">
                  <c:v>2011M05</c:v>
                </c:pt>
                <c:pt idx="137">
                  <c:v>2011M06</c:v>
                </c:pt>
                <c:pt idx="138">
                  <c:v>2011M07</c:v>
                </c:pt>
                <c:pt idx="139">
                  <c:v>2011M08</c:v>
                </c:pt>
                <c:pt idx="140">
                  <c:v>2011M09</c:v>
                </c:pt>
                <c:pt idx="141">
                  <c:v>2011M10</c:v>
                </c:pt>
                <c:pt idx="142">
                  <c:v>2011M11</c:v>
                </c:pt>
                <c:pt idx="143">
                  <c:v>2011M12</c:v>
                </c:pt>
                <c:pt idx="144">
                  <c:v>2012M01</c:v>
                </c:pt>
                <c:pt idx="145">
                  <c:v>2012M02</c:v>
                </c:pt>
                <c:pt idx="146">
                  <c:v>2012M03</c:v>
                </c:pt>
                <c:pt idx="147">
                  <c:v>2012M04</c:v>
                </c:pt>
                <c:pt idx="148">
                  <c:v>2012M05</c:v>
                </c:pt>
                <c:pt idx="149">
                  <c:v>2012M06</c:v>
                </c:pt>
                <c:pt idx="150">
                  <c:v>2012M07</c:v>
                </c:pt>
                <c:pt idx="151">
                  <c:v>2012M08</c:v>
                </c:pt>
                <c:pt idx="152">
                  <c:v>2012M09</c:v>
                </c:pt>
                <c:pt idx="153">
                  <c:v>2012M10</c:v>
                </c:pt>
                <c:pt idx="154">
                  <c:v>2012M11</c:v>
                </c:pt>
                <c:pt idx="155">
                  <c:v>2012M12</c:v>
                </c:pt>
                <c:pt idx="156">
                  <c:v>2013M01</c:v>
                </c:pt>
                <c:pt idx="157">
                  <c:v>2013M02</c:v>
                </c:pt>
                <c:pt idx="158">
                  <c:v>2013M03</c:v>
                </c:pt>
                <c:pt idx="159">
                  <c:v>2013M04</c:v>
                </c:pt>
                <c:pt idx="160">
                  <c:v>2013M05</c:v>
                </c:pt>
                <c:pt idx="161">
                  <c:v>2013M06</c:v>
                </c:pt>
                <c:pt idx="162">
                  <c:v>2013M07</c:v>
                </c:pt>
                <c:pt idx="163">
                  <c:v>2013M08</c:v>
                </c:pt>
                <c:pt idx="164">
                  <c:v>2013M09</c:v>
                </c:pt>
                <c:pt idx="165">
                  <c:v>2013M10</c:v>
                </c:pt>
                <c:pt idx="166">
                  <c:v>2013M11</c:v>
                </c:pt>
                <c:pt idx="167">
                  <c:v>2013M12</c:v>
                </c:pt>
                <c:pt idx="168">
                  <c:v>2014M01</c:v>
                </c:pt>
                <c:pt idx="169">
                  <c:v>2014M02</c:v>
                </c:pt>
                <c:pt idx="170">
                  <c:v>2014M03</c:v>
                </c:pt>
                <c:pt idx="171">
                  <c:v>2014M04</c:v>
                </c:pt>
                <c:pt idx="172">
                  <c:v>2014M05</c:v>
                </c:pt>
                <c:pt idx="173">
                  <c:v>2014M06</c:v>
                </c:pt>
                <c:pt idx="174">
                  <c:v>2014M07</c:v>
                </c:pt>
                <c:pt idx="175">
                  <c:v>2014M08</c:v>
                </c:pt>
                <c:pt idx="176">
                  <c:v>2014M09</c:v>
                </c:pt>
                <c:pt idx="177">
                  <c:v>2014M10</c:v>
                </c:pt>
                <c:pt idx="178">
                  <c:v>2014M11</c:v>
                </c:pt>
                <c:pt idx="179">
                  <c:v>2014M12</c:v>
                </c:pt>
                <c:pt idx="180">
                  <c:v>2015M01</c:v>
                </c:pt>
                <c:pt idx="181">
                  <c:v>2015M02</c:v>
                </c:pt>
                <c:pt idx="182">
                  <c:v>2015M03</c:v>
                </c:pt>
                <c:pt idx="183">
                  <c:v>2015M04</c:v>
                </c:pt>
                <c:pt idx="184">
                  <c:v>2015M05</c:v>
                </c:pt>
                <c:pt idx="185">
                  <c:v>2015M06</c:v>
                </c:pt>
                <c:pt idx="186">
                  <c:v>2015M07</c:v>
                </c:pt>
                <c:pt idx="187">
                  <c:v>2015M08</c:v>
                </c:pt>
                <c:pt idx="188">
                  <c:v>2015M09</c:v>
                </c:pt>
                <c:pt idx="189">
                  <c:v>2015M10</c:v>
                </c:pt>
                <c:pt idx="190">
                  <c:v>2015M11</c:v>
                </c:pt>
                <c:pt idx="191">
                  <c:v>2015M12</c:v>
                </c:pt>
                <c:pt idx="192">
                  <c:v>2016M01</c:v>
                </c:pt>
                <c:pt idx="193">
                  <c:v>2016M02</c:v>
                </c:pt>
                <c:pt idx="194">
                  <c:v>2016M03</c:v>
                </c:pt>
                <c:pt idx="195">
                  <c:v>2016M04</c:v>
                </c:pt>
                <c:pt idx="196">
                  <c:v>2016M05</c:v>
                </c:pt>
                <c:pt idx="197">
                  <c:v>2016M06</c:v>
                </c:pt>
                <c:pt idx="198">
                  <c:v>2016M07</c:v>
                </c:pt>
                <c:pt idx="199">
                  <c:v>2016M08</c:v>
                </c:pt>
                <c:pt idx="200">
                  <c:v>2016M09</c:v>
                </c:pt>
                <c:pt idx="201">
                  <c:v>2016M10</c:v>
                </c:pt>
                <c:pt idx="202">
                  <c:v>2016M11</c:v>
                </c:pt>
                <c:pt idx="203">
                  <c:v>2016M12</c:v>
                </c:pt>
                <c:pt idx="204">
                  <c:v>2017M01</c:v>
                </c:pt>
                <c:pt idx="205">
                  <c:v>2017M02</c:v>
                </c:pt>
                <c:pt idx="206">
                  <c:v>2017M03</c:v>
                </c:pt>
                <c:pt idx="207">
                  <c:v>2017M04</c:v>
                </c:pt>
                <c:pt idx="208">
                  <c:v>2017M05</c:v>
                </c:pt>
                <c:pt idx="209">
                  <c:v>2017M06</c:v>
                </c:pt>
                <c:pt idx="210">
                  <c:v>2017M07</c:v>
                </c:pt>
                <c:pt idx="211">
                  <c:v>2017M08</c:v>
                </c:pt>
                <c:pt idx="212">
                  <c:v>2017M09</c:v>
                </c:pt>
                <c:pt idx="213">
                  <c:v>2017M10</c:v>
                </c:pt>
                <c:pt idx="214">
                  <c:v>2017M11</c:v>
                </c:pt>
                <c:pt idx="215">
                  <c:v>2017M12</c:v>
                </c:pt>
                <c:pt idx="216">
                  <c:v>2018M01</c:v>
                </c:pt>
                <c:pt idx="217">
                  <c:v>2018M02</c:v>
                </c:pt>
                <c:pt idx="218">
                  <c:v>2018M03</c:v>
                </c:pt>
                <c:pt idx="219">
                  <c:v>2018M04</c:v>
                </c:pt>
                <c:pt idx="220">
                  <c:v>2018M05</c:v>
                </c:pt>
                <c:pt idx="221">
                  <c:v>2018M06</c:v>
                </c:pt>
                <c:pt idx="222">
                  <c:v>2018M07</c:v>
                </c:pt>
                <c:pt idx="223">
                  <c:v>2018M08</c:v>
                </c:pt>
                <c:pt idx="224">
                  <c:v>2018M09</c:v>
                </c:pt>
                <c:pt idx="225">
                  <c:v>2018M10</c:v>
                </c:pt>
                <c:pt idx="226">
                  <c:v>2018M11</c:v>
                </c:pt>
                <c:pt idx="227">
                  <c:v>2018M12</c:v>
                </c:pt>
                <c:pt idx="228">
                  <c:v>2019M01</c:v>
                </c:pt>
                <c:pt idx="229">
                  <c:v>2019M02</c:v>
                </c:pt>
                <c:pt idx="230">
                  <c:v>2019M03</c:v>
                </c:pt>
                <c:pt idx="231">
                  <c:v>2019M04</c:v>
                </c:pt>
                <c:pt idx="232">
                  <c:v>2019M05</c:v>
                </c:pt>
                <c:pt idx="233">
                  <c:v>2019M06</c:v>
                </c:pt>
                <c:pt idx="234">
                  <c:v>2019M07</c:v>
                </c:pt>
                <c:pt idx="235">
                  <c:v>2019M08</c:v>
                </c:pt>
                <c:pt idx="236">
                  <c:v>2019M09</c:v>
                </c:pt>
                <c:pt idx="237">
                  <c:v>2019M10</c:v>
                </c:pt>
                <c:pt idx="238">
                  <c:v>2019M11</c:v>
                </c:pt>
                <c:pt idx="239">
                  <c:v>2019M12</c:v>
                </c:pt>
                <c:pt idx="240">
                  <c:v>2020M01</c:v>
                </c:pt>
                <c:pt idx="241">
                  <c:v>2020M02</c:v>
                </c:pt>
                <c:pt idx="242">
                  <c:v>2020M03</c:v>
                </c:pt>
                <c:pt idx="243">
                  <c:v>2020M04</c:v>
                </c:pt>
                <c:pt idx="244">
                  <c:v>2020M05</c:v>
                </c:pt>
                <c:pt idx="245">
                  <c:v>2020M06</c:v>
                </c:pt>
                <c:pt idx="246">
                  <c:v>2020M07</c:v>
                </c:pt>
                <c:pt idx="247">
                  <c:v>2020M08</c:v>
                </c:pt>
                <c:pt idx="248">
                  <c:v>2020M09</c:v>
                </c:pt>
                <c:pt idx="249">
                  <c:v>2020M10</c:v>
                </c:pt>
                <c:pt idx="250">
                  <c:v>2020M11</c:v>
                </c:pt>
                <c:pt idx="251">
                  <c:v>2020M12</c:v>
                </c:pt>
                <c:pt idx="252">
                  <c:v>2021M01</c:v>
                </c:pt>
                <c:pt idx="253">
                  <c:v>2021M02</c:v>
                </c:pt>
                <c:pt idx="254">
                  <c:v>2021M03</c:v>
                </c:pt>
                <c:pt idx="255">
                  <c:v>2021M04</c:v>
                </c:pt>
                <c:pt idx="256">
                  <c:v>2021M05</c:v>
                </c:pt>
                <c:pt idx="257">
                  <c:v>2021M06</c:v>
                </c:pt>
                <c:pt idx="258">
                  <c:v>2021M07</c:v>
                </c:pt>
                <c:pt idx="259">
                  <c:v>2021M08</c:v>
                </c:pt>
                <c:pt idx="260">
                  <c:v>2021M09</c:v>
                </c:pt>
                <c:pt idx="261">
                  <c:v>2021M10</c:v>
                </c:pt>
                <c:pt idx="262">
                  <c:v>2021M11</c:v>
                </c:pt>
                <c:pt idx="263">
                  <c:v>2021M12</c:v>
                </c:pt>
                <c:pt idx="264">
                  <c:v>2022M01</c:v>
                </c:pt>
                <c:pt idx="265">
                  <c:v>2022M02</c:v>
                </c:pt>
                <c:pt idx="266">
                  <c:v>2022M03</c:v>
                </c:pt>
                <c:pt idx="267">
                  <c:v>2022M04</c:v>
                </c:pt>
                <c:pt idx="268">
                  <c:v>2022M05</c:v>
                </c:pt>
                <c:pt idx="269">
                  <c:v>2022M06</c:v>
                </c:pt>
                <c:pt idx="270">
                  <c:v>2022M07</c:v>
                </c:pt>
                <c:pt idx="271">
                  <c:v>2022M08</c:v>
                </c:pt>
                <c:pt idx="272">
                  <c:v>2022M09</c:v>
                </c:pt>
                <c:pt idx="273">
                  <c:v>2022M10</c:v>
                </c:pt>
                <c:pt idx="274">
                  <c:v>2022M11</c:v>
                </c:pt>
                <c:pt idx="275">
                  <c:v>2022M12</c:v>
                </c:pt>
                <c:pt idx="276">
                  <c:v>2023M01</c:v>
                </c:pt>
                <c:pt idx="277">
                  <c:v>2023 M02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78"/>
                <c:pt idx="0">
                  <c:v>8.2</c:v>
                </c:pt>
                <c:pt idx="1">
                  <c:v>8.5</c:v>
                </c:pt>
                <c:pt idx="2">
                  <c:v>8.2</c:v>
                </c:pt>
                <c:pt idx="3">
                  <c:v>8.1</c:v>
                </c:pt>
                <c:pt idx="4">
                  <c:v>7.9</c:v>
                </c:pt>
                <c:pt idx="5">
                  <c:v>8.4</c:v>
                </c:pt>
                <c:pt idx="6">
                  <c:v>9.4</c:v>
                </c:pt>
                <c:pt idx="7">
                  <c:v>8.6</c:v>
                </c:pt>
                <c:pt idx="8">
                  <c:v>7.7</c:v>
                </c:pt>
                <c:pt idx="9">
                  <c:v>7.3</c:v>
                </c:pt>
                <c:pt idx="10">
                  <c:v>6.6</c:v>
                </c:pt>
                <c:pt idx="11">
                  <c:v>5.8</c:v>
                </c:pt>
                <c:pt idx="12">
                  <c:v>5.3</c:v>
                </c:pt>
                <c:pt idx="13">
                  <c:v>4.4</c:v>
                </c:pt>
                <c:pt idx="14">
                  <c:v>3.8</c:v>
                </c:pt>
                <c:pt idx="15">
                  <c:v>3.7</c:v>
                </c:pt>
                <c:pt idx="16">
                  <c:v>4.1</c:v>
                </c:pt>
                <c:pt idx="17">
                  <c:v>3.2</c:v>
                </c:pt>
                <c:pt idx="18">
                  <c:v>2.4</c:v>
                </c:pt>
                <c:pt idx="19">
                  <c:v>2.3</c:v>
                </c:pt>
                <c:pt idx="20">
                  <c:v>1.8</c:v>
                </c:pt>
                <c:pt idx="21">
                  <c:v>1.3</c:v>
                </c:pt>
                <c:pt idx="22">
                  <c:v>1.5</c:v>
                </c:pt>
                <c:pt idx="23">
                  <c:v>1.4</c:v>
                </c:pt>
                <c:pt idx="24">
                  <c:v>1</c:v>
                </c:pt>
                <c:pt idx="25">
                  <c:v>1.2</c:v>
                </c:pt>
                <c:pt idx="26">
                  <c:v>0.9</c:v>
                </c:pt>
                <c:pt idx="27">
                  <c:v>0.6</c:v>
                </c:pt>
                <c:pt idx="28">
                  <c:v>-0.6</c:v>
                </c:pt>
                <c:pt idx="29">
                  <c:v>-0.7</c:v>
                </c:pt>
                <c:pt idx="30">
                  <c:v>-0.8</c:v>
                </c:pt>
                <c:pt idx="31">
                  <c:v>-0.8</c:v>
                </c:pt>
                <c:pt idx="32">
                  <c:v>-0.7</c:v>
                </c:pt>
                <c:pt idx="33">
                  <c:v>-1.1</c:v>
                </c:pt>
                <c:pt idx="34">
                  <c:v>-1.2</c:v>
                </c:pt>
                <c:pt idx="35">
                  <c:v>-1.5</c:v>
                </c:pt>
                <c:pt idx="36">
                  <c:v>-1.9</c:v>
                </c:pt>
                <c:pt idx="37">
                  <c:v>-2.1</c:v>
                </c:pt>
                <c:pt idx="38">
                  <c:v>-2</c:v>
                </c:pt>
                <c:pt idx="39">
                  <c:v>-2</c:v>
                </c:pt>
                <c:pt idx="40">
                  <c:v>-1.5</c:v>
                </c:pt>
                <c:pt idx="41">
                  <c:v>-1.3</c:v>
                </c:pt>
                <c:pt idx="42">
                  <c:v>-1.3</c:v>
                </c:pt>
                <c:pt idx="43">
                  <c:v>-1.4</c:v>
                </c:pt>
                <c:pt idx="44">
                  <c:v>-1.4</c:v>
                </c:pt>
                <c:pt idx="45">
                  <c:v>-1</c:v>
                </c:pt>
                <c:pt idx="46">
                  <c:v>-0.7</c:v>
                </c:pt>
                <c:pt idx="47">
                  <c:v>-0.3</c:v>
                </c:pt>
                <c:pt idx="48">
                  <c:v>0.0999999999999999</c:v>
                </c:pt>
                <c:pt idx="49">
                  <c:v>0.2</c:v>
                </c:pt>
                <c:pt idx="50">
                  <c:v>0</c:v>
                </c:pt>
                <c:pt idx="51">
                  <c:v>0.3</c:v>
                </c:pt>
                <c:pt idx="52">
                  <c:v>0.9</c:v>
                </c:pt>
                <c:pt idx="53">
                  <c:v>2</c:v>
                </c:pt>
                <c:pt idx="54">
                  <c:v>2.5</c:v>
                </c:pt>
                <c:pt idx="55">
                  <c:v>2.5</c:v>
                </c:pt>
                <c:pt idx="56">
                  <c:v>2.4</c:v>
                </c:pt>
                <c:pt idx="57">
                  <c:v>2.3</c:v>
                </c:pt>
                <c:pt idx="58">
                  <c:v>2.3</c:v>
                </c:pt>
                <c:pt idx="59">
                  <c:v>1.9</c:v>
                </c:pt>
                <c:pt idx="60">
                  <c:v>1.9</c:v>
                </c:pt>
                <c:pt idx="61">
                  <c:v>1.5</c:v>
                </c:pt>
                <c:pt idx="62">
                  <c:v>1.2</c:v>
                </c:pt>
                <c:pt idx="63">
                  <c:v>1</c:v>
                </c:pt>
                <c:pt idx="64">
                  <c:v>0.3</c:v>
                </c:pt>
                <c:pt idx="65">
                  <c:v>-0.6</c:v>
                </c:pt>
                <c:pt idx="66">
                  <c:v>-0.6</c:v>
                </c:pt>
                <c:pt idx="67">
                  <c:v>-0.4</c:v>
                </c:pt>
                <c:pt idx="68">
                  <c:v>-0.7</c:v>
                </c:pt>
                <c:pt idx="69">
                  <c:v>-1</c:v>
                </c:pt>
                <c:pt idx="70">
                  <c:v>-1.2</c:v>
                </c:pt>
                <c:pt idx="71">
                  <c:v>-1.5</c:v>
                </c:pt>
                <c:pt idx="72">
                  <c:v>-1.6</c:v>
                </c:pt>
                <c:pt idx="73">
                  <c:v>-1.5</c:v>
                </c:pt>
                <c:pt idx="74">
                  <c:v>-1.2</c:v>
                </c:pt>
                <c:pt idx="75">
                  <c:v>-1.3</c:v>
                </c:pt>
                <c:pt idx="76">
                  <c:v>-1</c:v>
                </c:pt>
                <c:pt idx="77">
                  <c:v>-1.1</c:v>
                </c:pt>
                <c:pt idx="78">
                  <c:v>-1.1</c:v>
                </c:pt>
                <c:pt idx="79">
                  <c:v>-0.6</c:v>
                </c:pt>
                <c:pt idx="80">
                  <c:v>-0.4</c:v>
                </c:pt>
                <c:pt idx="81">
                  <c:v>-0.5</c:v>
                </c:pt>
                <c:pt idx="82">
                  <c:v>-0.7</c:v>
                </c:pt>
                <c:pt idx="83">
                  <c:v>-0.5</c:v>
                </c:pt>
                <c:pt idx="84">
                  <c:v>-0.3</c:v>
                </c:pt>
                <c:pt idx="85">
                  <c:v>0.1</c:v>
                </c:pt>
                <c:pt idx="86">
                  <c:v>0.4</c:v>
                </c:pt>
                <c:pt idx="87">
                  <c:v>0.2</c:v>
                </c:pt>
                <c:pt idx="88">
                  <c:v>0.3</c:v>
                </c:pt>
                <c:pt idx="89">
                  <c:v>0.7</c:v>
                </c:pt>
                <c:pt idx="90">
                  <c:v>0.7</c:v>
                </c:pt>
                <c:pt idx="91">
                  <c:v>0.2</c:v>
                </c:pt>
                <c:pt idx="92">
                  <c:v>0.5</c:v>
                </c:pt>
                <c:pt idx="93">
                  <c:v>0.6</c:v>
                </c:pt>
                <c:pt idx="94">
                  <c:v>0.7</c:v>
                </c:pt>
                <c:pt idx="95">
                  <c:v>1.2</c:v>
                </c:pt>
                <c:pt idx="96">
                  <c:v>1.1</c:v>
                </c:pt>
                <c:pt idx="97">
                  <c:v>1.2</c:v>
                </c:pt>
                <c:pt idx="98">
                  <c:v>0.7</c:v>
                </c:pt>
                <c:pt idx="99">
                  <c:v>0.900000000000001</c:v>
                </c:pt>
                <c:pt idx="100">
                  <c:v>0.6</c:v>
                </c:pt>
                <c:pt idx="101">
                  <c:v>0.4</c:v>
                </c:pt>
                <c:pt idx="102">
                  <c:v>0.5</c:v>
                </c:pt>
                <c:pt idx="103">
                  <c:v>0.5</c:v>
                </c:pt>
                <c:pt idx="104">
                  <c:v>0.4</c:v>
                </c:pt>
                <c:pt idx="105">
                  <c:v>0.7</c:v>
                </c:pt>
                <c:pt idx="106">
                  <c:v>1.3</c:v>
                </c:pt>
                <c:pt idx="107">
                  <c:v>1.6</c:v>
                </c:pt>
                <c:pt idx="108">
                  <c:v>2</c:v>
                </c:pt>
                <c:pt idx="109">
                  <c:v>2.4</c:v>
                </c:pt>
                <c:pt idx="110">
                  <c:v>3.5</c:v>
                </c:pt>
                <c:pt idx="111">
                  <c:v>3.8</c:v>
                </c:pt>
                <c:pt idx="112">
                  <c:v>4.2</c:v>
                </c:pt>
                <c:pt idx="113">
                  <c:v>4.3</c:v>
                </c:pt>
                <c:pt idx="114">
                  <c:v>5.1</c:v>
                </c:pt>
                <c:pt idx="115">
                  <c:v>4.5</c:v>
                </c:pt>
                <c:pt idx="116">
                  <c:v>4.3</c:v>
                </c:pt>
                <c:pt idx="117">
                  <c:v>3.9</c:v>
                </c:pt>
                <c:pt idx="118">
                  <c:v>3.4</c:v>
                </c:pt>
                <c:pt idx="119">
                  <c:v>3</c:v>
                </c:pt>
                <c:pt idx="120">
                  <c:v>3.1</c:v>
                </c:pt>
                <c:pt idx="121">
                  <c:v>2.6</c:v>
                </c:pt>
                <c:pt idx="122">
                  <c:v>1.2</c:v>
                </c:pt>
                <c:pt idx="123">
                  <c:v>1</c:v>
                </c:pt>
                <c:pt idx="124">
                  <c:v>0.6</c:v>
                </c:pt>
                <c:pt idx="125">
                  <c:v>0.8</c:v>
                </c:pt>
                <c:pt idx="126">
                  <c:v>0.3</c:v>
                </c:pt>
                <c:pt idx="127">
                  <c:v>0.3</c:v>
                </c:pt>
                <c:pt idx="128">
                  <c:v>0.5</c:v>
                </c:pt>
                <c:pt idx="129">
                  <c:v>0.9</c:v>
                </c:pt>
                <c:pt idx="130">
                  <c:v>0.6</c:v>
                </c:pt>
                <c:pt idx="131">
                  <c:v>0.7</c:v>
                </c:pt>
                <c:pt idx="132">
                  <c:v>1.2</c:v>
                </c:pt>
                <c:pt idx="133">
                  <c:v>1</c:v>
                </c:pt>
                <c:pt idx="134">
                  <c:v>1.3</c:v>
                </c:pt>
                <c:pt idx="135">
                  <c:v>1.3</c:v>
                </c:pt>
                <c:pt idx="136">
                  <c:v>1.6</c:v>
                </c:pt>
                <c:pt idx="137">
                  <c:v>1</c:v>
                </c:pt>
                <c:pt idx="138">
                  <c:v>1</c:v>
                </c:pt>
                <c:pt idx="139">
                  <c:v>1.4</c:v>
                </c:pt>
                <c:pt idx="140">
                  <c:v>0.4</c:v>
                </c:pt>
                <c:pt idx="141">
                  <c:v>0.8</c:v>
                </c:pt>
                <c:pt idx="142">
                  <c:v>1.4</c:v>
                </c:pt>
                <c:pt idx="143">
                  <c:v>1.8</c:v>
                </c:pt>
                <c:pt idx="144">
                  <c:v>1.4</c:v>
                </c:pt>
                <c:pt idx="145">
                  <c:v>1.6</c:v>
                </c:pt>
                <c:pt idx="146">
                  <c:v>1.3</c:v>
                </c:pt>
                <c:pt idx="147">
                  <c:v>1.4</c:v>
                </c:pt>
                <c:pt idx="148">
                  <c:v>1.2</c:v>
                </c:pt>
                <c:pt idx="149">
                  <c:v>1.9</c:v>
                </c:pt>
                <c:pt idx="150">
                  <c:v>1.7</c:v>
                </c:pt>
                <c:pt idx="151">
                  <c:v>1.3</c:v>
                </c:pt>
                <c:pt idx="152">
                  <c:v>1.3</c:v>
                </c:pt>
                <c:pt idx="153">
                  <c:v>0.9</c:v>
                </c:pt>
                <c:pt idx="154">
                  <c:v>0.5</c:v>
                </c:pt>
                <c:pt idx="155">
                  <c:v>-0.1</c:v>
                </c:pt>
                <c:pt idx="156">
                  <c:v>-0.4</c:v>
                </c:pt>
                <c:pt idx="157">
                  <c:v>-0.7</c:v>
                </c:pt>
                <c:pt idx="158">
                  <c:v>-0.7</c:v>
                </c:pt>
                <c:pt idx="159">
                  <c:v>-0.4</c:v>
                </c:pt>
                <c:pt idx="160">
                  <c:v>-0.9</c:v>
                </c:pt>
                <c:pt idx="161">
                  <c:v>-1.3</c:v>
                </c:pt>
                <c:pt idx="162">
                  <c:v>-0.7</c:v>
                </c:pt>
                <c:pt idx="163">
                  <c:v>-0.5</c:v>
                </c:pt>
                <c:pt idx="164">
                  <c:v>-0.2</c:v>
                </c:pt>
                <c:pt idx="165">
                  <c:v>0</c:v>
                </c:pt>
                <c:pt idx="166">
                  <c:v>-0.4</c:v>
                </c:pt>
                <c:pt idx="167">
                  <c:v>-0.2</c:v>
                </c:pt>
                <c:pt idx="168">
                  <c:v>-0.2</c:v>
                </c:pt>
                <c:pt idx="169">
                  <c:v>0</c:v>
                </c:pt>
                <c:pt idx="170">
                  <c:v>0.1</c:v>
                </c:pt>
                <c:pt idx="171">
                  <c:v>-0.4</c:v>
                </c:pt>
                <c:pt idx="172">
                  <c:v>-0.2</c:v>
                </c:pt>
                <c:pt idx="173">
                  <c:v>-0.2</c:v>
                </c:pt>
                <c:pt idx="174">
                  <c:v>-0.5</c:v>
                </c:pt>
                <c:pt idx="175">
                  <c:v>-0.5</c:v>
                </c:pt>
                <c:pt idx="176">
                  <c:v>-0.6</c:v>
                </c:pt>
                <c:pt idx="177">
                  <c:v>-0.7</c:v>
                </c:pt>
                <c:pt idx="178">
                  <c:v>-0.6</c:v>
                </c:pt>
                <c:pt idx="179">
                  <c:v>-0.5</c:v>
                </c:pt>
                <c:pt idx="180">
                  <c:v>-0.5</c:v>
                </c:pt>
                <c:pt idx="181">
                  <c:v>-1</c:v>
                </c:pt>
                <c:pt idx="182">
                  <c:v>-1.1</c:v>
                </c:pt>
                <c:pt idx="183">
                  <c:v>-1</c:v>
                </c:pt>
                <c:pt idx="184">
                  <c:v>-1.2</c:v>
                </c:pt>
                <c:pt idx="185">
                  <c:v>-1</c:v>
                </c:pt>
                <c:pt idx="186">
                  <c:v>-0.9</c:v>
                </c:pt>
                <c:pt idx="187">
                  <c:v>-0.8</c:v>
                </c:pt>
                <c:pt idx="188">
                  <c:v>-0.8</c:v>
                </c:pt>
                <c:pt idx="189">
                  <c:v>-1</c:v>
                </c:pt>
                <c:pt idx="190">
                  <c:v>-0.6</c:v>
                </c:pt>
                <c:pt idx="191">
                  <c:v>-0.7</c:v>
                </c:pt>
                <c:pt idx="192">
                  <c:v>-0.6</c:v>
                </c:pt>
                <c:pt idx="193">
                  <c:v>-0.1</c:v>
                </c:pt>
                <c:pt idx="194">
                  <c:v>-0.4</c:v>
                </c:pt>
                <c:pt idx="195">
                  <c:v>-0.2</c:v>
                </c:pt>
                <c:pt idx="196">
                  <c:v>-0.3</c:v>
                </c:pt>
                <c:pt idx="197">
                  <c:v>-0.4</c:v>
                </c:pt>
                <c:pt idx="198">
                  <c:v>-0.8</c:v>
                </c:pt>
                <c:pt idx="199">
                  <c:v>-0.7</c:v>
                </c:pt>
                <c:pt idx="200">
                  <c:v>-0.6</c:v>
                </c:pt>
                <c:pt idx="201">
                  <c:v>-0.4</c:v>
                </c:pt>
                <c:pt idx="202">
                  <c:v>-0.4</c:v>
                </c:pt>
                <c:pt idx="203">
                  <c:v>-0.2</c:v>
                </c:pt>
                <c:pt idx="204">
                  <c:v>-0.3</c:v>
                </c:pt>
                <c:pt idx="205">
                  <c:v>-0.1</c:v>
                </c:pt>
                <c:pt idx="206">
                  <c:v>0.3</c:v>
                </c:pt>
                <c:pt idx="207">
                  <c:v>-0.0999999999999999</c:v>
                </c:pt>
                <c:pt idx="208">
                  <c:v>0.1</c:v>
                </c:pt>
                <c:pt idx="209">
                  <c:v>0</c:v>
                </c:pt>
                <c:pt idx="210">
                  <c:v>0.0999999999999999</c:v>
                </c:pt>
                <c:pt idx="211">
                  <c:v>-0.1</c:v>
                </c:pt>
                <c:pt idx="212">
                  <c:v>0</c:v>
                </c:pt>
                <c:pt idx="213">
                  <c:v>0.2</c:v>
                </c:pt>
                <c:pt idx="214">
                  <c:v>0.5</c:v>
                </c:pt>
                <c:pt idx="215">
                  <c:v>0.4</c:v>
                </c:pt>
                <c:pt idx="216">
                  <c:v>0.3</c:v>
                </c:pt>
                <c:pt idx="217">
                  <c:v>-0.4</c:v>
                </c:pt>
                <c:pt idx="218">
                  <c:v>-0.7</c:v>
                </c:pt>
                <c:pt idx="219">
                  <c:v>-0.3</c:v>
                </c:pt>
                <c:pt idx="220">
                  <c:v>-0.8</c:v>
                </c:pt>
                <c:pt idx="221">
                  <c:v>-0.6</c:v>
                </c:pt>
                <c:pt idx="222">
                  <c:v>-0.8</c:v>
                </c:pt>
                <c:pt idx="223">
                  <c:v>-0.7</c:v>
                </c:pt>
                <c:pt idx="224">
                  <c:v>-0.6</c:v>
                </c:pt>
                <c:pt idx="225">
                  <c:v>-0.8</c:v>
                </c:pt>
                <c:pt idx="226">
                  <c:v>-0.8</c:v>
                </c:pt>
                <c:pt idx="227">
                  <c:v>-0.6</c:v>
                </c:pt>
                <c:pt idx="228">
                  <c:v>-0.8</c:v>
                </c:pt>
                <c:pt idx="229">
                  <c:v>-0.2</c:v>
                </c:pt>
                <c:pt idx="230">
                  <c:v>0.3</c:v>
                </c:pt>
                <c:pt idx="231">
                  <c:v>0.4</c:v>
                </c:pt>
                <c:pt idx="232">
                  <c:v>1</c:v>
                </c:pt>
                <c:pt idx="233">
                  <c:v>1</c:v>
                </c:pt>
                <c:pt idx="234">
                  <c:v>1.5</c:v>
                </c:pt>
                <c:pt idx="235">
                  <c:v>1.6</c:v>
                </c:pt>
                <c:pt idx="236">
                  <c:v>1.6</c:v>
                </c:pt>
                <c:pt idx="237">
                  <c:v>1.6</c:v>
                </c:pt>
                <c:pt idx="238">
                  <c:v>1.4</c:v>
                </c:pt>
                <c:pt idx="239">
                  <c:v>1.7</c:v>
                </c:pt>
                <c:pt idx="240">
                  <c:v>2.4</c:v>
                </c:pt>
                <c:pt idx="241">
                  <c:v>2.9</c:v>
                </c:pt>
                <c:pt idx="242">
                  <c:v>3.2</c:v>
                </c:pt>
                <c:pt idx="243">
                  <c:v>2.6</c:v>
                </c:pt>
                <c:pt idx="244">
                  <c:v>3.3</c:v>
                </c:pt>
                <c:pt idx="245">
                  <c:v>3.5</c:v>
                </c:pt>
                <c:pt idx="246">
                  <c:v>3.3</c:v>
                </c:pt>
                <c:pt idx="247">
                  <c:v>3.9</c:v>
                </c:pt>
                <c:pt idx="248">
                  <c:v>4.1</c:v>
                </c:pt>
                <c:pt idx="249">
                  <c:v>4.1</c:v>
                </c:pt>
                <c:pt idx="250">
                  <c:v>4</c:v>
                </c:pt>
                <c:pt idx="251">
                  <c:v>3.7</c:v>
                </c:pt>
                <c:pt idx="252">
                  <c:v>2.7</c:v>
                </c:pt>
                <c:pt idx="253">
                  <c:v>2.7</c:v>
                </c:pt>
                <c:pt idx="254">
                  <c:v>3.1</c:v>
                </c:pt>
                <c:pt idx="255">
                  <c:v>3.5</c:v>
                </c:pt>
                <c:pt idx="256">
                  <c:v>2.6</c:v>
                </c:pt>
                <c:pt idx="257">
                  <c:v>2.2</c:v>
                </c:pt>
                <c:pt idx="258">
                  <c:v>2.5</c:v>
                </c:pt>
                <c:pt idx="259">
                  <c:v>2</c:v>
                </c:pt>
                <c:pt idx="260">
                  <c:v>2.2</c:v>
                </c:pt>
                <c:pt idx="261">
                  <c:v>2.3</c:v>
                </c:pt>
                <c:pt idx="262">
                  <c:v>2.5</c:v>
                </c:pt>
                <c:pt idx="263">
                  <c:v>3</c:v>
                </c:pt>
                <c:pt idx="264">
                  <c:v>3.6</c:v>
                </c:pt>
                <c:pt idx="265">
                  <c:v>2.2</c:v>
                </c:pt>
                <c:pt idx="266">
                  <c:v>2.8</c:v>
                </c:pt>
                <c:pt idx="267">
                  <c:v>4</c:v>
                </c:pt>
                <c:pt idx="268">
                  <c:v>4.7</c:v>
                </c:pt>
                <c:pt idx="269">
                  <c:v>5.6</c:v>
                </c:pt>
                <c:pt idx="270">
                  <c:v>5.3</c:v>
                </c:pt>
                <c:pt idx="271">
                  <c:v>5.7</c:v>
                </c:pt>
                <c:pt idx="272">
                  <c:v>5.8</c:v>
                </c:pt>
                <c:pt idx="273">
                  <c:v>5.8</c:v>
                </c:pt>
                <c:pt idx="274">
                  <c:v>6</c:v>
                </c:pt>
                <c:pt idx="275">
                  <c:v>6.1</c:v>
                </c:pt>
                <c:pt idx="276">
                  <c:v>7.3</c:v>
                </c:pt>
                <c:pt idx="277">
                  <c:v>8.7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87939595"/>
        <c:axId val="16136923"/>
      </c:lineChart>
      <c:catAx>
        <c:axId val="87939595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low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16136923"/>
        <c:crosses val="autoZero"/>
        <c:auto val="1"/>
        <c:lblAlgn val="ctr"/>
        <c:lblOffset val="100"/>
        <c:noMultiLvlLbl val="0"/>
      </c:catAx>
      <c:valAx>
        <c:axId val="16136923"/>
        <c:scaling>
          <c:orientation val="minMax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#,##0.##########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87939595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Franklin Gothic Book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0FA2420-F4F0-440F-9F20-B5683E7631B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2BD1C5-A90A-4CBF-A488-1CC8C93D71C1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B77E5C-018A-442B-BF66-1361A57BA4CA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06E317-ED69-4C88-B2C3-D0AAB9D29837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444984-B67F-4492-9BB7-A27FE110AC70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29BA82-7DFC-4CEE-AC33-890C16922FB0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66043E-D4A2-4C6A-A428-0FCA163CEFA9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FD7DA6-E698-4826-A7D9-9196E7C6687F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A07859-0FE7-4D18-908C-478867185A95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EDE691-7C7A-4AAB-8872-42656D1B40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4C167A-63D8-437F-956C-C23FE06682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B85426-8E99-468E-AF2D-11562BB3B0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75F7FE-D776-4046-BA5F-C28236857A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EFD329-6055-4DB0-BD66-5988D6B242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06EDD2-EA04-493A-B0C2-89D8439E5C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6072BF-F5DA-4EE2-8719-09B80BD44B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BDB6A6-126E-41D8-92AB-9229018674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47EBDA-A60F-476F-9CFB-257B8FD5F3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301680" y="457200"/>
            <a:ext cx="8686440" cy="38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62DFE3-CBFB-4758-8867-FC5C6A9462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75697E-34DE-445B-8CFA-8D93086B61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6475F0-D6C9-449B-9AF5-7EA75863D9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859DD2-7E19-41D8-AAC1-827BB181A4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AE5B05-9C90-4B6B-8A42-2D17EF6A4D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09ECAF-BD12-4287-85D8-CF69442AA6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736D3D-498F-42E4-A6D7-76413E6492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843EB0-4301-4C88-97BA-AF0F06532F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4D9EB3-9773-4138-A1DB-D032D1FD8F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47BC6F-A84E-4485-8F72-7E9D19CD3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4F86C8-144B-4107-B81E-030C94C306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4442F2-953E-4840-BD4B-2FA6CF6254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DECDA0-8229-44D3-BD85-C98C6F4605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3600FA-D956-4682-B0A4-93EDF3ECD4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301680" y="457200"/>
            <a:ext cx="8686440" cy="38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5AD27B-37FB-4A0E-91CE-671E3DFFC1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824C52-2CB2-47DF-BB7A-9D2A8BB25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58994B-7F2F-4A2C-A1CC-FF6EA74146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FA98BC-C64B-4B94-8486-956BB5818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D3F8B8-F21E-4808-A6F7-8B5D739D25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4F73F4-4749-47AE-89BD-273A48A1DE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550C83-D1ED-4BC9-9A7F-5663A95715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A111F38-37F0-4D28-A622-2D56816716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7A0DDB-A0AD-4FF5-8D47-6AC8D4C8B0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ED4D4B-2231-4E3E-9C91-826B593C22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87B707-6C04-4BCF-AFD3-FAAE258507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6F122E-7B91-4D93-B3FF-1B643BBF44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0246EA-7257-4D78-B801-C3624E3229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301680" y="457200"/>
            <a:ext cx="8686440" cy="38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27E454-A26C-495F-8AFD-69D7678462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33DD860-2AC7-494C-812F-4DB74FA742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81D45AF-44C5-4E88-862A-A63D646692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C70B0D-76D8-4F39-B212-D270F62D1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64704E-4DAA-4467-8993-45BCF8FC2C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D99A70-1B78-4FCA-8105-E3C2BE5869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7051E2-7CC8-4B37-AE4B-09BF145C2D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FAB8D1-8808-4910-9017-BA2F64BE9B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01680" y="457200"/>
            <a:ext cx="8686440" cy="38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B242C-C3BC-4621-86FE-C1214A4241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4F95A3-0AD0-4043-A069-4FD91A6AE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58F3FD-7BD6-4F6F-A48C-09083DF0B8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E282DA-BF7A-4B47-8678-97BDD8F4AC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Łącznik prosty 6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" name="Łącznik prosty 8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Łącznik prosty 11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Łącznik prosty 3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Kliknij, aby edytować styl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6477120" y="76320"/>
            <a:ext cx="25142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124080" y="76320"/>
            <a:ext cx="335232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8229600" y="6473880"/>
            <a:ext cx="758520" cy="24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A12431-F18C-41F3-B280-961B00C9736D}" type="slidenum"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Click to edit the outline text format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Second Outline Level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Third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1f497d"/>
                </a:solidFill>
                <a:latin typeface="Franklin Gothic Book"/>
              </a:rPr>
              <a:t>Fourth Outline Level</a:t>
            </a:r>
            <a:endParaRPr b="0" lang="pl-PL" sz="1800" spc="-1" strike="noStrike">
              <a:solidFill>
                <a:srgbClr val="1f497d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Fifth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Sixth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Seventh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Łącznik prosty 6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" name="Łącznik prosty 8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Łącznik prosty 11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Kliknij, aby edytować styl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Kliknij, aby edytować style wzorca tekstu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SzPct val="70000"/>
              <a:buFont typeface="Wingdings 2" charset="2"/>
              <a:buChar char=""/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Drugi poziom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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Trzeci poziom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70000"/>
              <a:buFont typeface="Wingdings 2" charset="2"/>
              <a:buChar char="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Czwarty poziom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4f81bd"/>
              </a:buClr>
              <a:buSzPct val="60000"/>
              <a:buFont typeface="Wingdings 2" charset="2"/>
              <a:buChar char=""/>
            </a:pPr>
            <a:r>
              <a:rPr b="0" lang="pl-PL" sz="1800" spc="-1" strike="noStrike">
                <a:solidFill>
                  <a:srgbClr val="1f497d"/>
                </a:solidFill>
                <a:latin typeface="Franklin Gothic Book"/>
              </a:rPr>
              <a:t>Piąty poziom</a:t>
            </a:r>
            <a:endParaRPr b="0" lang="pl-PL" sz="18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6477120" y="76320"/>
            <a:ext cx="25142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5"/>
          </p:nvPr>
        </p:nvSpPr>
        <p:spPr>
          <a:xfrm>
            <a:off x="3581280" y="76320"/>
            <a:ext cx="289512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6"/>
          </p:nvPr>
        </p:nvSpPr>
        <p:spPr>
          <a:xfrm>
            <a:off x="8229600" y="6473880"/>
            <a:ext cx="758520" cy="24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35F918-29AE-42D8-A770-B0AB4972BD57}" type="slidenum"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Łącznik prosty 6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Łącznik prosty 8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Łącznik prosty 11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dt" idx="7"/>
          </p:nvPr>
        </p:nvSpPr>
        <p:spPr>
          <a:xfrm>
            <a:off x="6477120" y="76320"/>
            <a:ext cx="25142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8"/>
          </p:nvPr>
        </p:nvSpPr>
        <p:spPr>
          <a:xfrm>
            <a:off x="3124080" y="76320"/>
            <a:ext cx="335232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9"/>
          </p:nvPr>
        </p:nvSpPr>
        <p:spPr>
          <a:xfrm>
            <a:off x="8229600" y="6477120"/>
            <a:ext cx="7617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46A4B2-422B-4392-A6DA-301E18BB0D9F}" type="slidenum"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Click to edit the outline text format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Second Outline Level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Third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1f497d"/>
                </a:solidFill>
                <a:latin typeface="Franklin Gothic Book"/>
              </a:rPr>
              <a:t>Fourth Outline Level</a:t>
            </a:r>
            <a:endParaRPr b="0" lang="pl-PL" sz="1800" spc="-1" strike="noStrike">
              <a:solidFill>
                <a:srgbClr val="1f497d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Fifth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Sixth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Seventh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Łącznik prosty 6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4" name="Łącznik prosty 8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Łącznik prosty 11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Kliknij, aby edytować styl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dt" idx="10"/>
          </p:nvPr>
        </p:nvSpPr>
        <p:spPr>
          <a:xfrm>
            <a:off x="6477120" y="76320"/>
            <a:ext cx="25142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ftr" idx="11"/>
          </p:nvPr>
        </p:nvSpPr>
        <p:spPr>
          <a:xfrm>
            <a:off x="3124080" y="76320"/>
            <a:ext cx="335232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sldNum" idx="12"/>
          </p:nvPr>
        </p:nvSpPr>
        <p:spPr>
          <a:xfrm>
            <a:off x="8229600" y="6477120"/>
            <a:ext cx="7617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48E359-1FE8-4D64-BF6F-1D690BA37533}" type="slidenum"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Click to edit the outline text format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Second Outline Level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Third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1f497d"/>
                </a:solidFill>
                <a:latin typeface="Franklin Gothic Book"/>
              </a:rPr>
              <a:t>Fourth Outline Level</a:t>
            </a:r>
            <a:endParaRPr b="0" lang="pl-PL" sz="1800" spc="-1" strike="noStrike">
              <a:solidFill>
                <a:srgbClr val="1f497d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Fifth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Sixth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Seventh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28800" y="1928880"/>
            <a:ext cx="7772040" cy="192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4000"/>
          </a:bodyPr>
          <a:p>
            <a:pPr indent="0" algn="ctr">
              <a:lnSpc>
                <a:spcPct val="15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Rynek pieniądza</a:t>
            </a:r>
            <a:br>
              <a:rPr sz="3600"/>
            </a:b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stopy procentowe</a:t>
            </a:r>
            <a:br>
              <a:rPr sz="3600"/>
            </a:b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inflacja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7772040" cy="9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Jerzy Rembeza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Politechnika Koszalińska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Klasyczny model rynku pieniądza</a:t>
            </a:r>
            <a:br>
              <a:rPr sz="2800"/>
            </a:b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(wzrost popytu na pieniądz)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Line 3"/>
          <p:cNvSpPr/>
          <p:nvPr/>
        </p:nvSpPr>
        <p:spPr>
          <a:xfrm>
            <a:off x="1828800" y="1295280"/>
            <a:ext cx="360" cy="411480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Line 4"/>
          <p:cNvSpPr/>
          <p:nvPr/>
        </p:nvSpPr>
        <p:spPr>
          <a:xfrm>
            <a:off x="1828800" y="5410080"/>
            <a:ext cx="56386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Line 5"/>
          <p:cNvSpPr/>
          <p:nvPr/>
        </p:nvSpPr>
        <p:spPr>
          <a:xfrm flipV="1">
            <a:off x="1828800" y="1523880"/>
            <a:ext cx="3886200" cy="3886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Line 6"/>
          <p:cNvSpPr/>
          <p:nvPr/>
        </p:nvSpPr>
        <p:spPr>
          <a:xfrm>
            <a:off x="3809880" y="1600200"/>
            <a:ext cx="360" cy="3809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Line 7"/>
          <p:cNvSpPr/>
          <p:nvPr/>
        </p:nvSpPr>
        <p:spPr>
          <a:xfrm flipV="1">
            <a:off x="1828800" y="2743200"/>
            <a:ext cx="4876560" cy="2666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 Box 8"/>
          <p:cNvSpPr/>
          <p:nvPr/>
        </p:nvSpPr>
        <p:spPr>
          <a:xfrm>
            <a:off x="1219320" y="1295280"/>
            <a:ext cx="5331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9"/>
          <p:cNvSpPr/>
          <p:nvPr/>
        </p:nvSpPr>
        <p:spPr>
          <a:xfrm>
            <a:off x="7391520" y="5638680"/>
            <a:ext cx="4568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 Box 10"/>
          <p:cNvSpPr/>
          <p:nvPr/>
        </p:nvSpPr>
        <p:spPr>
          <a:xfrm>
            <a:off x="2971800" y="1447920"/>
            <a:ext cx="6854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 Box 11"/>
          <p:cNvSpPr/>
          <p:nvPr/>
        </p:nvSpPr>
        <p:spPr>
          <a:xfrm>
            <a:off x="5791320" y="1371600"/>
            <a:ext cx="6854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Box 12"/>
          <p:cNvSpPr/>
          <p:nvPr/>
        </p:nvSpPr>
        <p:spPr>
          <a:xfrm>
            <a:off x="6781680" y="2819520"/>
            <a:ext cx="7617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Line 13"/>
          <p:cNvSpPr/>
          <p:nvPr/>
        </p:nvSpPr>
        <p:spPr>
          <a:xfrm flipH="1">
            <a:off x="1828800" y="34290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Line 14"/>
          <p:cNvSpPr/>
          <p:nvPr/>
        </p:nvSpPr>
        <p:spPr>
          <a:xfrm flipH="1">
            <a:off x="1828800" y="43434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 Box 15"/>
          <p:cNvSpPr/>
          <p:nvPr/>
        </p:nvSpPr>
        <p:spPr>
          <a:xfrm>
            <a:off x="1219320" y="312408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 Box 16"/>
          <p:cNvSpPr/>
          <p:nvPr/>
        </p:nvSpPr>
        <p:spPr>
          <a:xfrm>
            <a:off x="1219320" y="411480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Klasyczny model rynku pieniądza</a:t>
            </a:r>
            <a:br>
              <a:rPr sz="2800"/>
            </a:b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(wzrost podaży pieniądza)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Line 3"/>
          <p:cNvSpPr/>
          <p:nvPr/>
        </p:nvSpPr>
        <p:spPr>
          <a:xfrm flipV="1">
            <a:off x="2057400" y="1295280"/>
            <a:ext cx="360" cy="403848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Line 4"/>
          <p:cNvSpPr/>
          <p:nvPr/>
        </p:nvSpPr>
        <p:spPr>
          <a:xfrm>
            <a:off x="2057400" y="5333760"/>
            <a:ext cx="510516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Line 5"/>
          <p:cNvSpPr/>
          <p:nvPr/>
        </p:nvSpPr>
        <p:spPr>
          <a:xfrm flipV="1">
            <a:off x="2057400" y="1904760"/>
            <a:ext cx="4876560" cy="34290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Line 6"/>
          <p:cNvSpPr/>
          <p:nvPr/>
        </p:nvSpPr>
        <p:spPr>
          <a:xfrm>
            <a:off x="3276360" y="1828800"/>
            <a:ext cx="360" cy="3504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Line 7"/>
          <p:cNvSpPr/>
          <p:nvPr/>
        </p:nvSpPr>
        <p:spPr>
          <a:xfrm>
            <a:off x="4952880" y="1828800"/>
            <a:ext cx="360" cy="3504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 Box 8"/>
          <p:cNvSpPr/>
          <p:nvPr/>
        </p:nvSpPr>
        <p:spPr>
          <a:xfrm>
            <a:off x="1371600" y="1143000"/>
            <a:ext cx="5331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 Box 9"/>
          <p:cNvSpPr/>
          <p:nvPr/>
        </p:nvSpPr>
        <p:spPr>
          <a:xfrm>
            <a:off x="7238880" y="5486400"/>
            <a:ext cx="609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 Box 10"/>
          <p:cNvSpPr/>
          <p:nvPr/>
        </p:nvSpPr>
        <p:spPr>
          <a:xfrm>
            <a:off x="2819520" y="1295280"/>
            <a:ext cx="7617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 Box 11"/>
          <p:cNvSpPr/>
          <p:nvPr/>
        </p:nvSpPr>
        <p:spPr>
          <a:xfrm>
            <a:off x="4648320" y="1295280"/>
            <a:ext cx="7617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 Box 12"/>
          <p:cNvSpPr/>
          <p:nvPr/>
        </p:nvSpPr>
        <p:spPr>
          <a:xfrm>
            <a:off x="7010280" y="1600200"/>
            <a:ext cx="6091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Line 13"/>
          <p:cNvSpPr/>
          <p:nvPr/>
        </p:nvSpPr>
        <p:spPr>
          <a:xfrm flipH="1">
            <a:off x="2057400" y="4495680"/>
            <a:ext cx="121896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Line 14"/>
          <p:cNvSpPr/>
          <p:nvPr/>
        </p:nvSpPr>
        <p:spPr>
          <a:xfrm flipH="1">
            <a:off x="2057400" y="3276360"/>
            <a:ext cx="28954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 Box 15"/>
          <p:cNvSpPr/>
          <p:nvPr/>
        </p:nvSpPr>
        <p:spPr>
          <a:xfrm>
            <a:off x="1447920" y="426708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 Box 16"/>
          <p:cNvSpPr/>
          <p:nvPr/>
        </p:nvSpPr>
        <p:spPr>
          <a:xfrm>
            <a:off x="1371600" y="2971800"/>
            <a:ext cx="6091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2"/>
          <p:cNvSpPr/>
          <p:nvPr/>
        </p:nvSpPr>
        <p:spPr>
          <a:xfrm>
            <a:off x="1600200" y="838080"/>
            <a:ext cx="360" cy="472428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Line 3"/>
          <p:cNvSpPr/>
          <p:nvPr/>
        </p:nvSpPr>
        <p:spPr>
          <a:xfrm>
            <a:off x="1600200" y="5562360"/>
            <a:ext cx="624816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Freeform 4"/>
          <p:cNvSpPr/>
          <p:nvPr/>
        </p:nvSpPr>
        <p:spPr>
          <a:xfrm>
            <a:off x="2286000" y="1371600"/>
            <a:ext cx="4571640" cy="3657240"/>
          </a:xfrm>
          <a:custGeom>
            <a:avLst/>
            <a:gdLst>
              <a:gd name="textAreaLeft" fmla="*/ 0 w 4571640"/>
              <a:gd name="textAreaRight" fmla="*/ 4572000 w 4571640"/>
              <a:gd name="textAreaTop" fmla="*/ 0 h 3657240"/>
              <a:gd name="textAreaBottom" fmla="*/ 3657600 h 3657240"/>
            </a:gdLst>
            <a:ahLst/>
            <a:rect l="textAreaLeft" t="textAreaTop" r="textAreaRight" b="textAreaBottom"/>
            <a:pathLst>
              <a:path w="2880" h="2304">
                <a:moveTo>
                  <a:pt x="0" y="0"/>
                </a:moveTo>
                <a:cubicBezTo>
                  <a:pt x="72" y="720"/>
                  <a:pt x="144" y="1440"/>
                  <a:pt x="624" y="1824"/>
                </a:cubicBezTo>
                <a:cubicBezTo>
                  <a:pt x="1104" y="2208"/>
                  <a:pt x="1992" y="2256"/>
                  <a:pt x="2880" y="2304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Freeform 5"/>
          <p:cNvSpPr/>
          <p:nvPr/>
        </p:nvSpPr>
        <p:spPr>
          <a:xfrm>
            <a:off x="2743200" y="762120"/>
            <a:ext cx="4571640" cy="3657240"/>
          </a:xfrm>
          <a:custGeom>
            <a:avLst/>
            <a:gdLst>
              <a:gd name="textAreaLeft" fmla="*/ 0 w 4571640"/>
              <a:gd name="textAreaRight" fmla="*/ 4572000 w 4571640"/>
              <a:gd name="textAreaTop" fmla="*/ 0 h 3657240"/>
              <a:gd name="textAreaBottom" fmla="*/ 3657600 h 3657240"/>
            </a:gdLst>
            <a:ahLst/>
            <a:rect l="textAreaLeft" t="textAreaTop" r="textAreaRight" b="textAreaBottom"/>
            <a:pathLst>
              <a:path w="2880" h="2304">
                <a:moveTo>
                  <a:pt x="0" y="0"/>
                </a:moveTo>
                <a:cubicBezTo>
                  <a:pt x="72" y="720"/>
                  <a:pt x="144" y="1440"/>
                  <a:pt x="624" y="1824"/>
                </a:cubicBezTo>
                <a:cubicBezTo>
                  <a:pt x="1104" y="2208"/>
                  <a:pt x="1992" y="2256"/>
                  <a:pt x="2880" y="2304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Line 6"/>
          <p:cNvSpPr/>
          <p:nvPr/>
        </p:nvSpPr>
        <p:spPr>
          <a:xfrm flipV="1">
            <a:off x="4572000" y="1066680"/>
            <a:ext cx="360" cy="4495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Line 7"/>
          <p:cNvSpPr/>
          <p:nvPr/>
        </p:nvSpPr>
        <p:spPr>
          <a:xfrm flipH="1">
            <a:off x="1600200" y="4800600"/>
            <a:ext cx="2971800" cy="360"/>
          </a:xfrm>
          <a:prstGeom prst="line">
            <a:avLst/>
          </a:prstGeom>
          <a:ln cap="rnd"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Line 8"/>
          <p:cNvSpPr/>
          <p:nvPr/>
        </p:nvSpPr>
        <p:spPr>
          <a:xfrm flipH="1">
            <a:off x="1600200" y="4114800"/>
            <a:ext cx="297180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 Box 9"/>
          <p:cNvSpPr/>
          <p:nvPr/>
        </p:nvSpPr>
        <p:spPr>
          <a:xfrm>
            <a:off x="1066680" y="990720"/>
            <a:ext cx="3805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Box 10"/>
          <p:cNvSpPr/>
          <p:nvPr/>
        </p:nvSpPr>
        <p:spPr>
          <a:xfrm>
            <a:off x="7543800" y="5791320"/>
            <a:ext cx="4568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Box 11"/>
          <p:cNvSpPr/>
          <p:nvPr/>
        </p:nvSpPr>
        <p:spPr>
          <a:xfrm>
            <a:off x="4724280" y="838080"/>
            <a:ext cx="8377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 Box 12"/>
          <p:cNvSpPr/>
          <p:nvPr/>
        </p:nvSpPr>
        <p:spPr>
          <a:xfrm>
            <a:off x="6934320" y="4800600"/>
            <a:ext cx="8377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r>
              <a:rPr b="1" lang="pl-PL" sz="2400" spc="-1" strike="noStrike" baseline="30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 Box 13"/>
          <p:cNvSpPr/>
          <p:nvPr/>
        </p:nvSpPr>
        <p:spPr>
          <a:xfrm>
            <a:off x="7238880" y="3886200"/>
            <a:ext cx="7617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r>
              <a:rPr b="1" lang="pl-PL" sz="2400" spc="-1" strike="noStrike" baseline="30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 Box 14"/>
          <p:cNvSpPr/>
          <p:nvPr/>
        </p:nvSpPr>
        <p:spPr>
          <a:xfrm>
            <a:off x="914400" y="457200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 Box 15"/>
          <p:cNvSpPr/>
          <p:nvPr/>
        </p:nvSpPr>
        <p:spPr>
          <a:xfrm>
            <a:off x="914400" y="388620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1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Keynesowski model rynku pieniądza</a:t>
            </a:r>
            <a:br>
              <a:rPr sz="2800"/>
            </a:b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(wzrost popytu na pieniądz)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Keynesowski model rynku pieniądza</a:t>
            </a:r>
            <a:br>
              <a:rPr sz="2800"/>
            </a:b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(wzrost podaży pieniądza)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600200" y="1447560"/>
            <a:ext cx="360" cy="426744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Line 4"/>
          <p:cNvSpPr/>
          <p:nvPr/>
        </p:nvSpPr>
        <p:spPr>
          <a:xfrm>
            <a:off x="1600200" y="5715000"/>
            <a:ext cx="556236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Freeform 5"/>
          <p:cNvSpPr/>
          <p:nvPr/>
        </p:nvSpPr>
        <p:spPr>
          <a:xfrm>
            <a:off x="2209680" y="1981080"/>
            <a:ext cx="4038120" cy="3200040"/>
          </a:xfrm>
          <a:custGeom>
            <a:avLst/>
            <a:gdLst>
              <a:gd name="textAreaLeft" fmla="*/ 0 w 4038120"/>
              <a:gd name="textAreaRight" fmla="*/ 4038480 w 4038120"/>
              <a:gd name="textAreaTop" fmla="*/ 0 h 3200040"/>
              <a:gd name="textAreaBottom" fmla="*/ 3200400 h 3200040"/>
            </a:gdLst>
            <a:ahLst/>
            <a:rect l="textAreaLeft" t="textAreaTop" r="textAreaRight" b="textAreaBottom"/>
            <a:pathLst>
              <a:path w="2544" h="2016">
                <a:moveTo>
                  <a:pt x="0" y="0"/>
                </a:moveTo>
                <a:cubicBezTo>
                  <a:pt x="28" y="600"/>
                  <a:pt x="56" y="1200"/>
                  <a:pt x="480" y="1536"/>
                </a:cubicBezTo>
                <a:cubicBezTo>
                  <a:pt x="904" y="1872"/>
                  <a:pt x="1724" y="1944"/>
                  <a:pt x="2544" y="2016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Line 6"/>
          <p:cNvSpPr/>
          <p:nvPr/>
        </p:nvSpPr>
        <p:spPr>
          <a:xfrm>
            <a:off x="2666880" y="1981080"/>
            <a:ext cx="360" cy="3733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Line 7"/>
          <p:cNvSpPr/>
          <p:nvPr/>
        </p:nvSpPr>
        <p:spPr>
          <a:xfrm>
            <a:off x="3962160" y="1981080"/>
            <a:ext cx="360" cy="3733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Line 8"/>
          <p:cNvSpPr/>
          <p:nvPr/>
        </p:nvSpPr>
        <p:spPr>
          <a:xfrm flipH="1">
            <a:off x="1600200" y="4114800"/>
            <a:ext cx="10666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Line 9"/>
          <p:cNvSpPr/>
          <p:nvPr/>
        </p:nvSpPr>
        <p:spPr>
          <a:xfrm flipH="1">
            <a:off x="1600200" y="4876560"/>
            <a:ext cx="236196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 Box 10"/>
          <p:cNvSpPr/>
          <p:nvPr/>
        </p:nvSpPr>
        <p:spPr>
          <a:xfrm>
            <a:off x="1066680" y="1447920"/>
            <a:ext cx="3805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 Box 11"/>
          <p:cNvSpPr/>
          <p:nvPr/>
        </p:nvSpPr>
        <p:spPr>
          <a:xfrm>
            <a:off x="7238880" y="5715000"/>
            <a:ext cx="4568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 Box 12"/>
          <p:cNvSpPr/>
          <p:nvPr/>
        </p:nvSpPr>
        <p:spPr>
          <a:xfrm>
            <a:off x="6324480" y="4800600"/>
            <a:ext cx="6091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 Box 13"/>
          <p:cNvSpPr/>
          <p:nvPr/>
        </p:nvSpPr>
        <p:spPr>
          <a:xfrm>
            <a:off x="2362320" y="1447920"/>
            <a:ext cx="6854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 Box 14"/>
          <p:cNvSpPr/>
          <p:nvPr/>
        </p:nvSpPr>
        <p:spPr>
          <a:xfrm>
            <a:off x="3886200" y="1447920"/>
            <a:ext cx="8377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 Box 15"/>
          <p:cNvSpPr/>
          <p:nvPr/>
        </p:nvSpPr>
        <p:spPr>
          <a:xfrm>
            <a:off x="990720" y="380988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 Box 16"/>
          <p:cNvSpPr/>
          <p:nvPr/>
        </p:nvSpPr>
        <p:spPr>
          <a:xfrm>
            <a:off x="990720" y="4724280"/>
            <a:ext cx="4568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Teoria monetarystyczna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 Box 4"/>
          <p:cNvSpPr/>
          <p:nvPr/>
        </p:nvSpPr>
        <p:spPr>
          <a:xfrm>
            <a:off x="0" y="1772640"/>
            <a:ext cx="9143640" cy="2893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Korzyści z przechowywania pieniądza: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k. bezpośrednie z oprocentowania lub usług bankowych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k. ze wzrostu siły nabywczej przy spadku cen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k. produkcyjne w przedsiębiorstwach, dla których pieniądz jest niezbędnym warunkiem uruchomienia czynników produkcji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l-PL" sz="2400" spc="-1" strike="noStrike">
                <a:solidFill>
                  <a:srgbClr val="000000"/>
                </a:solidFill>
                <a:latin typeface="Times New Roman"/>
              </a:rPr>
              <a:t>k. niepieniężne (np. bezpieczeństwo, wzrost prestiżu)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0070c0"/>
                </a:solidFill>
                <a:latin typeface="Franklin Gothic Medium"/>
              </a:rPr>
              <a:t>Teoria monetarystyczna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 Box 4"/>
          <p:cNvSpPr/>
          <p:nvPr/>
        </p:nvSpPr>
        <p:spPr>
          <a:xfrm>
            <a:off x="0" y="1676520"/>
            <a:ext cx="9143640" cy="2893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Koszty przechowywania zasobów pieniężnych: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koszy bezpośrednie (środki bezpieczeństwa, prowizje bankowe itp.)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koszty spadku siły nabywczej przy wzroście cen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koszty alternatywne (utracone korzyści z trzymania innych środków tezauryzacji)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koszty pośrednie odłożenia na przyszłość konsumpcji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2800" spc="-1" strike="noStrike" cap="all">
                <a:solidFill>
                  <a:srgbClr val="1f497d"/>
                </a:solidFill>
                <a:latin typeface="Franklin Gothic Medium"/>
              </a:rPr>
              <a:t>Teoria Friedmana – pieniądz jako realne dobro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Funkcja popytu: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M/P = m = m(y, r</a:t>
            </a:r>
            <a:r>
              <a:rPr b="0" lang="pl-PL" sz="3200" spc="-1" strike="noStrike" baseline="-25000">
                <a:solidFill>
                  <a:srgbClr val="1f497d"/>
                </a:solidFill>
                <a:latin typeface="Franklin Gothic Book"/>
              </a:rPr>
              <a:t>1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 ……r</a:t>
            </a:r>
            <a:r>
              <a:rPr b="0" lang="pl-PL" sz="3200" spc="-1" strike="noStrike" baseline="-25000">
                <a:solidFill>
                  <a:srgbClr val="1f497d"/>
                </a:solidFill>
                <a:latin typeface="Franklin Gothic Book"/>
              </a:rPr>
              <a:t>j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)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r</a:t>
            </a:r>
            <a:r>
              <a:rPr b="0" lang="pl-PL" sz="3200" spc="-1" strike="noStrike" baseline="-25000">
                <a:solidFill>
                  <a:srgbClr val="1f497d"/>
                </a:solidFill>
                <a:latin typeface="Franklin Gothic Book"/>
              </a:rPr>
              <a:t>j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 – stopa zwrotu a aktywów alternatywnych do pieniądza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Teoria ilościowa: M V = P y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Przy stabilnym realnym dochodzie mamy: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M/P = k(r</a:t>
            </a:r>
            <a:r>
              <a:rPr b="0" lang="pl-PL" sz="3200" spc="-1" strike="noStrike" baseline="-25000">
                <a:solidFill>
                  <a:srgbClr val="1f497d"/>
                </a:solidFill>
                <a:latin typeface="Franklin Gothic Book"/>
              </a:rPr>
              <a:t>1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 …..r</a:t>
            </a:r>
            <a:r>
              <a:rPr b="0" lang="pl-PL" sz="3200" spc="-1" strike="noStrike" baseline="-25000">
                <a:solidFill>
                  <a:srgbClr val="1f497d"/>
                </a:solidFill>
                <a:latin typeface="Franklin Gothic Book"/>
              </a:rPr>
              <a:t>j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) y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m/y = k(r</a:t>
            </a:r>
            <a:r>
              <a:rPr b="0" lang="pl-PL" sz="3200" spc="-1" strike="noStrike" baseline="-25000">
                <a:solidFill>
                  <a:srgbClr val="1f497d"/>
                </a:solidFill>
                <a:latin typeface="Franklin Gothic Book"/>
              </a:rPr>
              <a:t>1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 …..r</a:t>
            </a:r>
            <a:r>
              <a:rPr b="0" lang="pl-PL" sz="3200" spc="-1" strike="noStrike" baseline="-25000">
                <a:solidFill>
                  <a:srgbClr val="1f497d"/>
                </a:solidFill>
                <a:latin typeface="Franklin Gothic Book"/>
              </a:rPr>
              <a:t>j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) 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a elastyczność  m względem y jest </a:t>
            </a:r>
            <a:r>
              <a:rPr b="0" lang="pl-PL" sz="3200" spc="-1" strike="noStrike">
                <a:solidFill>
                  <a:srgbClr val="1f497d"/>
                </a:solidFill>
                <a:latin typeface="Franklin Gothic Medium"/>
              </a:rPr>
              <a:t>≈ 1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200" spc="-1" strike="noStrike" cap="all">
                <a:solidFill>
                  <a:srgbClr val="1f497d"/>
                </a:solidFill>
                <a:latin typeface="Franklin Gothic Medium"/>
              </a:rPr>
              <a:t>Teoria Friedmana – efekt inflacji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Siła nabywcza pieniądza maleje z inflacją. Oczekiwania inflacyjne przesuwają więc popyt z pieniądza na trwałe dobra konsumpcyjne. W warunkach inflacji funkcja popytu na pieniądz jest następująca:</a:t>
            </a:r>
            <a:endParaRPr b="0" lang="pl-PL" sz="30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M/P = m = m(y, r, </a:t>
            </a:r>
            <a:r>
              <a:rPr b="0" lang="el-GR" sz="3000" spc="-1" strike="noStrike">
                <a:solidFill>
                  <a:srgbClr val="1f497d"/>
                </a:solidFill>
                <a:latin typeface="Franklin Gothic Book"/>
              </a:rPr>
              <a:t>π</a:t>
            </a: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)</a:t>
            </a:r>
            <a:endParaRPr b="0" lang="pl-PL" sz="30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l-PL" sz="30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 2" charset="2"/>
              <a:buChar char=""/>
              <a:tabLst>
                <a:tab algn="l" pos="0"/>
              </a:tabLst>
            </a:pP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Równanie teorii ilościowej w warunkach inflacji:</a:t>
            </a:r>
            <a:endParaRPr b="0" lang="pl-PL" sz="30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M/P = k(r,, </a:t>
            </a:r>
            <a:r>
              <a:rPr b="0" lang="el-GR" sz="3000" spc="-1" strike="noStrike">
                <a:solidFill>
                  <a:srgbClr val="1f497d"/>
                </a:solidFill>
                <a:latin typeface="Franklin Gothic Book"/>
              </a:rPr>
              <a:t>π</a:t>
            </a:r>
            <a:r>
              <a:rPr b="0" lang="pl-PL" sz="3000" spc="-1" strike="noStrike">
                <a:solidFill>
                  <a:srgbClr val="1f497d"/>
                </a:solidFill>
                <a:latin typeface="Franklin Gothic Book"/>
              </a:rPr>
              <a:t>) y</a:t>
            </a:r>
            <a:endParaRPr b="0" lang="pl-PL" sz="30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1f497d"/>
                </a:solidFill>
                <a:latin typeface="Franklin Gothic Medium"/>
              </a:rPr>
              <a:t>Interpretacja stóp procentowych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 Box 4"/>
          <p:cNvSpPr/>
          <p:nvPr/>
        </p:nvSpPr>
        <p:spPr>
          <a:xfrm>
            <a:off x="0" y="1219320"/>
            <a:ext cx="9295920" cy="1436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1. Stopa procentowa – koszt zaciągnięcia pożyczki lub wynagrodzenie z tytułu jej udzielenia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2. W sensie ekonomicznym stopa procentowa jest parametrem pozwalającym sprowadzić przyszłą wartość do dzisiejszej wartości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 Box 5"/>
          <p:cNvSpPr/>
          <p:nvPr/>
        </p:nvSpPr>
        <p:spPr>
          <a:xfrm>
            <a:off x="0" y="2781000"/>
            <a:ext cx="9143640" cy="113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3. Interpretacja przez pryzmat rynków finansowych: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Obliczanie stóp procentowych opiera się na koncepcji stopy zwrotu w okresie do realizacji </a:t>
            </a:r>
            <a:r>
              <a:rPr b="0" i="1" lang="pl-PL" sz="2000" spc="-1" strike="noStrike">
                <a:solidFill>
                  <a:srgbClr val="000000"/>
                </a:solidFill>
                <a:latin typeface="Franklin Gothic Book"/>
              </a:rPr>
              <a:t>(yield to maturity)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5" name="Object 6"/>
          <p:cNvGraphicFramePr/>
          <p:nvPr/>
        </p:nvGraphicFramePr>
        <p:xfrm>
          <a:off x="1907640" y="4437000"/>
          <a:ext cx="3657240" cy="7617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06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07640" y="4437000"/>
                    <a:ext cx="3657240" cy="761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76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1f497d"/>
                </a:solidFill>
                <a:latin typeface="Franklin Gothic Medium"/>
              </a:rPr>
              <a:t>Stopy procentowe w gospodarce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 Box 4"/>
          <p:cNvSpPr/>
          <p:nvPr/>
        </p:nvSpPr>
        <p:spPr>
          <a:xfrm>
            <a:off x="0" y="1219320"/>
            <a:ext cx="9143640" cy="156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W gospodarce obserwujemy nie jedną stopę procentową a ich wiązkę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1. Stopy procentowe w zależności od typu pożyczki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Np. stopy procentowe banku centralnego, stopy procentowe od różnych obligacji, pożyczek hipotecznych itp..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 Box 5"/>
          <p:cNvSpPr/>
          <p:nvPr/>
        </p:nvSpPr>
        <p:spPr>
          <a:xfrm>
            <a:off x="0" y="2853000"/>
            <a:ext cx="9143640" cy="21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2. Krótkookresowe i długookresowe stopy procentowe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zazwyczaj na bazie stóp procentowych dla 3-miesięcznych papierów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Zazwyczaj na bazie stóp procentowych dla 10- letnich obligacji rządowych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3. Nominalne a realne stopy procentowe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r = R/(1 +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π</a:t>
            </a:r>
            <a:r>
              <a:rPr b="0" lang="pl-PL" sz="2000" spc="-1" strike="noStrike" baseline="-25000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pl-PL" sz="20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lub r </a:t>
            </a:r>
            <a:r>
              <a:rPr b="0" lang="pl-PL" sz="2000" spc="-1" strike="noStrike">
                <a:solidFill>
                  <a:srgbClr val="000000"/>
                </a:solidFill>
                <a:latin typeface="Symbol"/>
              </a:rPr>
              <a:t></a:t>
            </a: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R -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π</a:t>
            </a:r>
            <a:r>
              <a:rPr b="0" lang="pl-PL" sz="2000" spc="-1" strike="noStrike" baseline="-25000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 Box 6"/>
          <p:cNvSpPr/>
          <p:nvPr/>
        </p:nvSpPr>
        <p:spPr>
          <a:xfrm>
            <a:off x="0" y="464832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endParaRPr b="0" lang="pl-PL" sz="24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Treść wykłAdu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Klasyczny i keynesowski model rynku pieniądza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Teoria stóp procentowych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Inflacja: interpretacje i pomiar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Kategorie inflacji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Inflacja a pieniądz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1640" y="18864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Stopy procentowe - przykład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Obraz 2" descr="http://stooq.pl/c/?s=10auy.b&amp;c=5y&amp;t=l&amp;a=lg"/>
          <p:cNvPicPr/>
          <p:nvPr/>
        </p:nvPicPr>
        <p:blipFill>
          <a:blip r:embed="rId1"/>
          <a:stretch/>
        </p:blipFill>
        <p:spPr>
          <a:xfrm>
            <a:off x="1331640" y="1989000"/>
            <a:ext cx="6912360" cy="4104000"/>
          </a:xfrm>
          <a:prstGeom prst="rect">
            <a:avLst/>
          </a:prstGeom>
          <a:ln w="9525">
            <a:noFill/>
          </a:ln>
        </p:spPr>
      </p:pic>
      <p:sp>
        <p:nvSpPr>
          <p:cNvPr id="313" name="pole tekstowe 3"/>
          <p:cNvSpPr/>
          <p:nvPr/>
        </p:nvSpPr>
        <p:spPr>
          <a:xfrm>
            <a:off x="1115640" y="1124640"/>
            <a:ext cx="460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Australia – 10-letnie obligacje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000000"/>
                </a:solidFill>
                <a:latin typeface="Franklin Gothic Medium"/>
              </a:rPr>
              <a:t>Klasyczna teoria stóp procentowych</a:t>
            </a:r>
            <a:br>
              <a:rPr sz="2400"/>
            </a:br>
            <a:r>
              <a:rPr b="1" lang="pl-PL" sz="2000" spc="-1" strike="noStrike" cap="all">
                <a:solidFill>
                  <a:srgbClr val="000000"/>
                </a:solidFill>
                <a:latin typeface="Franklin Gothic Medium"/>
              </a:rPr>
              <a:t>(loanable funds theory)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 Box 4"/>
          <p:cNvSpPr/>
          <p:nvPr/>
        </p:nvSpPr>
        <p:spPr>
          <a:xfrm>
            <a:off x="0" y="1066680"/>
            <a:ext cx="914364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W ujęciu klasycznym stopa procentowa jest parametrem pozwalającym zrównoważyć popyt na inwestycje (kreuje popyt na fundusze) z podażą oszczędności (kreuje podaż oszczędności)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6" name="Group 19"/>
          <p:cNvGrpSpPr/>
          <p:nvPr/>
        </p:nvGrpSpPr>
        <p:grpSpPr>
          <a:xfrm>
            <a:off x="1676520" y="2438280"/>
            <a:ext cx="5562000" cy="2802600"/>
            <a:chOff x="1676520" y="2438280"/>
            <a:chExt cx="5562000" cy="2802600"/>
          </a:xfrm>
        </p:grpSpPr>
        <p:sp>
          <p:nvSpPr>
            <p:cNvPr id="317" name="Line 5"/>
            <p:cNvSpPr/>
            <p:nvPr/>
          </p:nvSpPr>
          <p:spPr>
            <a:xfrm flipV="1">
              <a:off x="2438280" y="2514600"/>
              <a:ext cx="360" cy="25146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Line 6"/>
            <p:cNvSpPr/>
            <p:nvPr/>
          </p:nvSpPr>
          <p:spPr>
            <a:xfrm>
              <a:off x="2438280" y="5029200"/>
              <a:ext cx="380988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Text Box 7"/>
            <p:cNvSpPr/>
            <p:nvPr/>
          </p:nvSpPr>
          <p:spPr>
            <a:xfrm>
              <a:off x="1676520" y="2514600"/>
              <a:ext cx="45684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pl-PL" sz="1800" spc="-1" strike="noStrike">
                  <a:solidFill>
                    <a:srgbClr val="000000"/>
                  </a:solidFill>
                  <a:latin typeface="Arial"/>
                </a:rPr>
                <a:t>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 Box 8"/>
            <p:cNvSpPr/>
            <p:nvPr/>
          </p:nvSpPr>
          <p:spPr>
            <a:xfrm>
              <a:off x="6400800" y="4876920"/>
              <a:ext cx="8377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pl-PL" sz="1800" spc="-1" strike="noStrike">
                  <a:solidFill>
                    <a:srgbClr val="000000"/>
                  </a:solidFill>
                  <a:latin typeface="Arial"/>
                </a:rPr>
                <a:t>S, I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Line 9"/>
            <p:cNvSpPr/>
            <p:nvPr/>
          </p:nvSpPr>
          <p:spPr>
            <a:xfrm flipV="1">
              <a:off x="3124080" y="2514600"/>
              <a:ext cx="2133720" cy="198108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Line 10"/>
            <p:cNvSpPr/>
            <p:nvPr/>
          </p:nvSpPr>
          <p:spPr>
            <a:xfrm>
              <a:off x="3276360" y="2438280"/>
              <a:ext cx="2133720" cy="22860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Text Box 11"/>
            <p:cNvSpPr/>
            <p:nvPr/>
          </p:nvSpPr>
          <p:spPr>
            <a:xfrm>
              <a:off x="5334120" y="2438280"/>
              <a:ext cx="45684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pl-PL" sz="1800" spc="-1" strike="noStrike">
                  <a:solidFill>
                    <a:srgbClr val="000000"/>
                  </a:solidFill>
                  <a:latin typeface="Arial"/>
                </a:rPr>
                <a:t>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Text Box 13"/>
            <p:cNvSpPr/>
            <p:nvPr/>
          </p:nvSpPr>
          <p:spPr>
            <a:xfrm>
              <a:off x="5486400" y="4343400"/>
              <a:ext cx="5331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pl-PL" sz="1800" spc="-1" strike="noStrike">
                  <a:solidFill>
                    <a:srgbClr val="000000"/>
                  </a:solidFill>
                  <a:latin typeface="Arial"/>
                </a:rPr>
                <a:t>I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5" name="Line 14"/>
          <p:cNvSpPr/>
          <p:nvPr/>
        </p:nvSpPr>
        <p:spPr>
          <a:xfrm>
            <a:off x="4267080" y="3504960"/>
            <a:ext cx="360" cy="152424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Line 15"/>
          <p:cNvSpPr/>
          <p:nvPr/>
        </p:nvSpPr>
        <p:spPr>
          <a:xfrm flipH="1">
            <a:off x="2438280" y="3504960"/>
            <a:ext cx="182880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 Box 16"/>
          <p:cNvSpPr/>
          <p:nvPr/>
        </p:nvSpPr>
        <p:spPr>
          <a:xfrm>
            <a:off x="3733920" y="5257800"/>
            <a:ext cx="106632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S =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 Box 17"/>
          <p:cNvSpPr/>
          <p:nvPr/>
        </p:nvSpPr>
        <p:spPr>
          <a:xfrm>
            <a:off x="1752480" y="3352680"/>
            <a:ext cx="533160" cy="401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pl-PL" sz="18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5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nodeType="afterEffect" fill="hold" presetClass="entr" presetID="16" presetSubtype="4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Stopy procentowe a pieniądz – model keynesowski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Line 3"/>
          <p:cNvSpPr/>
          <p:nvPr/>
        </p:nvSpPr>
        <p:spPr>
          <a:xfrm>
            <a:off x="1600200" y="1447560"/>
            <a:ext cx="360" cy="426744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Line 4"/>
          <p:cNvSpPr/>
          <p:nvPr/>
        </p:nvSpPr>
        <p:spPr>
          <a:xfrm>
            <a:off x="1600200" y="5715000"/>
            <a:ext cx="556236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Freeform 5"/>
          <p:cNvSpPr/>
          <p:nvPr/>
        </p:nvSpPr>
        <p:spPr>
          <a:xfrm>
            <a:off x="2209680" y="1981080"/>
            <a:ext cx="4038120" cy="3200040"/>
          </a:xfrm>
          <a:custGeom>
            <a:avLst/>
            <a:gdLst>
              <a:gd name="textAreaLeft" fmla="*/ 0 w 4038120"/>
              <a:gd name="textAreaRight" fmla="*/ 4038480 w 4038120"/>
              <a:gd name="textAreaTop" fmla="*/ 0 h 3200040"/>
              <a:gd name="textAreaBottom" fmla="*/ 3200400 h 3200040"/>
            </a:gdLst>
            <a:ahLst/>
            <a:rect l="textAreaLeft" t="textAreaTop" r="textAreaRight" b="textAreaBottom"/>
            <a:pathLst>
              <a:path w="2544" h="2016">
                <a:moveTo>
                  <a:pt x="0" y="0"/>
                </a:moveTo>
                <a:cubicBezTo>
                  <a:pt x="28" y="600"/>
                  <a:pt x="56" y="1200"/>
                  <a:pt x="480" y="1536"/>
                </a:cubicBezTo>
                <a:cubicBezTo>
                  <a:pt x="904" y="1872"/>
                  <a:pt x="1724" y="1944"/>
                  <a:pt x="2544" y="2016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Line 6"/>
          <p:cNvSpPr/>
          <p:nvPr/>
        </p:nvSpPr>
        <p:spPr>
          <a:xfrm>
            <a:off x="2666880" y="1981080"/>
            <a:ext cx="360" cy="3733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Line 7"/>
          <p:cNvSpPr/>
          <p:nvPr/>
        </p:nvSpPr>
        <p:spPr>
          <a:xfrm>
            <a:off x="3962160" y="1981080"/>
            <a:ext cx="360" cy="3733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Line 8"/>
          <p:cNvSpPr/>
          <p:nvPr/>
        </p:nvSpPr>
        <p:spPr>
          <a:xfrm flipH="1">
            <a:off x="1600200" y="4114800"/>
            <a:ext cx="10666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Line 9"/>
          <p:cNvSpPr/>
          <p:nvPr/>
        </p:nvSpPr>
        <p:spPr>
          <a:xfrm flipH="1">
            <a:off x="1600200" y="4876560"/>
            <a:ext cx="236196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 Box 10"/>
          <p:cNvSpPr/>
          <p:nvPr/>
        </p:nvSpPr>
        <p:spPr>
          <a:xfrm>
            <a:off x="1066680" y="1447920"/>
            <a:ext cx="3805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 Box 11"/>
          <p:cNvSpPr/>
          <p:nvPr/>
        </p:nvSpPr>
        <p:spPr>
          <a:xfrm>
            <a:off x="7238880" y="5715000"/>
            <a:ext cx="4568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Text Box 12"/>
          <p:cNvSpPr/>
          <p:nvPr/>
        </p:nvSpPr>
        <p:spPr>
          <a:xfrm>
            <a:off x="6324480" y="4800600"/>
            <a:ext cx="6091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Text Box 13"/>
          <p:cNvSpPr/>
          <p:nvPr/>
        </p:nvSpPr>
        <p:spPr>
          <a:xfrm>
            <a:off x="2362320" y="1447920"/>
            <a:ext cx="6854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 Box 14"/>
          <p:cNvSpPr/>
          <p:nvPr/>
        </p:nvSpPr>
        <p:spPr>
          <a:xfrm>
            <a:off x="3886200" y="1447920"/>
            <a:ext cx="8377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Text Box 15"/>
          <p:cNvSpPr/>
          <p:nvPr/>
        </p:nvSpPr>
        <p:spPr>
          <a:xfrm>
            <a:off x="990720" y="380988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 Box 16"/>
          <p:cNvSpPr/>
          <p:nvPr/>
        </p:nvSpPr>
        <p:spPr>
          <a:xfrm>
            <a:off x="990720" y="4724280"/>
            <a:ext cx="4568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Franklin Gothic Book"/>
              </a:rPr>
              <a:t>r</a:t>
            </a:r>
            <a:r>
              <a:rPr b="1" lang="pl-PL" sz="24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Łącznik prosty ze strzałką 17"/>
          <p:cNvCxnSpPr/>
          <p:nvPr/>
        </p:nvCxnSpPr>
        <p:spPr>
          <a:xfrm>
            <a:off x="2771640" y="3429000"/>
            <a:ext cx="1080360" cy="360"/>
          </a:xfrm>
          <a:prstGeom prst="straightConnector1">
            <a:avLst/>
          </a:prstGeom>
          <a:ln w="25400">
            <a:solidFill>
              <a:srgbClr val="000000"/>
            </a:solidFill>
            <a:prstDash val="dash"/>
            <a:round/>
            <a:tailEnd len="med" type="arrow" w="med"/>
          </a:ln>
        </p:spPr>
      </p:cxnSp>
      <p:sp>
        <p:nvSpPr>
          <p:cNvPr id="345" name="pole tekstowe 18"/>
          <p:cNvSpPr/>
          <p:nvPr/>
        </p:nvSpPr>
        <p:spPr>
          <a:xfrm>
            <a:off x="467640" y="6093360"/>
            <a:ext cx="5832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Efektem wzrostu podaży pieniądza jest spadek stóp procentowych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500"/>
                            </p:stCondLst>
                            <p:childTnLst>
                              <p:par>
                                <p:cTn id="176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Inflacja - Definicje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Inflacja – utrzymujący się wzrost ogólnego poziomu cen w gospodarce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Stopa inflacji – miara względnej wielkości wzrostu cen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Deflacja - utrzymujący się spadek ogólnego poziomu cen w gospodarce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Dezinflacja – zjawisko spadku inflacji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Stagflacja – połączenie inflacji ze spowolnieniem gospodarczym (recesją)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Inflacja – pomiar i kategorie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Inflacja – wzrost ogólnego poziomu cen w gospodarce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Miary zmian cen w gospodarce: deflator PKB, indeks CPI, PPI, indeksy oczyszczone z wpływu cen urzędowych, produktów o największej zmienności (np. produkty energetyczne, żywność).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Kategorie inflacji: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Wg poziomu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Wg przyczyn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Wg oczekiwań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Miary inflacji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Deflator PKB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Wskaźnik CPI (consumer price index)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WskaźnikPPI (producer price index)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Wskaźniki branżowe cen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1f497d"/>
                </a:solidFill>
                <a:latin typeface="Franklin Gothic Medium"/>
              </a:rPr>
              <a:t>Deflator PKB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3" name="Object 4"/>
          <p:cNvGraphicFramePr/>
          <p:nvPr/>
        </p:nvGraphicFramePr>
        <p:xfrm>
          <a:off x="1981080" y="1219320"/>
          <a:ext cx="4165200" cy="1106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54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81080" y="1219320"/>
                    <a:ext cx="4165200" cy="1106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5" name="Object 5"/>
          <p:cNvGraphicFramePr/>
          <p:nvPr/>
        </p:nvGraphicFramePr>
        <p:xfrm>
          <a:off x="0" y="3581280"/>
          <a:ext cx="9156240" cy="9536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356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0" y="3581280"/>
                    <a:ext cx="9156240" cy="953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CPI – consumer price index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Monitoring cen ok.2 tys. produktów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Produkty maja wagi wg średniego udziału w wydatkach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Obliczane są średnią geometryczną wskaźniki poszczególnych cen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Wskaźnik cen obliczny jest wg formuły Laspeyres’a, system wag z roku poprzedniego: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I = </a:t>
            </a:r>
            <a:r>
              <a:rPr b="0" lang="el-GR" sz="2400" spc="-1" strike="noStrike">
                <a:solidFill>
                  <a:srgbClr val="1f497d"/>
                </a:solidFill>
                <a:latin typeface="Times New Roman"/>
              </a:rPr>
              <a:t>Σ</a:t>
            </a:r>
            <a:r>
              <a:rPr b="0" lang="pl-PL" sz="2400" spc="-1" strike="noStrike">
                <a:solidFill>
                  <a:srgbClr val="1f497d"/>
                </a:solidFill>
                <a:latin typeface="Times New Roman"/>
              </a:rPr>
              <a:t> W</a:t>
            </a:r>
            <a:r>
              <a:rPr b="0" lang="pl-PL" sz="2400" spc="-1" strike="noStrike" baseline="-25000">
                <a:solidFill>
                  <a:srgbClr val="1f497d"/>
                </a:solidFill>
                <a:latin typeface="Times New Roman"/>
              </a:rPr>
              <a:t>j </a:t>
            </a:r>
            <a:r>
              <a:rPr b="0" lang="pl-PL" sz="2400" spc="-1" strike="noStrike">
                <a:solidFill>
                  <a:srgbClr val="1f497d"/>
                </a:solidFill>
                <a:latin typeface="Times New Roman"/>
              </a:rPr>
              <a:t>I</a:t>
            </a:r>
            <a:r>
              <a:rPr b="0" lang="pl-PL" sz="2400" spc="-1" strike="noStrike" baseline="-25000">
                <a:solidFill>
                  <a:srgbClr val="1f497d"/>
                </a:solidFill>
                <a:latin typeface="Times New Roman"/>
              </a:rPr>
              <a:t>j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Problemy z doborem reprezentantów (cen, punktów notowań) oraz wag.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CPI w Polsce (rok poprzedni = 100)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0" name="Wykres 2"/>
          <p:cNvGraphicFramePr/>
          <p:nvPr/>
        </p:nvGraphicFramePr>
        <p:xfrm>
          <a:off x="428760" y="1571760"/>
          <a:ext cx="8286480" cy="457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Inflacja Bazowa w analizach NBP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Inflacja bazowa: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- po wyłączeniu cen administrowanych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- po wyłączeniu cen najbardziej zmiennych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- po wyłączeniu cen żywności i energii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- 15% średnia odcięta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0070c0"/>
                </a:solidFill>
                <a:latin typeface="Franklin Gothic Medium"/>
              </a:rPr>
              <a:t>Klasyczna teoria rynku pieniądza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Box 3"/>
          <p:cNvSpPr/>
          <p:nvPr/>
        </p:nvSpPr>
        <p:spPr>
          <a:xfrm>
            <a:off x="0" y="1066680"/>
            <a:ext cx="9143640" cy="1995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Formuła I. Fishera (teoria ilościowa pieniądza)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- 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zasób pieniądza jest zmienną egzogeniczną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- 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szybkość obiegu jest względnie stała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 (w krótkim okresie)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 i zależy od czynników instytucjonalnych</a:t>
            </a: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- 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pieniądz trzymany jest dla celów transakcyjnych</a:t>
            </a: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Box 4"/>
          <p:cNvSpPr/>
          <p:nvPr/>
        </p:nvSpPr>
        <p:spPr>
          <a:xfrm>
            <a:off x="0" y="3352680"/>
            <a:ext cx="9143640" cy="826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Formuła teorii ilościowej (wersja transakcyjna):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pl-PL" sz="2000" spc="-1" strike="noStrike">
                <a:solidFill>
                  <a:srgbClr val="000000"/>
                </a:solidFill>
                <a:latin typeface="Franklin Gothic Book"/>
              </a:rPr>
              <a:t>M </a:t>
            </a:r>
            <a:r>
              <a:rPr b="0" i="1" lang="pl-PL" sz="2000" spc="-1" strike="noStrike">
                <a:solidFill>
                  <a:srgbClr val="000000"/>
                </a:solidFill>
                <a:latin typeface="Franklin Gothic Book"/>
              </a:rPr>
              <a:t>·</a:t>
            </a:r>
            <a:r>
              <a:rPr b="0" i="1" lang="pl-PL" sz="2000" spc="-1" strike="noStrike">
                <a:solidFill>
                  <a:srgbClr val="000000"/>
                </a:solidFill>
                <a:latin typeface="Franklin Gothic Book"/>
              </a:rPr>
              <a:t> V = P </a:t>
            </a:r>
            <a:r>
              <a:rPr b="0" i="1" lang="pl-PL" sz="2000" spc="-1" strike="noStrike">
                <a:solidFill>
                  <a:srgbClr val="000000"/>
                </a:solidFill>
                <a:latin typeface="Franklin Gothic Book"/>
              </a:rPr>
              <a:t>·</a:t>
            </a:r>
            <a:r>
              <a:rPr b="0" i="1" lang="pl-PL" sz="2000" spc="-1" strike="noStrike">
                <a:solidFill>
                  <a:srgbClr val="000000"/>
                </a:solidFill>
                <a:latin typeface="Franklin Gothic Book"/>
              </a:rPr>
              <a:t> 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5"/>
          <p:cNvSpPr/>
          <p:nvPr/>
        </p:nvSpPr>
        <p:spPr>
          <a:xfrm>
            <a:off x="0" y="4952880"/>
            <a:ext cx="8915040" cy="1186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Wniosek finalny</a:t>
            </a:r>
            <a:r>
              <a:rPr b="0" lang="pl-PL" sz="2000" spc="-1" strike="noStrike">
                <a:solidFill>
                  <a:srgbClr val="000000"/>
                </a:solidFill>
                <a:latin typeface="Franklin Gothic Book"/>
              </a:rPr>
              <a:t>: 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zmiany zasobu pieniądza wpływają jedynie na zmienne o charakterze nominalnym (ceny), natomiast nie wpływaj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ą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 na zmienne o charakterze realnym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Inflacja w Polsce</a:t>
            </a:r>
            <a:br>
              <a:rPr sz="3600"/>
            </a:br>
            <a:r>
              <a:rPr b="0" lang="pl-PL" sz="2000" spc="-1" strike="noStrike" cap="all">
                <a:solidFill>
                  <a:srgbClr val="1f497d"/>
                </a:solidFill>
                <a:latin typeface="Franklin Gothic Medium"/>
              </a:rPr>
              <a:t>(dane NBP)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4" name="Symbol zastępczy zawartości 3"/>
          <p:cNvGraphicFramePr/>
          <p:nvPr/>
        </p:nvGraphicFramePr>
        <p:xfrm>
          <a:off x="304920" y="1554120"/>
          <a:ext cx="86864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23640" y="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200" spc="-1" strike="noStrike" cap="all">
                <a:solidFill>
                  <a:srgbClr val="1f497d"/>
                </a:solidFill>
                <a:latin typeface="Franklin Gothic Medium"/>
              </a:rPr>
              <a:t>Inflacja w Polsce i strefie Euro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6" name="Symbol zastępczy zawartości 3"/>
          <p:cNvGraphicFramePr/>
          <p:nvPr/>
        </p:nvGraphicFramePr>
        <p:xfrm>
          <a:off x="304920" y="1554120"/>
          <a:ext cx="86864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67" name="pole tekstowe 4"/>
          <p:cNvSpPr/>
          <p:nvPr/>
        </p:nvSpPr>
        <p:spPr>
          <a:xfrm>
            <a:off x="611640" y="6165360"/>
            <a:ext cx="309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Źródło: dane Eurostat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9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Różnica pomiędzy inflacją w Polsce i strefie euro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9" name="Symbol zastępczy zawartości 3"/>
          <p:cNvGraphicFramePr/>
          <p:nvPr/>
        </p:nvGraphicFramePr>
        <p:xfrm>
          <a:off x="304920" y="1554120"/>
          <a:ext cx="86864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70" name="pole tekstowe 4"/>
          <p:cNvSpPr/>
          <p:nvPr/>
        </p:nvSpPr>
        <p:spPr>
          <a:xfrm>
            <a:off x="611640" y="6165360"/>
            <a:ext cx="309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Źródło: dane Eurostat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Inflacja – problemy dla gospodarki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Pieniądz traci swoje funkcje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Inflacja pociąga za sobą efekty redystrybucji dochodów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Inflacja powoduje zaburzenia w gospodarce: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- wzrost niepewności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- zmiana cen relatywnych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- wzrost dochodów nominalnych, a w konsekwencji podatków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905120" y="228600"/>
            <a:ext cx="708624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Destabilizująca rola deflacji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 Box 4"/>
          <p:cNvSpPr/>
          <p:nvPr/>
        </p:nvSpPr>
        <p:spPr>
          <a:xfrm>
            <a:off x="214200" y="1571760"/>
            <a:ext cx="8610120" cy="383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Teoria długu-deflacji: deflacja zwiększa realną wartość długu, pogarszając sytuację dłużników poprawiając wierzycieli. Jeżeli pierwsi mają większą skłonność do konsumpcji spowoduje to spadek popytu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2.   Przy danej nominalnej stopie procentowej oczekiwana deflacja zwiększa realne stopy procentowe, zmniejszając zamierzone inwestycje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Kategorie inflacji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Wg wielkości: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- pełzająca,  do 5%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- krocząca,  5-10%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- galopująca, kilkanaście – kilkadziesiąt procent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- hiperinflacja, kilkaset i więcej procent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Wg przyczyny: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Wewnętrzna i zewnętrzna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Popytowa i kosztowa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Wg oczekiwań: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- oczekiwana i nieoczekiwana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Wg odzwierciedlenia w danych oficjalnych: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 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- jawna i ukryta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Przykłady hiperiflacji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Polska 1923 r. – marka polska osłabła do dolara w ciągu roku o około 708 tys.%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Niemcy : ceny chleba wzrosły w lipcu 1923 r w stosunku do stycznia ponad 6 tys. razy, a w listopadzie ponad 800 mln razy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Węgry 1946 rok – miesięczna inflacja 41,9 biliarda procent (podwojenie cen co 15 godzin)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Jugosławia po 1990 r. – inflacja dzienna około 100%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Zimbabwe: 2008 r: inflacja 2,2 mln %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Monetarne uwarunkowania inflacji – spadek popytu na pieniądz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Line 3"/>
          <p:cNvSpPr/>
          <p:nvPr/>
        </p:nvSpPr>
        <p:spPr>
          <a:xfrm>
            <a:off x="1828800" y="1295280"/>
            <a:ext cx="360" cy="411480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Line 4"/>
          <p:cNvSpPr/>
          <p:nvPr/>
        </p:nvSpPr>
        <p:spPr>
          <a:xfrm>
            <a:off x="1828800" y="5410080"/>
            <a:ext cx="56386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Line 5"/>
          <p:cNvSpPr/>
          <p:nvPr/>
        </p:nvSpPr>
        <p:spPr>
          <a:xfrm flipV="1">
            <a:off x="1828800" y="1523880"/>
            <a:ext cx="3886200" cy="3886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Line 6"/>
          <p:cNvSpPr/>
          <p:nvPr/>
        </p:nvSpPr>
        <p:spPr>
          <a:xfrm>
            <a:off x="3809880" y="1600200"/>
            <a:ext cx="360" cy="3809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Line 7"/>
          <p:cNvSpPr/>
          <p:nvPr/>
        </p:nvSpPr>
        <p:spPr>
          <a:xfrm flipV="1">
            <a:off x="1828800" y="2743200"/>
            <a:ext cx="4876560" cy="2666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 Box 8"/>
          <p:cNvSpPr/>
          <p:nvPr/>
        </p:nvSpPr>
        <p:spPr>
          <a:xfrm>
            <a:off x="1219320" y="1295280"/>
            <a:ext cx="5331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 Box 9"/>
          <p:cNvSpPr/>
          <p:nvPr/>
        </p:nvSpPr>
        <p:spPr>
          <a:xfrm>
            <a:off x="7391520" y="5638680"/>
            <a:ext cx="4568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 Box 10"/>
          <p:cNvSpPr/>
          <p:nvPr/>
        </p:nvSpPr>
        <p:spPr>
          <a:xfrm>
            <a:off x="2971800" y="1447920"/>
            <a:ext cx="6854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 Box 11"/>
          <p:cNvSpPr/>
          <p:nvPr/>
        </p:nvSpPr>
        <p:spPr>
          <a:xfrm>
            <a:off x="5791320" y="1371600"/>
            <a:ext cx="68544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 Box 12"/>
          <p:cNvSpPr/>
          <p:nvPr/>
        </p:nvSpPr>
        <p:spPr>
          <a:xfrm>
            <a:off x="6781680" y="2819520"/>
            <a:ext cx="7617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Line 13"/>
          <p:cNvSpPr/>
          <p:nvPr/>
        </p:nvSpPr>
        <p:spPr>
          <a:xfrm flipH="1">
            <a:off x="1828800" y="34290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Line 14"/>
          <p:cNvSpPr/>
          <p:nvPr/>
        </p:nvSpPr>
        <p:spPr>
          <a:xfrm flipH="1">
            <a:off x="1828800" y="43434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 Box 15"/>
          <p:cNvSpPr/>
          <p:nvPr/>
        </p:nvSpPr>
        <p:spPr>
          <a:xfrm>
            <a:off x="1219320" y="312408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 Box 16"/>
          <p:cNvSpPr/>
          <p:nvPr/>
        </p:nvSpPr>
        <p:spPr>
          <a:xfrm>
            <a:off x="1219320" y="411480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4" name="Łącznik prosty ze strzałką 17"/>
          <p:cNvCxnSpPr/>
          <p:nvPr/>
        </p:nvCxnSpPr>
        <p:spPr>
          <a:xfrm flipH="1" flipV="1">
            <a:off x="4788000" y="2636640"/>
            <a:ext cx="720360" cy="576360"/>
          </a:xfrm>
          <a:prstGeom prst="straightConnector1">
            <a:avLst/>
          </a:prstGeom>
          <a:ln w="38100">
            <a:solidFill>
              <a:srgbClr val="4f81bd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500"/>
                            </p:stCondLst>
                            <p:childTnLst>
                              <p:par>
                                <p:cTn id="191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70c0"/>
                </a:solidFill>
                <a:latin typeface="Franklin Gothic Medium"/>
              </a:rPr>
              <a:t>Monetarne uwarunkowania inflacji – wzrost podaży pieniądza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Line 3"/>
          <p:cNvSpPr/>
          <p:nvPr/>
        </p:nvSpPr>
        <p:spPr>
          <a:xfrm flipV="1">
            <a:off x="2057400" y="1295280"/>
            <a:ext cx="360" cy="403848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Line 4"/>
          <p:cNvSpPr/>
          <p:nvPr/>
        </p:nvSpPr>
        <p:spPr>
          <a:xfrm>
            <a:off x="2057400" y="5333760"/>
            <a:ext cx="510516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Line 5"/>
          <p:cNvSpPr/>
          <p:nvPr/>
        </p:nvSpPr>
        <p:spPr>
          <a:xfrm flipV="1">
            <a:off x="2057400" y="1904760"/>
            <a:ext cx="4876560" cy="34290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Line 6"/>
          <p:cNvSpPr/>
          <p:nvPr/>
        </p:nvSpPr>
        <p:spPr>
          <a:xfrm>
            <a:off x="3276360" y="1828800"/>
            <a:ext cx="360" cy="3504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Line 7"/>
          <p:cNvSpPr/>
          <p:nvPr/>
        </p:nvSpPr>
        <p:spPr>
          <a:xfrm>
            <a:off x="4952880" y="1828800"/>
            <a:ext cx="360" cy="3504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 Box 8"/>
          <p:cNvSpPr/>
          <p:nvPr/>
        </p:nvSpPr>
        <p:spPr>
          <a:xfrm>
            <a:off x="1371600" y="1143000"/>
            <a:ext cx="5331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 Box 9"/>
          <p:cNvSpPr/>
          <p:nvPr/>
        </p:nvSpPr>
        <p:spPr>
          <a:xfrm>
            <a:off x="7238880" y="5486400"/>
            <a:ext cx="609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 Box 10"/>
          <p:cNvSpPr/>
          <p:nvPr/>
        </p:nvSpPr>
        <p:spPr>
          <a:xfrm>
            <a:off x="2819520" y="1295280"/>
            <a:ext cx="7617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 Box 11"/>
          <p:cNvSpPr/>
          <p:nvPr/>
        </p:nvSpPr>
        <p:spPr>
          <a:xfrm>
            <a:off x="4648320" y="1295280"/>
            <a:ext cx="7617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s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 Box 12"/>
          <p:cNvSpPr/>
          <p:nvPr/>
        </p:nvSpPr>
        <p:spPr>
          <a:xfrm>
            <a:off x="7010280" y="1600200"/>
            <a:ext cx="6091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Line 13"/>
          <p:cNvSpPr/>
          <p:nvPr/>
        </p:nvSpPr>
        <p:spPr>
          <a:xfrm flipH="1">
            <a:off x="2057400" y="4495680"/>
            <a:ext cx="121896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Line 14"/>
          <p:cNvSpPr/>
          <p:nvPr/>
        </p:nvSpPr>
        <p:spPr>
          <a:xfrm flipH="1">
            <a:off x="2057400" y="3276360"/>
            <a:ext cx="2895480" cy="360"/>
          </a:xfrm>
          <a:prstGeom prst="line">
            <a:avLst/>
          </a:prstGeom>
          <a:ln w="9525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 Box 15"/>
          <p:cNvSpPr/>
          <p:nvPr/>
        </p:nvSpPr>
        <p:spPr>
          <a:xfrm>
            <a:off x="1447920" y="4267080"/>
            <a:ext cx="53316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 Box 16"/>
          <p:cNvSpPr/>
          <p:nvPr/>
        </p:nvSpPr>
        <p:spPr>
          <a:xfrm>
            <a:off x="1371600" y="2971800"/>
            <a:ext cx="609120" cy="50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500"/>
                            </p:stCondLst>
                            <p:childTnLst>
                              <p:par>
                                <p:cTn id="206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51640" y="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2800" spc="-1" strike="noStrike" cap="all">
                <a:solidFill>
                  <a:srgbClr val="1f497d"/>
                </a:solidFill>
                <a:latin typeface="Franklin Gothic Medium"/>
              </a:rPr>
              <a:t>Efekty zmian stopy wzrostu podaży pieniądza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1" name="Grupa 6"/>
          <p:cNvGrpSpPr/>
          <p:nvPr/>
        </p:nvGrpSpPr>
        <p:grpSpPr>
          <a:xfrm>
            <a:off x="899280" y="1628640"/>
            <a:ext cx="3096360" cy="1944360"/>
            <a:chOff x="899280" y="1628640"/>
            <a:chExt cx="3096360" cy="1944360"/>
          </a:xfrm>
        </p:grpSpPr>
        <p:cxnSp>
          <p:nvCxnSpPr>
            <p:cNvPr id="412" name="Łącznik prosty ze strzałką 3"/>
            <p:cNvCxnSpPr/>
            <p:nvPr/>
          </p:nvCxnSpPr>
          <p:spPr>
            <a:xfrm flipV="1">
              <a:off x="899280" y="1628640"/>
              <a:ext cx="360" cy="194472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  <p:cxnSp>
          <p:nvCxnSpPr>
            <p:cNvPr id="413" name="Łącznik prosty ze strzałką 5"/>
            <p:cNvCxnSpPr/>
            <p:nvPr/>
          </p:nvCxnSpPr>
          <p:spPr>
            <a:xfrm>
              <a:off x="899280" y="3573000"/>
              <a:ext cx="309672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</p:grpSp>
      <p:grpSp>
        <p:nvGrpSpPr>
          <p:cNvPr id="414" name="Grupa 7"/>
          <p:cNvGrpSpPr/>
          <p:nvPr/>
        </p:nvGrpSpPr>
        <p:grpSpPr>
          <a:xfrm>
            <a:off x="5652000" y="4221000"/>
            <a:ext cx="3096360" cy="1944000"/>
            <a:chOff x="5652000" y="4221000"/>
            <a:chExt cx="3096360" cy="1944000"/>
          </a:xfrm>
        </p:grpSpPr>
        <p:cxnSp>
          <p:nvCxnSpPr>
            <p:cNvPr id="415" name="Łącznik prosty ze strzałką 8"/>
            <p:cNvCxnSpPr/>
            <p:nvPr/>
          </p:nvCxnSpPr>
          <p:spPr>
            <a:xfrm flipV="1">
              <a:off x="5652000" y="4221000"/>
              <a:ext cx="360" cy="1944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  <p:cxnSp>
          <p:nvCxnSpPr>
            <p:cNvPr id="416" name="Łącznik prosty ze strzałką 9"/>
            <p:cNvCxnSpPr/>
            <p:nvPr/>
          </p:nvCxnSpPr>
          <p:spPr>
            <a:xfrm>
              <a:off x="5652000" y="6165000"/>
              <a:ext cx="309672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</p:grpSp>
      <p:grpSp>
        <p:nvGrpSpPr>
          <p:cNvPr id="417" name="Grupa 10"/>
          <p:cNvGrpSpPr/>
          <p:nvPr/>
        </p:nvGrpSpPr>
        <p:grpSpPr>
          <a:xfrm>
            <a:off x="971280" y="4221000"/>
            <a:ext cx="3096360" cy="1944000"/>
            <a:chOff x="971280" y="4221000"/>
            <a:chExt cx="3096360" cy="1944000"/>
          </a:xfrm>
        </p:grpSpPr>
        <p:cxnSp>
          <p:nvCxnSpPr>
            <p:cNvPr id="418" name="Łącznik prosty ze strzałką 11"/>
            <p:cNvCxnSpPr/>
            <p:nvPr/>
          </p:nvCxnSpPr>
          <p:spPr>
            <a:xfrm flipV="1">
              <a:off x="971280" y="4221000"/>
              <a:ext cx="360" cy="1944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  <p:cxnSp>
          <p:nvCxnSpPr>
            <p:cNvPr id="419" name="Łącznik prosty ze strzałką 12"/>
            <p:cNvCxnSpPr/>
            <p:nvPr/>
          </p:nvCxnSpPr>
          <p:spPr>
            <a:xfrm>
              <a:off x="971280" y="6165000"/>
              <a:ext cx="309672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</p:grpSp>
      <p:grpSp>
        <p:nvGrpSpPr>
          <p:cNvPr id="420" name="Grupa 13"/>
          <p:cNvGrpSpPr/>
          <p:nvPr/>
        </p:nvGrpSpPr>
        <p:grpSpPr>
          <a:xfrm>
            <a:off x="5580000" y="1988640"/>
            <a:ext cx="3096360" cy="1944360"/>
            <a:chOff x="5580000" y="1988640"/>
            <a:chExt cx="3096360" cy="1944360"/>
          </a:xfrm>
        </p:grpSpPr>
        <p:cxnSp>
          <p:nvCxnSpPr>
            <p:cNvPr id="421" name="Łącznik prosty ze strzałką 14"/>
            <p:cNvCxnSpPr/>
            <p:nvPr/>
          </p:nvCxnSpPr>
          <p:spPr>
            <a:xfrm flipV="1">
              <a:off x="5580000" y="1988640"/>
              <a:ext cx="360" cy="194472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  <p:cxnSp>
          <p:nvCxnSpPr>
            <p:cNvPr id="422" name="Łącznik prosty ze strzałką 15"/>
            <p:cNvCxnSpPr/>
            <p:nvPr/>
          </p:nvCxnSpPr>
          <p:spPr>
            <a:xfrm>
              <a:off x="5580000" y="3933000"/>
              <a:ext cx="309672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  <a:tailEnd len="med" type="arrow" w="med"/>
            </a:ln>
          </p:spPr>
        </p:cxnSp>
      </p:grpSp>
      <p:sp>
        <p:nvSpPr>
          <p:cNvPr id="423" name="pole tekstowe 16"/>
          <p:cNvSpPr/>
          <p:nvPr/>
        </p:nvSpPr>
        <p:spPr>
          <a:xfrm>
            <a:off x="0" y="155664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lnM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4" name="Grupa 22"/>
          <p:cNvGrpSpPr/>
          <p:nvPr/>
        </p:nvGrpSpPr>
        <p:grpSpPr>
          <a:xfrm>
            <a:off x="899280" y="1988640"/>
            <a:ext cx="3312360" cy="1080000"/>
            <a:chOff x="899280" y="1988640"/>
            <a:chExt cx="3312360" cy="1080000"/>
          </a:xfrm>
        </p:grpSpPr>
        <p:cxnSp>
          <p:nvCxnSpPr>
            <p:cNvPr id="425" name="Łącznik prosty 18"/>
            <p:cNvCxnSpPr/>
            <p:nvPr/>
          </p:nvCxnSpPr>
          <p:spPr>
            <a:xfrm flipV="1">
              <a:off x="899280" y="2852640"/>
              <a:ext cx="1512720" cy="216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426" name="Łącznik prosty 20"/>
            <p:cNvCxnSpPr/>
            <p:nvPr/>
          </p:nvCxnSpPr>
          <p:spPr>
            <a:xfrm flipV="1">
              <a:off x="2411640" y="1988640"/>
              <a:ext cx="1800360" cy="864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</p:grpSp>
      <p:sp>
        <p:nvSpPr>
          <p:cNvPr id="427" name="pole tekstowe 23"/>
          <p:cNvSpPr/>
          <p:nvPr/>
        </p:nvSpPr>
        <p:spPr>
          <a:xfrm>
            <a:off x="3996000" y="3573000"/>
            <a:ext cx="50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ole tekstowe 24"/>
          <p:cNvSpPr/>
          <p:nvPr/>
        </p:nvSpPr>
        <p:spPr>
          <a:xfrm>
            <a:off x="4860000" y="1989000"/>
            <a:ext cx="64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Times New Roman"/>
              </a:rPr>
              <a:t>π</a:t>
            </a:r>
            <a:r>
              <a:rPr b="0" lang="pl-PL" sz="1800" spc="-1" strike="noStrike" baseline="30000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ole tekstowe 25"/>
          <p:cNvSpPr/>
          <p:nvPr/>
        </p:nvSpPr>
        <p:spPr>
          <a:xfrm>
            <a:off x="8676360" y="3789000"/>
            <a:ext cx="46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0" name="Grupa 32"/>
          <p:cNvGrpSpPr/>
          <p:nvPr/>
        </p:nvGrpSpPr>
        <p:grpSpPr>
          <a:xfrm>
            <a:off x="5652000" y="2492640"/>
            <a:ext cx="3096360" cy="648000"/>
            <a:chOff x="5652000" y="2492640"/>
            <a:chExt cx="3096360" cy="648000"/>
          </a:xfrm>
        </p:grpSpPr>
        <p:cxnSp>
          <p:nvCxnSpPr>
            <p:cNvPr id="431" name="Łącznik prosty 27"/>
            <p:cNvCxnSpPr/>
            <p:nvPr/>
          </p:nvCxnSpPr>
          <p:spPr>
            <a:xfrm>
              <a:off x="5652000" y="3140640"/>
              <a:ext cx="144036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432" name="Łącznik prosty 29"/>
            <p:cNvCxnSpPr/>
            <p:nvPr/>
          </p:nvCxnSpPr>
          <p:spPr>
            <a:xfrm flipV="1">
              <a:off x="7092000" y="2492640"/>
              <a:ext cx="360" cy="648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433" name="Łącznik prosty 31"/>
            <p:cNvCxnSpPr/>
            <p:nvPr/>
          </p:nvCxnSpPr>
          <p:spPr>
            <a:xfrm>
              <a:off x="7092000" y="2492640"/>
              <a:ext cx="165672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</p:grpSp>
      <p:cxnSp>
        <p:nvCxnSpPr>
          <p:cNvPr id="434" name="Łącznik prosty 34"/>
          <p:cNvCxnSpPr/>
          <p:nvPr/>
        </p:nvCxnSpPr>
        <p:spPr>
          <a:xfrm>
            <a:off x="2411640" y="2924640"/>
            <a:ext cx="360" cy="57672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round/>
          </a:ln>
        </p:spPr>
      </p:cxnSp>
      <p:cxnSp>
        <p:nvCxnSpPr>
          <p:cNvPr id="435" name="Łącznik prosty 36"/>
          <p:cNvCxnSpPr/>
          <p:nvPr/>
        </p:nvCxnSpPr>
        <p:spPr>
          <a:xfrm>
            <a:off x="7092000" y="3140640"/>
            <a:ext cx="360" cy="79272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round/>
          </a:ln>
        </p:spPr>
      </p:cxnSp>
      <p:sp>
        <p:nvSpPr>
          <p:cNvPr id="436" name="pole tekstowe 37"/>
          <p:cNvSpPr/>
          <p:nvPr/>
        </p:nvSpPr>
        <p:spPr>
          <a:xfrm>
            <a:off x="323640" y="4293000"/>
            <a:ext cx="431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7" name="Grupa 44"/>
          <p:cNvGrpSpPr/>
          <p:nvPr/>
        </p:nvGrpSpPr>
        <p:grpSpPr>
          <a:xfrm>
            <a:off x="971280" y="4365000"/>
            <a:ext cx="3096360" cy="648000"/>
            <a:chOff x="971280" y="4365000"/>
            <a:chExt cx="3096360" cy="648000"/>
          </a:xfrm>
        </p:grpSpPr>
        <p:cxnSp>
          <p:nvCxnSpPr>
            <p:cNvPr id="438" name="Łącznik prosty 45"/>
            <p:cNvCxnSpPr/>
            <p:nvPr/>
          </p:nvCxnSpPr>
          <p:spPr>
            <a:xfrm>
              <a:off x="971280" y="5013000"/>
              <a:ext cx="144072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439" name="Łącznik prosty 46"/>
            <p:cNvCxnSpPr/>
            <p:nvPr/>
          </p:nvCxnSpPr>
          <p:spPr>
            <a:xfrm flipV="1">
              <a:off x="2411640" y="4365000"/>
              <a:ext cx="360" cy="648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440" name="Łącznik prosty 47"/>
            <p:cNvCxnSpPr/>
            <p:nvPr/>
          </p:nvCxnSpPr>
          <p:spPr>
            <a:xfrm>
              <a:off x="2411640" y="4365000"/>
              <a:ext cx="165636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</p:grpSp>
      <p:cxnSp>
        <p:nvCxnSpPr>
          <p:cNvPr id="441" name="Łącznik prosty 49"/>
          <p:cNvCxnSpPr/>
          <p:nvPr/>
        </p:nvCxnSpPr>
        <p:spPr>
          <a:xfrm>
            <a:off x="2411640" y="5085000"/>
            <a:ext cx="360" cy="108036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round/>
          </a:ln>
        </p:spPr>
      </p:cxnSp>
      <p:sp>
        <p:nvSpPr>
          <p:cNvPr id="442" name="pole tekstowe 51"/>
          <p:cNvSpPr/>
          <p:nvPr/>
        </p:nvSpPr>
        <p:spPr>
          <a:xfrm>
            <a:off x="4860000" y="4293000"/>
            <a:ext cx="64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lnP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3" name="Grupa 67"/>
          <p:cNvGrpSpPr/>
          <p:nvPr/>
        </p:nvGrpSpPr>
        <p:grpSpPr>
          <a:xfrm>
            <a:off x="5652000" y="4365000"/>
            <a:ext cx="2880360" cy="1368000"/>
            <a:chOff x="5652000" y="4365000"/>
            <a:chExt cx="2880360" cy="1368000"/>
          </a:xfrm>
        </p:grpSpPr>
        <p:cxnSp>
          <p:nvCxnSpPr>
            <p:cNvPr id="444" name="Łącznik prosty 53"/>
            <p:cNvCxnSpPr/>
            <p:nvPr/>
          </p:nvCxnSpPr>
          <p:spPr>
            <a:xfrm flipV="1">
              <a:off x="5652000" y="5589000"/>
              <a:ext cx="1512360" cy="144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445" name="Łącznik prosty 63"/>
            <p:cNvCxnSpPr/>
            <p:nvPr/>
          </p:nvCxnSpPr>
          <p:spPr>
            <a:xfrm>
              <a:off x="7164000" y="5085000"/>
              <a:ext cx="360" cy="504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446" name="Łącznik prosty 66"/>
            <p:cNvCxnSpPr/>
            <p:nvPr/>
          </p:nvCxnSpPr>
          <p:spPr>
            <a:xfrm flipV="1">
              <a:off x="7164000" y="4365000"/>
              <a:ext cx="1368720" cy="720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</p:grpSp>
      <p:cxnSp>
        <p:nvCxnSpPr>
          <p:cNvPr id="447" name="Łącznik prosty 71"/>
          <p:cNvCxnSpPr/>
          <p:nvPr/>
        </p:nvCxnSpPr>
        <p:spPr>
          <a:xfrm>
            <a:off x="7164000" y="5589000"/>
            <a:ext cx="360" cy="57636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0070c0"/>
                </a:solidFill>
                <a:latin typeface="Franklin Gothic Medium"/>
              </a:rPr>
              <a:t>Klasyczna teoria pieniądza (c.d.)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3"/>
          <p:cNvSpPr/>
          <p:nvPr/>
        </p:nvSpPr>
        <p:spPr>
          <a:xfrm>
            <a:off x="0" y="928800"/>
            <a:ext cx="9143640" cy="1995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2. Wersja szkoły Cambridge: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- rozpatrywana jest dochodowa szybkość obiegu pieniądza ( V = Y/M)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rozszerza interpretację popytu na pieniądz (pieniądz jako jeden z aktywów)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- utrzymuje założenie o stabilności szybkości obiegu pieniądza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 Box 4"/>
          <p:cNvSpPr/>
          <p:nvPr/>
        </p:nvSpPr>
        <p:spPr>
          <a:xfrm>
            <a:off x="500040" y="2928960"/>
            <a:ext cx="5790960" cy="2009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Formuła teorii ilościowej: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pl-PL" sz="2400" spc="-1" strike="noStrike">
                <a:solidFill>
                  <a:srgbClr val="000000"/>
                </a:solidFill>
                <a:latin typeface="Franklin Gothic Book"/>
              </a:rPr>
              <a:t>M </a:t>
            </a:r>
            <a:r>
              <a:rPr b="0" i="1" lang="pl-PL" sz="2400" spc="-1" strike="noStrike">
                <a:solidFill>
                  <a:srgbClr val="000000"/>
                </a:solidFill>
                <a:latin typeface="Franklin Gothic Book"/>
              </a:rPr>
              <a:t>·</a:t>
            </a:r>
            <a:r>
              <a:rPr b="0" i="1" lang="pl-PL" sz="2400" spc="-1" strike="noStrike">
                <a:solidFill>
                  <a:srgbClr val="000000"/>
                </a:solidFill>
                <a:latin typeface="Franklin Gothic Book"/>
              </a:rPr>
              <a:t> V = P </a:t>
            </a:r>
            <a:r>
              <a:rPr b="0" i="1" lang="pl-PL" sz="2400" spc="-1" strike="noStrike">
                <a:solidFill>
                  <a:srgbClr val="000000"/>
                </a:solidFill>
                <a:latin typeface="Franklin Gothic Book"/>
              </a:rPr>
              <a:t>·</a:t>
            </a:r>
            <a:r>
              <a:rPr b="0" i="1" lang="pl-PL" sz="2400" spc="-1" strike="noStrike">
                <a:solidFill>
                  <a:srgbClr val="000000"/>
                </a:solidFill>
                <a:latin typeface="Franklin Gothic Book"/>
              </a:rPr>
              <a:t> 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Lub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M/P = k y = M</a:t>
            </a:r>
            <a:r>
              <a:rPr b="0" lang="pl-PL" sz="2400" spc="-1" strike="noStrike" baseline="30000">
                <a:solidFill>
                  <a:srgbClr val="000000"/>
                </a:solidFill>
                <a:latin typeface="Franklin Gothic Book"/>
              </a:rPr>
              <a:t>d</a:t>
            </a: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/P</a:t>
            </a: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k = 1/V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5"/>
          <p:cNvSpPr/>
          <p:nvPr/>
        </p:nvSpPr>
        <p:spPr>
          <a:xfrm>
            <a:off x="0" y="5357880"/>
            <a:ext cx="8429400" cy="69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Wniosek: realny popyt na pieniądz jest funkcją realnego produktu.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85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0070c0"/>
                </a:solidFill>
                <a:latin typeface="Franklin Gothic Medium"/>
              </a:rPr>
              <a:t>Optymalna wielkość rezerw pieniężnych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 Box 4"/>
          <p:cNvSpPr/>
          <p:nvPr/>
        </p:nvSpPr>
        <p:spPr>
          <a:xfrm>
            <a:off x="0" y="1214280"/>
            <a:ext cx="9143640" cy="1552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Utrzymanie rezerw pieniężnych daje korzyści (bezpieczeństwo, możliwość osiągania korzyści) wg malejącej stopy krańcowej ale przynosi utratę korzyści, np. w formie wstrzymania się od konsumpcji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Line 5"/>
          <p:cNvSpPr/>
          <p:nvPr/>
        </p:nvSpPr>
        <p:spPr>
          <a:xfrm flipV="1">
            <a:off x="1981080" y="3047760"/>
            <a:ext cx="360" cy="266724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Line 6"/>
          <p:cNvSpPr/>
          <p:nvPr/>
        </p:nvSpPr>
        <p:spPr>
          <a:xfrm>
            <a:off x="1981080" y="5715000"/>
            <a:ext cx="35812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Freeform 7"/>
          <p:cNvSpPr/>
          <p:nvPr/>
        </p:nvSpPr>
        <p:spPr>
          <a:xfrm>
            <a:off x="2438280" y="3429000"/>
            <a:ext cx="3200040" cy="1917360"/>
          </a:xfrm>
          <a:custGeom>
            <a:avLst/>
            <a:gdLst>
              <a:gd name="textAreaLeft" fmla="*/ 0 w 3200040"/>
              <a:gd name="textAreaRight" fmla="*/ 3200400 w 3200040"/>
              <a:gd name="textAreaTop" fmla="*/ 0 h 1917360"/>
              <a:gd name="textAreaBottom" fmla="*/ 1917720 h 1917360"/>
            </a:gdLst>
            <a:ahLst/>
            <a:rect l="textAreaLeft" t="textAreaTop" r="textAreaRight" b="textAreaBottom"/>
            <a:pathLst>
              <a:path w="2016" h="1208">
                <a:moveTo>
                  <a:pt x="0" y="0"/>
                </a:moveTo>
                <a:cubicBezTo>
                  <a:pt x="176" y="336"/>
                  <a:pt x="352" y="672"/>
                  <a:pt x="576" y="864"/>
                </a:cubicBezTo>
                <a:cubicBezTo>
                  <a:pt x="800" y="1056"/>
                  <a:pt x="1104" y="1096"/>
                  <a:pt x="1344" y="1152"/>
                </a:cubicBezTo>
                <a:cubicBezTo>
                  <a:pt x="1584" y="1208"/>
                  <a:pt x="1800" y="1204"/>
                  <a:pt x="2016" y="120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 Box 8"/>
          <p:cNvSpPr/>
          <p:nvPr/>
        </p:nvSpPr>
        <p:spPr>
          <a:xfrm>
            <a:off x="1066680" y="2895480"/>
            <a:ext cx="6854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 Box 9"/>
          <p:cNvSpPr/>
          <p:nvPr/>
        </p:nvSpPr>
        <p:spPr>
          <a:xfrm>
            <a:off x="5562720" y="5791320"/>
            <a:ext cx="9903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Line 10"/>
          <p:cNvSpPr/>
          <p:nvPr/>
        </p:nvSpPr>
        <p:spPr>
          <a:xfrm>
            <a:off x="1981080" y="4572000"/>
            <a:ext cx="1143000" cy="36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Line 11"/>
          <p:cNvSpPr/>
          <p:nvPr/>
        </p:nvSpPr>
        <p:spPr>
          <a:xfrm>
            <a:off x="3124080" y="4572000"/>
            <a:ext cx="360" cy="114300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 Box 12"/>
          <p:cNvSpPr/>
          <p:nvPr/>
        </p:nvSpPr>
        <p:spPr>
          <a:xfrm>
            <a:off x="571320" y="4343400"/>
            <a:ext cx="1257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Franklin Gothic Book"/>
              </a:rPr>
              <a:t>Koszt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51640" y="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Popyt spekulacyjny - Keynes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686440" cy="15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700" spc="-1" strike="noStrike">
                <a:solidFill>
                  <a:srgbClr val="1f497d"/>
                </a:solidFill>
                <a:latin typeface="Franklin Gothic Book"/>
              </a:rPr>
              <a:t>Rozumowanie spekulanta: dostępne dwie </a:t>
            </a: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alternatywy</a:t>
            </a:r>
            <a:r>
              <a:rPr b="0" lang="pl-PL" sz="2700" spc="-1" strike="noStrike">
                <a:solidFill>
                  <a:srgbClr val="1f497d"/>
                </a:solidFill>
                <a:latin typeface="Franklin Gothic Book"/>
              </a:rPr>
              <a:t>: pieniądz (daje płynność) lub obligacje (dają procent).</a:t>
            </a:r>
            <a:endParaRPr b="0" lang="pl-PL" sz="27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700" spc="-1" strike="noStrike">
                <a:solidFill>
                  <a:srgbClr val="1f497d"/>
                </a:solidFill>
                <a:latin typeface="Franklin Gothic Book"/>
              </a:rPr>
              <a:t>Cenę obligacji opisuje formuła:</a:t>
            </a:r>
            <a:endParaRPr b="0" lang="pl-PL" sz="27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</a:pPr>
            <a:endParaRPr b="0" lang="pl-PL" sz="27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</a:pPr>
            <a:endParaRPr b="0" lang="pl-PL" sz="27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700" spc="-1" strike="noStrike">
                <a:solidFill>
                  <a:srgbClr val="1f497d"/>
                </a:solidFill>
                <a:latin typeface="Franklin Gothic Book"/>
              </a:rPr>
              <a:t>Stopy procentowe w dłuższym okresie oscylują wokół średniej. Jeżeli stopy procentowe są bardzo niskie, spekulanci oczekują ich wzrostu i spadku cen obligacji – sprzedają obligacje - rośnie popyt na pieniądz. Odwrotnie przy wysokich stopach procentowych. Wniosek: popyt na pieniądz jest ujemną funkcją stóp procentowych</a:t>
            </a:r>
            <a:endParaRPr b="0" lang="pl-PL" sz="27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l-PL" sz="27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endParaRPr b="0" lang="pl-PL" sz="2700" spc="-1" strike="noStrike">
              <a:solidFill>
                <a:srgbClr val="1f497d"/>
              </a:solidFill>
              <a:latin typeface="Franklin Gothic Book"/>
            </a:endParaRPr>
          </a:p>
        </p:txBody>
      </p:sp>
      <p:graphicFrame>
        <p:nvGraphicFramePr>
          <p:cNvPr id="207" name="Object 6"/>
          <p:cNvGraphicFramePr/>
          <p:nvPr/>
        </p:nvGraphicFramePr>
        <p:xfrm>
          <a:off x="1928880" y="2643120"/>
          <a:ext cx="3657240" cy="7617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08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28880" y="2643120"/>
                    <a:ext cx="3657240" cy="761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0070c0"/>
                </a:solidFill>
                <a:latin typeface="Franklin Gothic Medium"/>
              </a:rPr>
              <a:t>Teoria preferencji płynności Keynesa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 Box 3"/>
          <p:cNvSpPr/>
          <p:nvPr/>
        </p:nvSpPr>
        <p:spPr>
          <a:xfrm>
            <a:off x="0" y="785880"/>
            <a:ext cx="9143640" cy="1461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ieniądz rozpatrywany jest przede wszystkim w roli jednego z aktywów, a w mniejszym stopniu jako środek wymiany. Wyróżniony jest popyt transakcyjny i popyt spekulacyjny.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1" name="Object 2"/>
          <p:cNvGraphicFramePr/>
          <p:nvPr/>
        </p:nvGraphicFramePr>
        <p:xfrm>
          <a:off x="1928880" y="2286000"/>
          <a:ext cx="2211120" cy="13968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12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28880" y="2286000"/>
                    <a:ext cx="2211120" cy="1396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13" name="Text Box 5"/>
          <p:cNvSpPr/>
          <p:nvPr/>
        </p:nvSpPr>
        <p:spPr>
          <a:xfrm>
            <a:off x="0" y="3643200"/>
            <a:ext cx="9143640" cy="54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     </a:t>
            </a:r>
            <a:r>
              <a:rPr b="1" lang="pl-PL" sz="2000" spc="-1" strike="noStrike">
                <a:solidFill>
                  <a:srgbClr val="000000"/>
                </a:solidFill>
                <a:latin typeface="Franklin Gothic Book"/>
              </a:rPr>
              <a:t>Równanie na szybkość obiegu pieniądza wygląda następująco: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4" name="Object 3"/>
          <p:cNvGraphicFramePr/>
          <p:nvPr/>
        </p:nvGraphicFramePr>
        <p:xfrm>
          <a:off x="1928880" y="4221000"/>
          <a:ext cx="2430000" cy="9219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15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928880" y="4221000"/>
                    <a:ext cx="2430000" cy="921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16" name="Text Box 7"/>
          <p:cNvSpPr/>
          <p:nvPr/>
        </p:nvSpPr>
        <p:spPr>
          <a:xfrm>
            <a:off x="0" y="5286240"/>
            <a:ext cx="914364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l-PL" sz="1800" spc="-1" strike="noStrike">
                <a:solidFill>
                  <a:srgbClr val="000000"/>
                </a:solidFill>
                <a:latin typeface="Franklin Gothic Book"/>
              </a:rPr>
              <a:t>Wzrost stóp procentowych zwiększa szybkość obiegu pieniądza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42960" y="3571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1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400" spc="-1" strike="noStrike" cap="all">
                <a:solidFill>
                  <a:srgbClr val="0070c0"/>
                </a:solidFill>
                <a:latin typeface="Franklin Gothic Medium"/>
              </a:rPr>
              <a:t>Teoria preferencji płynności</a:t>
            </a:r>
            <a:br>
              <a:rPr sz="2400"/>
            </a:br>
            <a:r>
              <a:rPr b="1" lang="pl-PL" sz="2400" spc="-1" strike="noStrike" cap="all">
                <a:solidFill>
                  <a:srgbClr val="0070c0"/>
                </a:solidFill>
                <a:latin typeface="Franklin Gothic Medium"/>
              </a:rPr>
              <a:t>(J.M.Keynes)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3"/>
          <p:cNvGrpSpPr/>
          <p:nvPr/>
        </p:nvGrpSpPr>
        <p:grpSpPr>
          <a:xfrm>
            <a:off x="0" y="1828800"/>
            <a:ext cx="4800240" cy="4173840"/>
            <a:chOff x="0" y="1828800"/>
            <a:chExt cx="4800240" cy="4173840"/>
          </a:xfrm>
        </p:grpSpPr>
        <p:sp>
          <p:nvSpPr>
            <p:cNvPr id="219" name="Line 4"/>
            <p:cNvSpPr/>
            <p:nvPr/>
          </p:nvSpPr>
          <p:spPr>
            <a:xfrm flipV="1">
              <a:off x="838080" y="1828800"/>
              <a:ext cx="360" cy="32004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Line 5"/>
            <p:cNvSpPr/>
            <p:nvPr/>
          </p:nvSpPr>
          <p:spPr>
            <a:xfrm>
              <a:off x="838080" y="5029200"/>
              <a:ext cx="38862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Text Box 6"/>
            <p:cNvSpPr/>
            <p:nvPr/>
          </p:nvSpPr>
          <p:spPr>
            <a:xfrm>
              <a:off x="0" y="2057400"/>
              <a:ext cx="685440" cy="455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1" lang="pl-PL" sz="2400" spc="-1" strike="noStrike">
                  <a:solidFill>
                    <a:srgbClr val="000000"/>
                  </a:solidFill>
                  <a:latin typeface="Franklin Gothic Book"/>
                </a:rPr>
                <a:t>Y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Text Box 7"/>
            <p:cNvSpPr/>
            <p:nvPr/>
          </p:nvSpPr>
          <p:spPr>
            <a:xfrm>
              <a:off x="1295280" y="5638680"/>
              <a:ext cx="24379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pl-PL" sz="1800" spc="-1" strike="noStrike">
                  <a:solidFill>
                    <a:srgbClr val="000000"/>
                  </a:solidFill>
                  <a:latin typeface="Franklin Gothic Book"/>
                </a:rPr>
                <a:t>Popyt transakcyjny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 Box 8"/>
            <p:cNvSpPr/>
            <p:nvPr/>
          </p:nvSpPr>
          <p:spPr>
            <a:xfrm>
              <a:off x="3962520" y="5105520"/>
              <a:ext cx="837720" cy="505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1" lang="pl-PL" sz="2400" spc="-1" strike="noStrike">
                  <a:solidFill>
                    <a:srgbClr val="000000"/>
                  </a:solidFill>
                  <a:latin typeface="Franklin Gothic Book"/>
                </a:rPr>
                <a:t>M</a:t>
              </a:r>
              <a:r>
                <a:rPr b="1" lang="pl-PL" sz="2400" spc="-1" strike="noStrike" baseline="-25000">
                  <a:solidFill>
                    <a:srgbClr val="000000"/>
                  </a:solidFill>
                  <a:latin typeface="Franklin Gothic Book"/>
                </a:rPr>
                <a:t>d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Line 9"/>
            <p:cNvSpPr/>
            <p:nvPr/>
          </p:nvSpPr>
          <p:spPr>
            <a:xfrm flipV="1">
              <a:off x="838080" y="2895480"/>
              <a:ext cx="3200400" cy="2133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5" name="Group 10"/>
          <p:cNvGrpSpPr/>
          <p:nvPr/>
        </p:nvGrpSpPr>
        <p:grpSpPr>
          <a:xfrm>
            <a:off x="4876920" y="1904760"/>
            <a:ext cx="4114440" cy="4097880"/>
            <a:chOff x="4876920" y="1904760"/>
            <a:chExt cx="4114440" cy="4097880"/>
          </a:xfrm>
        </p:grpSpPr>
        <p:sp>
          <p:nvSpPr>
            <p:cNvPr id="226" name="Line 11"/>
            <p:cNvSpPr/>
            <p:nvPr/>
          </p:nvSpPr>
          <p:spPr>
            <a:xfrm flipV="1">
              <a:off x="5486400" y="1904760"/>
              <a:ext cx="360" cy="31244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Line 12"/>
            <p:cNvSpPr/>
            <p:nvPr/>
          </p:nvSpPr>
          <p:spPr>
            <a:xfrm>
              <a:off x="5486400" y="5029200"/>
              <a:ext cx="350496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Text Box 13"/>
            <p:cNvSpPr/>
            <p:nvPr/>
          </p:nvSpPr>
          <p:spPr>
            <a:xfrm>
              <a:off x="5943600" y="5638680"/>
              <a:ext cx="274284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1" lang="pl-PL" sz="1800" spc="-1" strike="noStrike">
                  <a:solidFill>
                    <a:srgbClr val="000000"/>
                  </a:solidFill>
                  <a:latin typeface="Franklin Gothic Book"/>
                </a:rPr>
                <a:t>Popyt spekulacyjny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Text Box 14"/>
            <p:cNvSpPr/>
            <p:nvPr/>
          </p:nvSpPr>
          <p:spPr>
            <a:xfrm>
              <a:off x="4876920" y="2133720"/>
              <a:ext cx="533160" cy="455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1" lang="pl-PL" sz="2400" spc="-1" strike="noStrike">
                  <a:solidFill>
                    <a:srgbClr val="000000"/>
                  </a:solidFill>
                  <a:latin typeface="Franklin Gothic Book"/>
                </a:rPr>
                <a:t>r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Text Box 15"/>
            <p:cNvSpPr/>
            <p:nvPr/>
          </p:nvSpPr>
          <p:spPr>
            <a:xfrm>
              <a:off x="8305920" y="5105520"/>
              <a:ext cx="685440" cy="505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1" lang="pl-PL" sz="2400" spc="-1" strike="noStrike">
                  <a:solidFill>
                    <a:srgbClr val="000000"/>
                  </a:solidFill>
                  <a:latin typeface="Franklin Gothic Book"/>
                </a:rPr>
                <a:t>M</a:t>
              </a:r>
              <a:r>
                <a:rPr b="1" lang="pl-PL" sz="2400" spc="-1" strike="noStrike" baseline="-25000">
                  <a:solidFill>
                    <a:srgbClr val="000000"/>
                  </a:solidFill>
                  <a:latin typeface="Franklin Gothic Book"/>
                </a:rPr>
                <a:t>d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Freeform 16"/>
            <p:cNvSpPr/>
            <p:nvPr/>
          </p:nvSpPr>
          <p:spPr>
            <a:xfrm>
              <a:off x="5943600" y="2514600"/>
              <a:ext cx="2666520" cy="2057040"/>
            </a:xfrm>
            <a:custGeom>
              <a:avLst/>
              <a:gdLst>
                <a:gd name="textAreaLeft" fmla="*/ 0 w 2666520"/>
                <a:gd name="textAreaRight" fmla="*/ 2666880 w 2666520"/>
                <a:gd name="textAreaTop" fmla="*/ 0 h 2057040"/>
                <a:gd name="textAreaBottom" fmla="*/ 2057400 h 2057040"/>
              </a:gdLst>
              <a:ahLst/>
              <a:rect l="textAreaLeft" t="textAreaTop" r="textAreaRight" b="textAreaBottom"/>
              <a:pathLst>
                <a:path w="1680" h="1296">
                  <a:moveTo>
                    <a:pt x="0" y="0"/>
                  </a:moveTo>
                  <a:cubicBezTo>
                    <a:pt x="4" y="372"/>
                    <a:pt x="8" y="744"/>
                    <a:pt x="288" y="960"/>
                  </a:cubicBezTo>
                  <a:cubicBezTo>
                    <a:pt x="568" y="1176"/>
                    <a:pt x="1124" y="1236"/>
                    <a:pt x="1680" y="129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200" spc="-1" strike="noStrike" cap="all">
                <a:solidFill>
                  <a:srgbClr val="1f497d"/>
                </a:solidFill>
                <a:latin typeface="Franklin Gothic Medium"/>
              </a:rPr>
              <a:t>Równowaga na rynku piEniądza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800" spc="-1" strike="noStrike">
                <a:solidFill>
                  <a:srgbClr val="1f497d"/>
                </a:solidFill>
                <a:latin typeface="Times New Roman"/>
              </a:rPr>
              <a:t>Występuje gdy zasób pieniądza jest wchłonięty przez popyt na pieniądz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M = M</a:t>
            </a:r>
            <a:r>
              <a:rPr b="0" i="1" lang="pl-PL" sz="2800" spc="-1" strike="noStrike" baseline="30000">
                <a:solidFill>
                  <a:srgbClr val="1f497d"/>
                </a:solidFill>
                <a:latin typeface="Times New Roman"/>
              </a:rPr>
              <a:t>d</a:t>
            </a: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 = P ·f(y)</a:t>
            </a: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	</a:t>
            </a: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- teoria ilościowa, klasyczna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Times New Roman"/>
              </a:rPr>
              <a:t>	</a:t>
            </a:r>
            <a:r>
              <a:rPr b="0" lang="pl-PL" sz="2800" spc="-1" strike="noStrike">
                <a:solidFill>
                  <a:srgbClr val="1f497d"/>
                </a:solidFill>
                <a:latin typeface="Times New Roman"/>
              </a:rPr>
              <a:t>lub: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	</a:t>
            </a: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M = M</a:t>
            </a:r>
            <a:r>
              <a:rPr b="0" i="1" lang="pl-PL" sz="2800" spc="-1" strike="noStrike" baseline="30000">
                <a:solidFill>
                  <a:srgbClr val="1f497d"/>
                </a:solidFill>
                <a:latin typeface="Times New Roman"/>
              </a:rPr>
              <a:t>d</a:t>
            </a: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 = P ·f(y, r)</a:t>
            </a: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	</a:t>
            </a:r>
            <a:r>
              <a:rPr b="0" i="1" lang="pl-PL" sz="2800" spc="-1" strike="noStrike">
                <a:solidFill>
                  <a:srgbClr val="1f497d"/>
                </a:solidFill>
                <a:latin typeface="Times New Roman"/>
              </a:rPr>
              <a:t>- teoria keynesowska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Times New Roman"/>
              </a:rPr>
              <a:t>Przy danym poziomie cen  produktu i ewentualnie  stopy procentowe musza równoważyć rynek pieniądza 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ędrówka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ędrówka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Wędrówka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Wędrówka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1745</TotalTime>
  <Application>LibreOffice/7.4.7.2$Linux_X86_64 LibreOffice_project/40$Build-2</Application>
  <AppVersion>15.0000</AppVersion>
  <Words>1247</Words>
  <Paragraphs>252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2011-10-02T15:04:30Z</dcterms:created>
  <dc:creator>Jurek</dc:creator>
  <dc:description/>
  <dc:language>en-US</dc:language>
  <cp:lastModifiedBy/>
  <dcterms:modified xsi:type="dcterms:W3CDTF">2023-06-05T15:16:16Z</dcterms:modified>
  <cp:revision>98</cp:revision>
  <dc:subject/>
  <dc:title>Ekonomia a GMO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Pokaz na ekranie (4:3)</vt:lpwstr>
  </property>
  <property fmtid="{D5CDD505-2E9C-101B-9397-08002B2CF9AE}" pid="4" name="Slides">
    <vt:i4>39</vt:i4>
  </property>
</Properties>
</file>