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56" y="-3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A216-45CA-4F71-B8F3-7062649DDE15}" type="datetimeFigureOut">
              <a:rPr lang="pl-PL" smtClean="0"/>
              <a:pPr/>
              <a:t>22.03.2021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3435-F41B-4E7A-B226-EF14DE79ED1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Pojęcie i istota procesów informacyjnych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3098"/>
            <a:ext cx="9144000" cy="637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357430"/>
            <a:ext cx="1800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929198"/>
            <a:ext cx="1800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275"/>
            <a:ext cx="9144000" cy="6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76673"/>
            <a:ext cx="9126145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procesu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sekwencja zdarzeń przebiegających w czasie ujmowane jako całość ze względu na jakieś wyróżnione cechy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Proces informacyjny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8939"/>
            <a:ext cx="9036495" cy="25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28596" y="4429132"/>
            <a:ext cx="8229600" cy="1000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czynności transformują mierzalne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wejścia</a:t>
            </a: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(materiały, informacje , ludzie, urządzenia, metody)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mierzalne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wyjścia</a:t>
            </a: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(produkty, usługi, informacje)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Aby opisać </a:t>
            </a:r>
            <a:r>
              <a:rPr lang="pl-PL" dirty="0" smtClean="0"/>
              <a:t>proces…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Jaki jest cel danego procesu oraz pożądany jego rezultat?</a:t>
            </a:r>
          </a:p>
          <a:p>
            <a:r>
              <a:rPr lang="pl-PL" dirty="0" smtClean="0"/>
              <a:t>Gdzie się proces zaczyna i w którym momencie się dokładnie kończy?</a:t>
            </a:r>
          </a:p>
          <a:p>
            <a:r>
              <a:rPr lang="pl-PL" dirty="0" smtClean="0"/>
              <a:t>Jakie działania są w ramach niego realizowane?</a:t>
            </a:r>
          </a:p>
          <a:p>
            <a:r>
              <a:rPr lang="pl-PL" dirty="0" smtClean="0"/>
              <a:t>W jakiej kolejności one występują?</a:t>
            </a:r>
          </a:p>
          <a:p>
            <a:r>
              <a:rPr lang="pl-PL" dirty="0" smtClean="0"/>
              <a:t>Które działania mogą trwać równolegle, a które mogą wystąpić tylko pod warunkiem zakończenia innego działania?</a:t>
            </a:r>
          </a:p>
          <a:p>
            <a:r>
              <a:rPr lang="pl-PL" dirty="0" smtClean="0"/>
              <a:t>Jakie dokumenty, dane, „produkty” są efektem każdego z działań?</a:t>
            </a:r>
          </a:p>
          <a:p>
            <a:r>
              <a:rPr lang="pl-PL" dirty="0" smtClean="0"/>
              <a:t>Kto realizuje te działania i jakie są role poszczególnych departamentów/ stanowisk?</a:t>
            </a:r>
          </a:p>
          <a:p>
            <a:r>
              <a:rPr lang="pl-PL" dirty="0" smtClean="0"/>
              <a:t>Ile czasu zajmuje dane działanie w ramach procesu?</a:t>
            </a:r>
          </a:p>
          <a:p>
            <a:r>
              <a:rPr lang="pl-PL" dirty="0" smtClean="0"/>
              <a:t>Jakie są ograniczenia realizacji procesu (np. czy funkcjonują procedury, ewentualnie jakieś umowy z klientami/ dostawcami, które narzucają określone ramy działania)?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3"/>
            <a:ext cx="9164726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3"/>
            <a:ext cx="9101237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285992"/>
            <a:ext cx="2643206" cy="13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t="54288"/>
          <a:stretch>
            <a:fillRect/>
          </a:stretch>
        </p:blipFill>
        <p:spPr bwMode="auto">
          <a:xfrm>
            <a:off x="0" y="1071546"/>
            <a:ext cx="9180512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7181"/>
            <a:ext cx="9144000" cy="637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5677"/>
            <a:ext cx="9144000" cy="638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167</Words>
  <Application>Microsoft Office PowerPoint</Application>
  <PresentationFormat>Pokaz na ekranie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Pojęcie i istota procesów informacyjnych</vt:lpstr>
      <vt:lpstr>Definicja procesu</vt:lpstr>
      <vt:lpstr>Proces informacyjny</vt:lpstr>
      <vt:lpstr>Aby opisać proces…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Pojęcie i istota procesów informacyjnych</dc:title>
  <dc:creator>Adam Czarnota</dc:creator>
  <cp:lastModifiedBy>Adam Czarnota</cp:lastModifiedBy>
  <cp:revision>12</cp:revision>
  <dcterms:created xsi:type="dcterms:W3CDTF">2021-03-15T16:15:39Z</dcterms:created>
  <dcterms:modified xsi:type="dcterms:W3CDTF">2021-03-22T09:25:17Z</dcterms:modified>
</cp:coreProperties>
</file>