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27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1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wmf" ContentType="image/x-wmf"/>
  <Override PartName="/ppt/media/image3.wmf" ContentType="image/x-wmf"/>
  <Override PartName="/ppt/media/image4.jpeg" ContentType="image/jpeg"/>
  <Override PartName="/ppt/media/image5.jpeg" ContentType="image/jpeg"/>
  <Override PartName="/ppt/media/image6.wmf" ContentType="image/x-wmf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0734880108727308"/>
          <c:y val="0.0373041053744832"/>
          <c:w val="0.664741287253665"/>
          <c:h val="0.881069127968465"/>
        </c:manualLayout>
      </c:layout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Argentyna</c:v>
                </c:pt>
              </c:strCache>
            </c:strRef>
          </c:tx>
          <c:spPr>
            <a:solidFill>
              <a:srgbClr val="8eb4e3"/>
            </a:solidFill>
            <a:ln w="34920">
              <a:solidFill>
                <a:srgbClr val="8eb4e3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34"/>
                <c:pt idx="0">
                  <c:v>1885</c:v>
                </c:pt>
                <c:pt idx="1">
                  <c:v>1886</c:v>
                </c:pt>
                <c:pt idx="2">
                  <c:v>1887</c:v>
                </c:pt>
                <c:pt idx="3">
                  <c:v>1888</c:v>
                </c:pt>
                <c:pt idx="4">
                  <c:v>1889</c:v>
                </c:pt>
                <c:pt idx="5">
                  <c:v>1890</c:v>
                </c:pt>
                <c:pt idx="6">
                  <c:v>1891</c:v>
                </c:pt>
                <c:pt idx="7">
                  <c:v>1892</c:v>
                </c:pt>
                <c:pt idx="8">
                  <c:v>1893</c:v>
                </c:pt>
                <c:pt idx="9">
                  <c:v>1894</c:v>
                </c:pt>
                <c:pt idx="10">
                  <c:v>1895</c:v>
                </c:pt>
                <c:pt idx="11">
                  <c:v>1896</c:v>
                </c:pt>
                <c:pt idx="12">
                  <c:v>1897</c:v>
                </c:pt>
                <c:pt idx="13">
                  <c:v>1898</c:v>
                </c:pt>
                <c:pt idx="14">
                  <c:v>1899</c:v>
                </c:pt>
                <c:pt idx="15">
                  <c:v>1900</c:v>
                </c:pt>
                <c:pt idx="16">
                  <c:v>1901</c:v>
                </c:pt>
                <c:pt idx="17">
                  <c:v>1902</c:v>
                </c:pt>
                <c:pt idx="18">
                  <c:v>1903</c:v>
                </c:pt>
                <c:pt idx="19">
                  <c:v>1904</c:v>
                </c:pt>
                <c:pt idx="20">
                  <c:v>1905</c:v>
                </c:pt>
                <c:pt idx="21">
                  <c:v>1906</c:v>
                </c:pt>
                <c:pt idx="22">
                  <c:v>1907</c:v>
                </c:pt>
                <c:pt idx="23">
                  <c:v>1908</c:v>
                </c:pt>
                <c:pt idx="24">
                  <c:v>1909</c:v>
                </c:pt>
                <c:pt idx="25">
                  <c:v>1910</c:v>
                </c:pt>
                <c:pt idx="26">
                  <c:v>1911</c:v>
                </c:pt>
                <c:pt idx="27">
                  <c:v>1912</c:v>
                </c:pt>
                <c:pt idx="28">
                  <c:v>1913</c:v>
                </c:pt>
                <c:pt idx="29">
                  <c:v>1914</c:v>
                </c:pt>
                <c:pt idx="30">
                  <c:v>1915</c:v>
                </c:pt>
                <c:pt idx="31">
                  <c:v>1916</c:v>
                </c:pt>
                <c:pt idx="32">
                  <c:v>1917</c:v>
                </c:pt>
                <c:pt idx="33">
                  <c:v>1918</c:v>
                </c:pt>
                <c:pt idx="34">
                  <c:v>1919</c:v>
                </c:pt>
                <c:pt idx="35">
                  <c:v>1920</c:v>
                </c:pt>
                <c:pt idx="36">
                  <c:v>1921</c:v>
                </c:pt>
                <c:pt idx="37">
                  <c:v>1922</c:v>
                </c:pt>
                <c:pt idx="38">
                  <c:v>1923</c:v>
                </c:pt>
                <c:pt idx="39">
                  <c:v>1924</c:v>
                </c:pt>
                <c:pt idx="40">
                  <c:v>1925</c:v>
                </c:pt>
                <c:pt idx="41">
                  <c:v>1926</c:v>
                </c:pt>
                <c:pt idx="42">
                  <c:v>1927</c:v>
                </c:pt>
                <c:pt idx="43">
                  <c:v>1928</c:v>
                </c:pt>
                <c:pt idx="44">
                  <c:v>1929</c:v>
                </c:pt>
                <c:pt idx="45">
                  <c:v>1930</c:v>
                </c:pt>
                <c:pt idx="46">
                  <c:v>1931</c:v>
                </c:pt>
                <c:pt idx="47">
                  <c:v>1932</c:v>
                </c:pt>
                <c:pt idx="48">
                  <c:v>1933</c:v>
                </c:pt>
                <c:pt idx="49">
                  <c:v>1934</c:v>
                </c:pt>
                <c:pt idx="50">
                  <c:v>1935</c:v>
                </c:pt>
                <c:pt idx="51">
                  <c:v>1936</c:v>
                </c:pt>
                <c:pt idx="52">
                  <c:v>1937</c:v>
                </c:pt>
                <c:pt idx="53">
                  <c:v>1938</c:v>
                </c:pt>
                <c:pt idx="54">
                  <c:v>1939</c:v>
                </c:pt>
                <c:pt idx="55">
                  <c:v>1940</c:v>
                </c:pt>
                <c:pt idx="56">
                  <c:v>1941</c:v>
                </c:pt>
                <c:pt idx="57">
                  <c:v>1942</c:v>
                </c:pt>
                <c:pt idx="58">
                  <c:v>1943</c:v>
                </c:pt>
                <c:pt idx="59">
                  <c:v>1944</c:v>
                </c:pt>
                <c:pt idx="60">
                  <c:v>1945</c:v>
                </c:pt>
                <c:pt idx="61">
                  <c:v>1946</c:v>
                </c:pt>
                <c:pt idx="62">
                  <c:v>1947</c:v>
                </c:pt>
                <c:pt idx="63">
                  <c:v>1948</c:v>
                </c:pt>
                <c:pt idx="64">
                  <c:v>1949</c:v>
                </c:pt>
                <c:pt idx="65">
                  <c:v>1950</c:v>
                </c:pt>
                <c:pt idx="66">
                  <c:v>1951</c:v>
                </c:pt>
                <c:pt idx="67">
                  <c:v>1952</c:v>
                </c:pt>
                <c:pt idx="68">
                  <c:v>1953</c:v>
                </c:pt>
                <c:pt idx="69">
                  <c:v>1954</c:v>
                </c:pt>
                <c:pt idx="70">
                  <c:v>1955</c:v>
                </c:pt>
                <c:pt idx="71">
                  <c:v>1956</c:v>
                </c:pt>
                <c:pt idx="72">
                  <c:v>1957</c:v>
                </c:pt>
                <c:pt idx="73">
                  <c:v>1958</c:v>
                </c:pt>
                <c:pt idx="74">
                  <c:v>1959</c:v>
                </c:pt>
                <c:pt idx="75">
                  <c:v>1960</c:v>
                </c:pt>
                <c:pt idx="76">
                  <c:v>1961</c:v>
                </c:pt>
                <c:pt idx="77">
                  <c:v>1962</c:v>
                </c:pt>
                <c:pt idx="78">
                  <c:v>1963</c:v>
                </c:pt>
                <c:pt idx="79">
                  <c:v>1964</c:v>
                </c:pt>
                <c:pt idx="80">
                  <c:v>1965</c:v>
                </c:pt>
                <c:pt idx="81">
                  <c:v>1966</c:v>
                </c:pt>
                <c:pt idx="82">
                  <c:v>1967</c:v>
                </c:pt>
                <c:pt idx="83">
                  <c:v>1968</c:v>
                </c:pt>
                <c:pt idx="84">
                  <c:v>1969</c:v>
                </c:pt>
                <c:pt idx="85">
                  <c:v>1970</c:v>
                </c:pt>
                <c:pt idx="86">
                  <c:v>1971</c:v>
                </c:pt>
                <c:pt idx="87">
                  <c:v>1972</c:v>
                </c:pt>
                <c:pt idx="88">
                  <c:v>1973</c:v>
                </c:pt>
                <c:pt idx="89">
                  <c:v>1974</c:v>
                </c:pt>
                <c:pt idx="90">
                  <c:v>1975</c:v>
                </c:pt>
                <c:pt idx="91">
                  <c:v>1976</c:v>
                </c:pt>
                <c:pt idx="92">
                  <c:v>1977</c:v>
                </c:pt>
                <c:pt idx="93">
                  <c:v>1978</c:v>
                </c:pt>
                <c:pt idx="94">
                  <c:v>1979</c:v>
                </c:pt>
                <c:pt idx="95">
                  <c:v>1980</c:v>
                </c:pt>
                <c:pt idx="96">
                  <c:v>1981</c:v>
                </c:pt>
                <c:pt idx="97">
                  <c:v>1982</c:v>
                </c:pt>
                <c:pt idx="98">
                  <c:v>1983</c:v>
                </c:pt>
                <c:pt idx="99">
                  <c:v>1984</c:v>
                </c:pt>
                <c:pt idx="100">
                  <c:v>1985</c:v>
                </c:pt>
                <c:pt idx="101">
                  <c:v>1986</c:v>
                </c:pt>
                <c:pt idx="102">
                  <c:v>1987</c:v>
                </c:pt>
                <c:pt idx="103">
                  <c:v>1988</c:v>
                </c:pt>
                <c:pt idx="104">
                  <c:v>1989</c:v>
                </c:pt>
                <c:pt idx="105">
                  <c:v>1990</c:v>
                </c:pt>
                <c:pt idx="106">
                  <c:v>1991</c:v>
                </c:pt>
                <c:pt idx="107">
                  <c:v>1992</c:v>
                </c:pt>
                <c:pt idx="108">
                  <c:v>1993</c:v>
                </c:pt>
                <c:pt idx="109">
                  <c:v>1994</c:v>
                </c:pt>
                <c:pt idx="110">
                  <c:v>1995</c:v>
                </c:pt>
                <c:pt idx="111">
                  <c:v>1996</c:v>
                </c:pt>
                <c:pt idx="112">
                  <c:v>1997</c:v>
                </c:pt>
                <c:pt idx="113">
                  <c:v>1998</c:v>
                </c:pt>
                <c:pt idx="114">
                  <c:v>1999</c:v>
                </c:pt>
                <c:pt idx="115">
                  <c:v>2000</c:v>
                </c:pt>
                <c:pt idx="116">
                  <c:v>2001</c:v>
                </c:pt>
                <c:pt idx="117">
                  <c:v>2002</c:v>
                </c:pt>
                <c:pt idx="118">
                  <c:v>2003</c:v>
                </c:pt>
                <c:pt idx="119">
                  <c:v>2004</c:v>
                </c:pt>
                <c:pt idx="120">
                  <c:v>2005</c:v>
                </c:pt>
                <c:pt idx="121">
                  <c:v>2006</c:v>
                </c:pt>
                <c:pt idx="122">
                  <c:v>2007</c:v>
                </c:pt>
                <c:pt idx="123">
                  <c:v>2008</c:v>
                </c:pt>
                <c:pt idx="124">
                  <c:v>2009</c:v>
                </c:pt>
                <c:pt idx="125">
                  <c:v>2010</c:v>
                </c:pt>
                <c:pt idx="126">
                  <c:v>2011</c:v>
                </c:pt>
                <c:pt idx="127">
                  <c:v>2012</c:v>
                </c:pt>
                <c:pt idx="128">
                  <c:v>2013</c:v>
                </c:pt>
                <c:pt idx="129">
                  <c:v>2014</c:v>
                </c:pt>
                <c:pt idx="130">
                  <c:v>2015</c:v>
                </c:pt>
                <c:pt idx="131">
                  <c:v>2016</c:v>
                </c:pt>
                <c:pt idx="132">
                  <c:v>2017</c:v>
                </c:pt>
                <c:pt idx="133">
                  <c:v>2018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34"/>
                <c:pt idx="0">
                  <c:v>3904</c:v>
                </c:pt>
                <c:pt idx="1">
                  <c:v>3771</c:v>
                </c:pt>
                <c:pt idx="2">
                  <c:v>3841</c:v>
                </c:pt>
                <c:pt idx="3">
                  <c:v>4219</c:v>
                </c:pt>
                <c:pt idx="4">
                  <c:v>4288</c:v>
                </c:pt>
                <c:pt idx="5">
                  <c:v>3851</c:v>
                </c:pt>
                <c:pt idx="6">
                  <c:v>3631</c:v>
                </c:pt>
                <c:pt idx="7">
                  <c:v>4251</c:v>
                </c:pt>
                <c:pt idx="8">
                  <c:v>4409</c:v>
                </c:pt>
                <c:pt idx="9">
                  <c:v>4968</c:v>
                </c:pt>
                <c:pt idx="10">
                  <c:v>5384</c:v>
                </c:pt>
                <c:pt idx="11">
                  <c:v>5716</c:v>
                </c:pt>
                <c:pt idx="12">
                  <c:v>4500</c:v>
                </c:pt>
                <c:pt idx="13">
                  <c:v>4741</c:v>
                </c:pt>
                <c:pt idx="14">
                  <c:v>5412</c:v>
                </c:pt>
                <c:pt idx="15">
                  <c:v>4583</c:v>
                </c:pt>
                <c:pt idx="16">
                  <c:v>4591</c:v>
                </c:pt>
                <c:pt idx="17">
                  <c:v>4331</c:v>
                </c:pt>
                <c:pt idx="18">
                  <c:v>4769</c:v>
                </c:pt>
                <c:pt idx="19">
                  <c:v>5086</c:v>
                </c:pt>
                <c:pt idx="20">
                  <c:v>5545</c:v>
                </c:pt>
                <c:pt idx="21">
                  <c:v>5608</c:v>
                </c:pt>
                <c:pt idx="22">
                  <c:v>5514</c:v>
                </c:pt>
                <c:pt idx="23">
                  <c:v>5829</c:v>
                </c:pt>
                <c:pt idx="24">
                  <c:v>5896</c:v>
                </c:pt>
                <c:pt idx="25">
                  <c:v>6092</c:v>
                </c:pt>
                <c:pt idx="26">
                  <c:v>5971</c:v>
                </c:pt>
                <c:pt idx="27">
                  <c:v>6223</c:v>
                </c:pt>
                <c:pt idx="28">
                  <c:v>6052</c:v>
                </c:pt>
                <c:pt idx="29">
                  <c:v>5263</c:v>
                </c:pt>
                <c:pt idx="30">
                  <c:v>5171</c:v>
                </c:pt>
                <c:pt idx="31">
                  <c:v>4927</c:v>
                </c:pt>
                <c:pt idx="32">
                  <c:v>4447</c:v>
                </c:pt>
                <c:pt idx="33">
                  <c:v>5177</c:v>
                </c:pt>
                <c:pt idx="34">
                  <c:v>5271</c:v>
                </c:pt>
                <c:pt idx="35">
                  <c:v>5536</c:v>
                </c:pt>
                <c:pt idx="36">
                  <c:v>5533</c:v>
                </c:pt>
                <c:pt idx="37">
                  <c:v>5796</c:v>
                </c:pt>
                <c:pt idx="38">
                  <c:v>6213</c:v>
                </c:pt>
                <c:pt idx="39">
                  <c:v>6464</c:v>
                </c:pt>
                <c:pt idx="40">
                  <c:v>6247</c:v>
                </c:pt>
                <c:pt idx="41">
                  <c:v>6366</c:v>
                </c:pt>
                <c:pt idx="42">
                  <c:v>6625</c:v>
                </c:pt>
                <c:pt idx="43">
                  <c:v>6840</c:v>
                </c:pt>
                <c:pt idx="44">
                  <c:v>6961</c:v>
                </c:pt>
                <c:pt idx="45">
                  <c:v>6503</c:v>
                </c:pt>
                <c:pt idx="46">
                  <c:v>5917</c:v>
                </c:pt>
                <c:pt idx="47">
                  <c:v>5614</c:v>
                </c:pt>
                <c:pt idx="48">
                  <c:v>5772</c:v>
                </c:pt>
                <c:pt idx="49">
                  <c:v>6129</c:v>
                </c:pt>
                <c:pt idx="50">
                  <c:v>6296</c:v>
                </c:pt>
                <c:pt idx="51">
                  <c:v>6236</c:v>
                </c:pt>
                <c:pt idx="52">
                  <c:v>6575</c:v>
                </c:pt>
                <c:pt idx="53">
                  <c:v>6491</c:v>
                </c:pt>
                <c:pt idx="54">
                  <c:v>6612</c:v>
                </c:pt>
                <c:pt idx="55">
                  <c:v>6633</c:v>
                </c:pt>
                <c:pt idx="56">
                  <c:v>6861</c:v>
                </c:pt>
                <c:pt idx="57">
                  <c:v>6829</c:v>
                </c:pt>
                <c:pt idx="58">
                  <c:v>6666</c:v>
                </c:pt>
                <c:pt idx="59">
                  <c:v>7299</c:v>
                </c:pt>
                <c:pt idx="60">
                  <c:v>6943</c:v>
                </c:pt>
                <c:pt idx="61">
                  <c:v>7436</c:v>
                </c:pt>
                <c:pt idx="62">
                  <c:v>8112</c:v>
                </c:pt>
                <c:pt idx="63">
                  <c:v>8372</c:v>
                </c:pt>
                <c:pt idx="64">
                  <c:v>8045</c:v>
                </c:pt>
                <c:pt idx="65">
                  <c:v>7949</c:v>
                </c:pt>
                <c:pt idx="66">
                  <c:v>8086</c:v>
                </c:pt>
                <c:pt idx="67">
                  <c:v>7519</c:v>
                </c:pt>
                <c:pt idx="68">
                  <c:v>7769</c:v>
                </c:pt>
                <c:pt idx="69">
                  <c:v>7938</c:v>
                </c:pt>
                <c:pt idx="70">
                  <c:v>8348</c:v>
                </c:pt>
                <c:pt idx="71">
                  <c:v>8424</c:v>
                </c:pt>
                <c:pt idx="72">
                  <c:v>8705</c:v>
                </c:pt>
                <c:pt idx="73">
                  <c:v>9083</c:v>
                </c:pt>
                <c:pt idx="74">
                  <c:v>8354</c:v>
                </c:pt>
                <c:pt idx="75">
                  <c:v>8861</c:v>
                </c:pt>
                <c:pt idx="76">
                  <c:v>9344</c:v>
                </c:pt>
                <c:pt idx="77">
                  <c:v>9049</c:v>
                </c:pt>
                <c:pt idx="78">
                  <c:v>8695</c:v>
                </c:pt>
                <c:pt idx="79">
                  <c:v>9446</c:v>
                </c:pt>
                <c:pt idx="80">
                  <c:v>10155</c:v>
                </c:pt>
                <c:pt idx="81">
                  <c:v>10076</c:v>
                </c:pt>
                <c:pt idx="82">
                  <c:v>10200</c:v>
                </c:pt>
                <c:pt idx="83">
                  <c:v>10485</c:v>
                </c:pt>
                <c:pt idx="84">
                  <c:v>11217</c:v>
                </c:pt>
                <c:pt idx="85">
                  <c:v>11639</c:v>
                </c:pt>
                <c:pt idx="86">
                  <c:v>12003</c:v>
                </c:pt>
                <c:pt idx="87">
                  <c:v>12170</c:v>
                </c:pt>
                <c:pt idx="88">
                  <c:v>12691</c:v>
                </c:pt>
                <c:pt idx="89">
                  <c:v>13284</c:v>
                </c:pt>
                <c:pt idx="90">
                  <c:v>12946</c:v>
                </c:pt>
                <c:pt idx="91">
                  <c:v>12696</c:v>
                </c:pt>
                <c:pt idx="92">
                  <c:v>13236</c:v>
                </c:pt>
                <c:pt idx="93">
                  <c:v>12444</c:v>
                </c:pt>
                <c:pt idx="94">
                  <c:v>13114</c:v>
                </c:pt>
                <c:pt idx="95">
                  <c:v>13080</c:v>
                </c:pt>
                <c:pt idx="96">
                  <c:v>12125</c:v>
                </c:pt>
                <c:pt idx="97">
                  <c:v>11550</c:v>
                </c:pt>
                <c:pt idx="98">
                  <c:v>11775</c:v>
                </c:pt>
                <c:pt idx="99">
                  <c:v>11837</c:v>
                </c:pt>
                <c:pt idx="100">
                  <c:v>10895</c:v>
                </c:pt>
                <c:pt idx="101">
                  <c:v>11515</c:v>
                </c:pt>
                <c:pt idx="102">
                  <c:v>11633</c:v>
                </c:pt>
                <c:pt idx="103">
                  <c:v>11244</c:v>
                </c:pt>
                <c:pt idx="104">
                  <c:v>10393</c:v>
                </c:pt>
                <c:pt idx="105">
                  <c:v>10254</c:v>
                </c:pt>
                <c:pt idx="106">
                  <c:v>11223.98</c:v>
                </c:pt>
                <c:pt idx="107">
                  <c:v>12267.08</c:v>
                </c:pt>
                <c:pt idx="108">
                  <c:v>12926.79</c:v>
                </c:pt>
                <c:pt idx="109">
                  <c:v>13571.38</c:v>
                </c:pt>
                <c:pt idx="110">
                  <c:v>13086.04</c:v>
                </c:pt>
                <c:pt idx="111">
                  <c:v>13715.23</c:v>
                </c:pt>
                <c:pt idx="112">
                  <c:v>14722.65</c:v>
                </c:pt>
                <c:pt idx="113">
                  <c:v>15185.96</c:v>
                </c:pt>
                <c:pt idx="114">
                  <c:v>14577.83</c:v>
                </c:pt>
                <c:pt idx="115">
                  <c:v>14368.94</c:v>
                </c:pt>
                <c:pt idx="116">
                  <c:v>13651.98</c:v>
                </c:pt>
                <c:pt idx="117">
                  <c:v>12094.77</c:v>
                </c:pt>
                <c:pt idx="118">
                  <c:v>13088.57</c:v>
                </c:pt>
                <c:pt idx="119">
                  <c:v>14183.23</c:v>
                </c:pt>
                <c:pt idx="120">
                  <c:v>15344.16</c:v>
                </c:pt>
                <c:pt idx="121">
                  <c:v>16490.47</c:v>
                </c:pt>
                <c:pt idx="122">
                  <c:v>17891.94</c:v>
                </c:pt>
                <c:pt idx="123">
                  <c:v>18520.3</c:v>
                </c:pt>
                <c:pt idx="124">
                  <c:v>17328.98</c:v>
                </c:pt>
                <c:pt idx="125">
                  <c:v>18979.99</c:v>
                </c:pt>
                <c:pt idx="126">
                  <c:v>20003</c:v>
                </c:pt>
                <c:pt idx="127">
                  <c:v>19599</c:v>
                </c:pt>
                <c:pt idx="128">
                  <c:v>19873</c:v>
                </c:pt>
                <c:pt idx="129">
                  <c:v>19183</c:v>
                </c:pt>
                <c:pt idx="130">
                  <c:v>19502</c:v>
                </c:pt>
                <c:pt idx="131">
                  <c:v>18875</c:v>
                </c:pt>
                <c:pt idx="132">
                  <c:v>19200.91</c:v>
                </c:pt>
                <c:pt idx="133">
                  <c:v>18556.38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Japonia</c:v>
                </c:pt>
              </c:strCache>
            </c:strRef>
          </c:tx>
          <c:spPr>
            <a:solidFill>
              <a:srgbClr val="ffc000"/>
            </a:solidFill>
            <a:ln w="34920">
              <a:solidFill>
                <a:srgbClr val="ffc000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34"/>
                <c:pt idx="0">
                  <c:v>1885</c:v>
                </c:pt>
                <c:pt idx="1">
                  <c:v>1886</c:v>
                </c:pt>
                <c:pt idx="2">
                  <c:v>1887</c:v>
                </c:pt>
                <c:pt idx="3">
                  <c:v>1888</c:v>
                </c:pt>
                <c:pt idx="4">
                  <c:v>1889</c:v>
                </c:pt>
                <c:pt idx="5">
                  <c:v>1890</c:v>
                </c:pt>
                <c:pt idx="6">
                  <c:v>1891</c:v>
                </c:pt>
                <c:pt idx="7">
                  <c:v>1892</c:v>
                </c:pt>
                <c:pt idx="8">
                  <c:v>1893</c:v>
                </c:pt>
                <c:pt idx="9">
                  <c:v>1894</c:v>
                </c:pt>
                <c:pt idx="10">
                  <c:v>1895</c:v>
                </c:pt>
                <c:pt idx="11">
                  <c:v>1896</c:v>
                </c:pt>
                <c:pt idx="12">
                  <c:v>1897</c:v>
                </c:pt>
                <c:pt idx="13">
                  <c:v>1898</c:v>
                </c:pt>
                <c:pt idx="14">
                  <c:v>1899</c:v>
                </c:pt>
                <c:pt idx="15">
                  <c:v>1900</c:v>
                </c:pt>
                <c:pt idx="16">
                  <c:v>1901</c:v>
                </c:pt>
                <c:pt idx="17">
                  <c:v>1902</c:v>
                </c:pt>
                <c:pt idx="18">
                  <c:v>1903</c:v>
                </c:pt>
                <c:pt idx="19">
                  <c:v>1904</c:v>
                </c:pt>
                <c:pt idx="20">
                  <c:v>1905</c:v>
                </c:pt>
                <c:pt idx="21">
                  <c:v>1906</c:v>
                </c:pt>
                <c:pt idx="22">
                  <c:v>1907</c:v>
                </c:pt>
                <c:pt idx="23">
                  <c:v>1908</c:v>
                </c:pt>
                <c:pt idx="24">
                  <c:v>1909</c:v>
                </c:pt>
                <c:pt idx="25">
                  <c:v>1910</c:v>
                </c:pt>
                <c:pt idx="26">
                  <c:v>1911</c:v>
                </c:pt>
                <c:pt idx="27">
                  <c:v>1912</c:v>
                </c:pt>
                <c:pt idx="28">
                  <c:v>1913</c:v>
                </c:pt>
                <c:pt idx="29">
                  <c:v>1914</c:v>
                </c:pt>
                <c:pt idx="30">
                  <c:v>1915</c:v>
                </c:pt>
                <c:pt idx="31">
                  <c:v>1916</c:v>
                </c:pt>
                <c:pt idx="32">
                  <c:v>1917</c:v>
                </c:pt>
                <c:pt idx="33">
                  <c:v>1918</c:v>
                </c:pt>
                <c:pt idx="34">
                  <c:v>1919</c:v>
                </c:pt>
                <c:pt idx="35">
                  <c:v>1920</c:v>
                </c:pt>
                <c:pt idx="36">
                  <c:v>1921</c:v>
                </c:pt>
                <c:pt idx="37">
                  <c:v>1922</c:v>
                </c:pt>
                <c:pt idx="38">
                  <c:v>1923</c:v>
                </c:pt>
                <c:pt idx="39">
                  <c:v>1924</c:v>
                </c:pt>
                <c:pt idx="40">
                  <c:v>1925</c:v>
                </c:pt>
                <c:pt idx="41">
                  <c:v>1926</c:v>
                </c:pt>
                <c:pt idx="42">
                  <c:v>1927</c:v>
                </c:pt>
                <c:pt idx="43">
                  <c:v>1928</c:v>
                </c:pt>
                <c:pt idx="44">
                  <c:v>1929</c:v>
                </c:pt>
                <c:pt idx="45">
                  <c:v>1930</c:v>
                </c:pt>
                <c:pt idx="46">
                  <c:v>1931</c:v>
                </c:pt>
                <c:pt idx="47">
                  <c:v>1932</c:v>
                </c:pt>
                <c:pt idx="48">
                  <c:v>1933</c:v>
                </c:pt>
                <c:pt idx="49">
                  <c:v>1934</c:v>
                </c:pt>
                <c:pt idx="50">
                  <c:v>1935</c:v>
                </c:pt>
                <c:pt idx="51">
                  <c:v>1936</c:v>
                </c:pt>
                <c:pt idx="52">
                  <c:v>1937</c:v>
                </c:pt>
                <c:pt idx="53">
                  <c:v>1938</c:v>
                </c:pt>
                <c:pt idx="54">
                  <c:v>1939</c:v>
                </c:pt>
                <c:pt idx="55">
                  <c:v>1940</c:v>
                </c:pt>
                <c:pt idx="56">
                  <c:v>1941</c:v>
                </c:pt>
                <c:pt idx="57">
                  <c:v>1942</c:v>
                </c:pt>
                <c:pt idx="58">
                  <c:v>1943</c:v>
                </c:pt>
                <c:pt idx="59">
                  <c:v>1944</c:v>
                </c:pt>
                <c:pt idx="60">
                  <c:v>1945</c:v>
                </c:pt>
                <c:pt idx="61">
                  <c:v>1946</c:v>
                </c:pt>
                <c:pt idx="62">
                  <c:v>1947</c:v>
                </c:pt>
                <c:pt idx="63">
                  <c:v>1948</c:v>
                </c:pt>
                <c:pt idx="64">
                  <c:v>1949</c:v>
                </c:pt>
                <c:pt idx="65">
                  <c:v>1950</c:v>
                </c:pt>
                <c:pt idx="66">
                  <c:v>1951</c:v>
                </c:pt>
                <c:pt idx="67">
                  <c:v>1952</c:v>
                </c:pt>
                <c:pt idx="68">
                  <c:v>1953</c:v>
                </c:pt>
                <c:pt idx="69">
                  <c:v>1954</c:v>
                </c:pt>
                <c:pt idx="70">
                  <c:v>1955</c:v>
                </c:pt>
                <c:pt idx="71">
                  <c:v>1956</c:v>
                </c:pt>
                <c:pt idx="72">
                  <c:v>1957</c:v>
                </c:pt>
                <c:pt idx="73">
                  <c:v>1958</c:v>
                </c:pt>
                <c:pt idx="74">
                  <c:v>1959</c:v>
                </c:pt>
                <c:pt idx="75">
                  <c:v>1960</c:v>
                </c:pt>
                <c:pt idx="76">
                  <c:v>1961</c:v>
                </c:pt>
                <c:pt idx="77">
                  <c:v>1962</c:v>
                </c:pt>
                <c:pt idx="78">
                  <c:v>1963</c:v>
                </c:pt>
                <c:pt idx="79">
                  <c:v>1964</c:v>
                </c:pt>
                <c:pt idx="80">
                  <c:v>1965</c:v>
                </c:pt>
                <c:pt idx="81">
                  <c:v>1966</c:v>
                </c:pt>
                <c:pt idx="82">
                  <c:v>1967</c:v>
                </c:pt>
                <c:pt idx="83">
                  <c:v>1968</c:v>
                </c:pt>
                <c:pt idx="84">
                  <c:v>1969</c:v>
                </c:pt>
                <c:pt idx="85">
                  <c:v>1970</c:v>
                </c:pt>
                <c:pt idx="86">
                  <c:v>1971</c:v>
                </c:pt>
                <c:pt idx="87">
                  <c:v>1972</c:v>
                </c:pt>
                <c:pt idx="88">
                  <c:v>1973</c:v>
                </c:pt>
                <c:pt idx="89">
                  <c:v>1974</c:v>
                </c:pt>
                <c:pt idx="90">
                  <c:v>1975</c:v>
                </c:pt>
                <c:pt idx="91">
                  <c:v>1976</c:v>
                </c:pt>
                <c:pt idx="92">
                  <c:v>1977</c:v>
                </c:pt>
                <c:pt idx="93">
                  <c:v>1978</c:v>
                </c:pt>
                <c:pt idx="94">
                  <c:v>1979</c:v>
                </c:pt>
                <c:pt idx="95">
                  <c:v>1980</c:v>
                </c:pt>
                <c:pt idx="96">
                  <c:v>1981</c:v>
                </c:pt>
                <c:pt idx="97">
                  <c:v>1982</c:v>
                </c:pt>
                <c:pt idx="98">
                  <c:v>1983</c:v>
                </c:pt>
                <c:pt idx="99">
                  <c:v>1984</c:v>
                </c:pt>
                <c:pt idx="100">
                  <c:v>1985</c:v>
                </c:pt>
                <c:pt idx="101">
                  <c:v>1986</c:v>
                </c:pt>
                <c:pt idx="102">
                  <c:v>1987</c:v>
                </c:pt>
                <c:pt idx="103">
                  <c:v>1988</c:v>
                </c:pt>
                <c:pt idx="104">
                  <c:v>1989</c:v>
                </c:pt>
                <c:pt idx="105">
                  <c:v>1990</c:v>
                </c:pt>
                <c:pt idx="106">
                  <c:v>1991</c:v>
                </c:pt>
                <c:pt idx="107">
                  <c:v>1992</c:v>
                </c:pt>
                <c:pt idx="108">
                  <c:v>1993</c:v>
                </c:pt>
                <c:pt idx="109">
                  <c:v>1994</c:v>
                </c:pt>
                <c:pt idx="110">
                  <c:v>1995</c:v>
                </c:pt>
                <c:pt idx="111">
                  <c:v>1996</c:v>
                </c:pt>
                <c:pt idx="112">
                  <c:v>1997</c:v>
                </c:pt>
                <c:pt idx="113">
                  <c:v>1998</c:v>
                </c:pt>
                <c:pt idx="114">
                  <c:v>1999</c:v>
                </c:pt>
                <c:pt idx="115">
                  <c:v>2000</c:v>
                </c:pt>
                <c:pt idx="116">
                  <c:v>2001</c:v>
                </c:pt>
                <c:pt idx="117">
                  <c:v>2002</c:v>
                </c:pt>
                <c:pt idx="118">
                  <c:v>2003</c:v>
                </c:pt>
                <c:pt idx="119">
                  <c:v>2004</c:v>
                </c:pt>
                <c:pt idx="120">
                  <c:v>2005</c:v>
                </c:pt>
                <c:pt idx="121">
                  <c:v>2006</c:v>
                </c:pt>
                <c:pt idx="122">
                  <c:v>2007</c:v>
                </c:pt>
                <c:pt idx="123">
                  <c:v>2008</c:v>
                </c:pt>
                <c:pt idx="124">
                  <c:v>2009</c:v>
                </c:pt>
                <c:pt idx="125">
                  <c:v>2010</c:v>
                </c:pt>
                <c:pt idx="126">
                  <c:v>2011</c:v>
                </c:pt>
                <c:pt idx="127">
                  <c:v>2012</c:v>
                </c:pt>
                <c:pt idx="128">
                  <c:v>2013</c:v>
                </c:pt>
                <c:pt idx="129">
                  <c:v>2014</c:v>
                </c:pt>
                <c:pt idx="130">
                  <c:v>2015</c:v>
                </c:pt>
                <c:pt idx="131">
                  <c:v>2016</c:v>
                </c:pt>
                <c:pt idx="132">
                  <c:v>2017</c:v>
                </c:pt>
                <c:pt idx="133">
                  <c:v>2018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34"/>
                <c:pt idx="0">
                  <c:v>1728.68</c:v>
                </c:pt>
                <c:pt idx="1">
                  <c:v>1831.88</c:v>
                </c:pt>
                <c:pt idx="2">
                  <c:v>1847.53</c:v>
                </c:pt>
                <c:pt idx="3">
                  <c:v>1723.57</c:v>
                </c:pt>
                <c:pt idx="4">
                  <c:v>1754.53</c:v>
                </c:pt>
                <c:pt idx="5">
                  <c:v>1853.58</c:v>
                </c:pt>
                <c:pt idx="6">
                  <c:v>1749.74</c:v>
                </c:pt>
                <c:pt idx="7">
                  <c:v>1841.7</c:v>
                </c:pt>
                <c:pt idx="8">
                  <c:v>1832.44</c:v>
                </c:pt>
                <c:pt idx="9">
                  <c:v>2016.42</c:v>
                </c:pt>
                <c:pt idx="10">
                  <c:v>2021.83</c:v>
                </c:pt>
                <c:pt idx="11">
                  <c:v>1904.44</c:v>
                </c:pt>
                <c:pt idx="12">
                  <c:v>1904.51</c:v>
                </c:pt>
                <c:pt idx="13">
                  <c:v>2232.85</c:v>
                </c:pt>
                <c:pt idx="14">
                  <c:v>2104.56</c:v>
                </c:pt>
                <c:pt idx="15">
                  <c:v>2123.25</c:v>
                </c:pt>
                <c:pt idx="16">
                  <c:v>2161.51</c:v>
                </c:pt>
                <c:pt idx="17">
                  <c:v>2012.77</c:v>
                </c:pt>
                <c:pt idx="18">
                  <c:v>2203.87</c:v>
                </c:pt>
                <c:pt idx="19">
                  <c:v>2178.99</c:v>
                </c:pt>
                <c:pt idx="20">
                  <c:v>2111.25</c:v>
                </c:pt>
                <c:pt idx="21">
                  <c:v>2328.98</c:v>
                </c:pt>
                <c:pt idx="22">
                  <c:v>2358.22</c:v>
                </c:pt>
                <c:pt idx="23">
                  <c:v>2356.92</c:v>
                </c:pt>
                <c:pt idx="24">
                  <c:v>2333.2</c:v>
                </c:pt>
                <c:pt idx="25">
                  <c:v>2316.98</c:v>
                </c:pt>
                <c:pt idx="26">
                  <c:v>2399.77</c:v>
                </c:pt>
                <c:pt idx="27">
                  <c:v>2419.71</c:v>
                </c:pt>
                <c:pt idx="28">
                  <c:v>2430.63</c:v>
                </c:pt>
                <c:pt idx="29">
                  <c:v>2357.8</c:v>
                </c:pt>
                <c:pt idx="30">
                  <c:v>2512.06</c:v>
                </c:pt>
                <c:pt idx="31">
                  <c:v>2829.29</c:v>
                </c:pt>
                <c:pt idx="32">
                  <c:v>2940.63</c:v>
                </c:pt>
                <c:pt idx="33">
                  <c:v>2973.49</c:v>
                </c:pt>
                <c:pt idx="34">
                  <c:v>3219.31</c:v>
                </c:pt>
                <c:pt idx="35">
                  <c:v>2973.96</c:v>
                </c:pt>
                <c:pt idx="36">
                  <c:v>3244.35</c:v>
                </c:pt>
                <c:pt idx="37">
                  <c:v>3243.83</c:v>
                </c:pt>
                <c:pt idx="38">
                  <c:v>3243.55</c:v>
                </c:pt>
                <c:pt idx="39">
                  <c:v>3316.36</c:v>
                </c:pt>
                <c:pt idx="40">
                  <c:v>3414.35</c:v>
                </c:pt>
                <c:pt idx="41">
                  <c:v>3358.54</c:v>
                </c:pt>
                <c:pt idx="42">
                  <c:v>3346.89</c:v>
                </c:pt>
                <c:pt idx="43">
                  <c:v>3554.12</c:v>
                </c:pt>
                <c:pt idx="44">
                  <c:v>3665.09</c:v>
                </c:pt>
                <c:pt idx="45">
                  <c:v>3334.11</c:v>
                </c:pt>
                <c:pt idx="46">
                  <c:v>3320.81</c:v>
                </c:pt>
                <c:pt idx="47">
                  <c:v>3529.29</c:v>
                </c:pt>
                <c:pt idx="48">
                  <c:v>3786.8</c:v>
                </c:pt>
                <c:pt idx="49">
                  <c:v>3755.69</c:v>
                </c:pt>
                <c:pt idx="50">
                  <c:v>3825.3</c:v>
                </c:pt>
                <c:pt idx="51">
                  <c:v>3985.55</c:v>
                </c:pt>
                <c:pt idx="52">
                  <c:v>4074.92</c:v>
                </c:pt>
                <c:pt idx="53">
                  <c:v>4256.84</c:v>
                </c:pt>
                <c:pt idx="54">
                  <c:v>4803.78</c:v>
                </c:pt>
                <c:pt idx="55">
                  <c:v>4882.4</c:v>
                </c:pt>
                <c:pt idx="56">
                  <c:v>4986.24</c:v>
                </c:pt>
                <c:pt idx="57">
                  <c:v>4938.54</c:v>
                </c:pt>
                <c:pt idx="58">
                  <c:v>4825.65</c:v>
                </c:pt>
                <c:pt idx="59">
                  <c:v>4816.11</c:v>
                </c:pt>
                <c:pt idx="60">
                  <c:v>3677.67</c:v>
                </c:pt>
                <c:pt idx="61">
                  <c:v>2771.37</c:v>
                </c:pt>
                <c:pt idx="62">
                  <c:v>2710.95</c:v>
                </c:pt>
                <c:pt idx="63">
                  <c:v>2857.23</c:v>
                </c:pt>
                <c:pt idx="64">
                  <c:v>2866.77</c:v>
                </c:pt>
                <c:pt idx="65">
                  <c:v>3062</c:v>
                </c:pt>
                <c:pt idx="66">
                  <c:v>3389</c:v>
                </c:pt>
                <c:pt idx="67">
                  <c:v>3724</c:v>
                </c:pt>
                <c:pt idx="68">
                  <c:v>3944</c:v>
                </c:pt>
                <c:pt idx="69">
                  <c:v>4116</c:v>
                </c:pt>
                <c:pt idx="70">
                  <c:v>4417</c:v>
                </c:pt>
                <c:pt idx="71">
                  <c:v>4699</c:v>
                </c:pt>
                <c:pt idx="72">
                  <c:v>4999</c:v>
                </c:pt>
                <c:pt idx="73">
                  <c:v>5243</c:v>
                </c:pt>
                <c:pt idx="74">
                  <c:v>5665</c:v>
                </c:pt>
                <c:pt idx="75">
                  <c:v>6354</c:v>
                </c:pt>
                <c:pt idx="76">
                  <c:v>7055</c:v>
                </c:pt>
                <c:pt idx="77">
                  <c:v>7614</c:v>
                </c:pt>
                <c:pt idx="78">
                  <c:v>8176</c:v>
                </c:pt>
                <c:pt idx="79">
                  <c:v>9035</c:v>
                </c:pt>
                <c:pt idx="80">
                  <c:v>9459</c:v>
                </c:pt>
                <c:pt idx="81">
                  <c:v>10370</c:v>
                </c:pt>
                <c:pt idx="82">
                  <c:v>11400</c:v>
                </c:pt>
                <c:pt idx="83">
                  <c:v>12725</c:v>
                </c:pt>
                <c:pt idx="84">
                  <c:v>14145</c:v>
                </c:pt>
                <c:pt idx="85">
                  <c:v>15484</c:v>
                </c:pt>
                <c:pt idx="86">
                  <c:v>16004</c:v>
                </c:pt>
                <c:pt idx="87">
                  <c:v>17110</c:v>
                </c:pt>
                <c:pt idx="88">
                  <c:v>18226</c:v>
                </c:pt>
                <c:pt idx="89">
                  <c:v>17765</c:v>
                </c:pt>
                <c:pt idx="90">
                  <c:v>18082</c:v>
                </c:pt>
                <c:pt idx="91">
                  <c:v>18600</c:v>
                </c:pt>
                <c:pt idx="92">
                  <c:v>19230</c:v>
                </c:pt>
                <c:pt idx="93">
                  <c:v>20060</c:v>
                </c:pt>
                <c:pt idx="94">
                  <c:v>20982</c:v>
                </c:pt>
                <c:pt idx="95">
                  <c:v>21404</c:v>
                </c:pt>
                <c:pt idx="96">
                  <c:v>21924</c:v>
                </c:pt>
                <c:pt idx="97">
                  <c:v>22440</c:v>
                </c:pt>
                <c:pt idx="98">
                  <c:v>22805</c:v>
                </c:pt>
                <c:pt idx="99">
                  <c:v>23548</c:v>
                </c:pt>
                <c:pt idx="100">
                  <c:v>24437</c:v>
                </c:pt>
                <c:pt idx="101">
                  <c:v>24992</c:v>
                </c:pt>
                <c:pt idx="102">
                  <c:v>25904</c:v>
                </c:pt>
                <c:pt idx="103">
                  <c:v>27393</c:v>
                </c:pt>
                <c:pt idx="104">
                  <c:v>28601</c:v>
                </c:pt>
                <c:pt idx="105">
                  <c:v>29949</c:v>
                </c:pt>
                <c:pt idx="106">
                  <c:v>30837.43</c:v>
                </c:pt>
                <c:pt idx="107">
                  <c:v>30977.81</c:v>
                </c:pt>
                <c:pt idx="108">
                  <c:v>30920.66</c:v>
                </c:pt>
                <c:pt idx="109">
                  <c:v>31135.43</c:v>
                </c:pt>
                <c:pt idx="110">
                  <c:v>31887.28</c:v>
                </c:pt>
                <c:pt idx="111">
                  <c:v>32784.16</c:v>
                </c:pt>
                <c:pt idx="112">
                  <c:v>33038.29</c:v>
                </c:pt>
                <c:pt idx="113">
                  <c:v>32558.19</c:v>
                </c:pt>
                <c:pt idx="114">
                  <c:v>32394.52</c:v>
                </c:pt>
                <c:pt idx="115">
                  <c:v>33210.81</c:v>
                </c:pt>
                <c:pt idx="116">
                  <c:v>33246.39</c:v>
                </c:pt>
                <c:pt idx="117">
                  <c:v>33195.4</c:v>
                </c:pt>
                <c:pt idx="118">
                  <c:v>33619.95</c:v>
                </c:pt>
                <c:pt idx="119">
                  <c:v>34313.56</c:v>
                </c:pt>
                <c:pt idx="120">
                  <c:v>34857.76</c:v>
                </c:pt>
                <c:pt idx="121">
                  <c:v>35333.11</c:v>
                </c:pt>
                <c:pt idx="122">
                  <c:v>35892.71</c:v>
                </c:pt>
                <c:pt idx="123">
                  <c:v>35496.23</c:v>
                </c:pt>
                <c:pt idx="124">
                  <c:v>33590.01</c:v>
                </c:pt>
                <c:pt idx="125">
                  <c:v>35011.4</c:v>
                </c:pt>
                <c:pt idx="126">
                  <c:v>34979</c:v>
                </c:pt>
                <c:pt idx="127">
                  <c:v>35580</c:v>
                </c:pt>
                <c:pt idx="128">
                  <c:v>36354</c:v>
                </c:pt>
                <c:pt idx="129">
                  <c:v>36537</c:v>
                </c:pt>
                <c:pt idx="130">
                  <c:v>37031</c:v>
                </c:pt>
                <c:pt idx="131">
                  <c:v>37465</c:v>
                </c:pt>
                <c:pt idx="132">
                  <c:v>38414.86</c:v>
                </c:pt>
                <c:pt idx="133">
                  <c:v>38673.81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Szwecja</c:v>
                </c:pt>
              </c:strCache>
            </c:strRef>
          </c:tx>
          <c:spPr>
            <a:solidFill>
              <a:srgbClr val="00b050"/>
            </a:solidFill>
            <a:ln w="34920">
              <a:solidFill>
                <a:srgbClr val="00b050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34"/>
                <c:pt idx="0">
                  <c:v>1885</c:v>
                </c:pt>
                <c:pt idx="1">
                  <c:v>1886</c:v>
                </c:pt>
                <c:pt idx="2">
                  <c:v>1887</c:v>
                </c:pt>
                <c:pt idx="3">
                  <c:v>1888</c:v>
                </c:pt>
                <c:pt idx="4">
                  <c:v>1889</c:v>
                </c:pt>
                <c:pt idx="5">
                  <c:v>1890</c:v>
                </c:pt>
                <c:pt idx="6">
                  <c:v>1891</c:v>
                </c:pt>
                <c:pt idx="7">
                  <c:v>1892</c:v>
                </c:pt>
                <c:pt idx="8">
                  <c:v>1893</c:v>
                </c:pt>
                <c:pt idx="9">
                  <c:v>1894</c:v>
                </c:pt>
                <c:pt idx="10">
                  <c:v>1895</c:v>
                </c:pt>
                <c:pt idx="11">
                  <c:v>1896</c:v>
                </c:pt>
                <c:pt idx="12">
                  <c:v>1897</c:v>
                </c:pt>
                <c:pt idx="13">
                  <c:v>1898</c:v>
                </c:pt>
                <c:pt idx="14">
                  <c:v>1899</c:v>
                </c:pt>
                <c:pt idx="15">
                  <c:v>1900</c:v>
                </c:pt>
                <c:pt idx="16">
                  <c:v>1901</c:v>
                </c:pt>
                <c:pt idx="17">
                  <c:v>1902</c:v>
                </c:pt>
                <c:pt idx="18">
                  <c:v>1903</c:v>
                </c:pt>
                <c:pt idx="19">
                  <c:v>1904</c:v>
                </c:pt>
                <c:pt idx="20">
                  <c:v>1905</c:v>
                </c:pt>
                <c:pt idx="21">
                  <c:v>1906</c:v>
                </c:pt>
                <c:pt idx="22">
                  <c:v>1907</c:v>
                </c:pt>
                <c:pt idx="23">
                  <c:v>1908</c:v>
                </c:pt>
                <c:pt idx="24">
                  <c:v>1909</c:v>
                </c:pt>
                <c:pt idx="25">
                  <c:v>1910</c:v>
                </c:pt>
                <c:pt idx="26">
                  <c:v>1911</c:v>
                </c:pt>
                <c:pt idx="27">
                  <c:v>1912</c:v>
                </c:pt>
                <c:pt idx="28">
                  <c:v>1913</c:v>
                </c:pt>
                <c:pt idx="29">
                  <c:v>1914</c:v>
                </c:pt>
                <c:pt idx="30">
                  <c:v>1915</c:v>
                </c:pt>
                <c:pt idx="31">
                  <c:v>1916</c:v>
                </c:pt>
                <c:pt idx="32">
                  <c:v>1917</c:v>
                </c:pt>
                <c:pt idx="33">
                  <c:v>1918</c:v>
                </c:pt>
                <c:pt idx="34">
                  <c:v>1919</c:v>
                </c:pt>
                <c:pt idx="35">
                  <c:v>1920</c:v>
                </c:pt>
                <c:pt idx="36">
                  <c:v>1921</c:v>
                </c:pt>
                <c:pt idx="37">
                  <c:v>1922</c:v>
                </c:pt>
                <c:pt idx="38">
                  <c:v>1923</c:v>
                </c:pt>
                <c:pt idx="39">
                  <c:v>1924</c:v>
                </c:pt>
                <c:pt idx="40">
                  <c:v>1925</c:v>
                </c:pt>
                <c:pt idx="41">
                  <c:v>1926</c:v>
                </c:pt>
                <c:pt idx="42">
                  <c:v>1927</c:v>
                </c:pt>
                <c:pt idx="43">
                  <c:v>1928</c:v>
                </c:pt>
                <c:pt idx="44">
                  <c:v>1929</c:v>
                </c:pt>
                <c:pt idx="45">
                  <c:v>1930</c:v>
                </c:pt>
                <c:pt idx="46">
                  <c:v>1931</c:v>
                </c:pt>
                <c:pt idx="47">
                  <c:v>1932</c:v>
                </c:pt>
                <c:pt idx="48">
                  <c:v>1933</c:v>
                </c:pt>
                <c:pt idx="49">
                  <c:v>1934</c:v>
                </c:pt>
                <c:pt idx="50">
                  <c:v>1935</c:v>
                </c:pt>
                <c:pt idx="51">
                  <c:v>1936</c:v>
                </c:pt>
                <c:pt idx="52">
                  <c:v>1937</c:v>
                </c:pt>
                <c:pt idx="53">
                  <c:v>1938</c:v>
                </c:pt>
                <c:pt idx="54">
                  <c:v>1939</c:v>
                </c:pt>
                <c:pt idx="55">
                  <c:v>1940</c:v>
                </c:pt>
                <c:pt idx="56">
                  <c:v>1941</c:v>
                </c:pt>
                <c:pt idx="57">
                  <c:v>1942</c:v>
                </c:pt>
                <c:pt idx="58">
                  <c:v>1943</c:v>
                </c:pt>
                <c:pt idx="59">
                  <c:v>1944</c:v>
                </c:pt>
                <c:pt idx="60">
                  <c:v>1945</c:v>
                </c:pt>
                <c:pt idx="61">
                  <c:v>1946</c:v>
                </c:pt>
                <c:pt idx="62">
                  <c:v>1947</c:v>
                </c:pt>
                <c:pt idx="63">
                  <c:v>1948</c:v>
                </c:pt>
                <c:pt idx="64">
                  <c:v>1949</c:v>
                </c:pt>
                <c:pt idx="65">
                  <c:v>1950</c:v>
                </c:pt>
                <c:pt idx="66">
                  <c:v>1951</c:v>
                </c:pt>
                <c:pt idx="67">
                  <c:v>1952</c:v>
                </c:pt>
                <c:pt idx="68">
                  <c:v>1953</c:v>
                </c:pt>
                <c:pt idx="69">
                  <c:v>1954</c:v>
                </c:pt>
                <c:pt idx="70">
                  <c:v>1955</c:v>
                </c:pt>
                <c:pt idx="71">
                  <c:v>1956</c:v>
                </c:pt>
                <c:pt idx="72">
                  <c:v>1957</c:v>
                </c:pt>
                <c:pt idx="73">
                  <c:v>1958</c:v>
                </c:pt>
                <c:pt idx="74">
                  <c:v>1959</c:v>
                </c:pt>
                <c:pt idx="75">
                  <c:v>1960</c:v>
                </c:pt>
                <c:pt idx="76">
                  <c:v>1961</c:v>
                </c:pt>
                <c:pt idx="77">
                  <c:v>1962</c:v>
                </c:pt>
                <c:pt idx="78">
                  <c:v>1963</c:v>
                </c:pt>
                <c:pt idx="79">
                  <c:v>1964</c:v>
                </c:pt>
                <c:pt idx="80">
                  <c:v>1965</c:v>
                </c:pt>
                <c:pt idx="81">
                  <c:v>1966</c:v>
                </c:pt>
                <c:pt idx="82">
                  <c:v>1967</c:v>
                </c:pt>
                <c:pt idx="83">
                  <c:v>1968</c:v>
                </c:pt>
                <c:pt idx="84">
                  <c:v>1969</c:v>
                </c:pt>
                <c:pt idx="85">
                  <c:v>1970</c:v>
                </c:pt>
                <c:pt idx="86">
                  <c:v>1971</c:v>
                </c:pt>
                <c:pt idx="87">
                  <c:v>1972</c:v>
                </c:pt>
                <c:pt idx="88">
                  <c:v>1973</c:v>
                </c:pt>
                <c:pt idx="89">
                  <c:v>1974</c:v>
                </c:pt>
                <c:pt idx="90">
                  <c:v>1975</c:v>
                </c:pt>
                <c:pt idx="91">
                  <c:v>1976</c:v>
                </c:pt>
                <c:pt idx="92">
                  <c:v>1977</c:v>
                </c:pt>
                <c:pt idx="93">
                  <c:v>1978</c:v>
                </c:pt>
                <c:pt idx="94">
                  <c:v>1979</c:v>
                </c:pt>
                <c:pt idx="95">
                  <c:v>1980</c:v>
                </c:pt>
                <c:pt idx="96">
                  <c:v>1981</c:v>
                </c:pt>
                <c:pt idx="97">
                  <c:v>1982</c:v>
                </c:pt>
                <c:pt idx="98">
                  <c:v>1983</c:v>
                </c:pt>
                <c:pt idx="99">
                  <c:v>1984</c:v>
                </c:pt>
                <c:pt idx="100">
                  <c:v>1985</c:v>
                </c:pt>
                <c:pt idx="101">
                  <c:v>1986</c:v>
                </c:pt>
                <c:pt idx="102">
                  <c:v>1987</c:v>
                </c:pt>
                <c:pt idx="103">
                  <c:v>1988</c:v>
                </c:pt>
                <c:pt idx="104">
                  <c:v>1989</c:v>
                </c:pt>
                <c:pt idx="105">
                  <c:v>1990</c:v>
                </c:pt>
                <c:pt idx="106">
                  <c:v>1991</c:v>
                </c:pt>
                <c:pt idx="107">
                  <c:v>1992</c:v>
                </c:pt>
                <c:pt idx="108">
                  <c:v>1993</c:v>
                </c:pt>
                <c:pt idx="109">
                  <c:v>1994</c:v>
                </c:pt>
                <c:pt idx="110">
                  <c:v>1995</c:v>
                </c:pt>
                <c:pt idx="111">
                  <c:v>1996</c:v>
                </c:pt>
                <c:pt idx="112">
                  <c:v>1997</c:v>
                </c:pt>
                <c:pt idx="113">
                  <c:v>1998</c:v>
                </c:pt>
                <c:pt idx="114">
                  <c:v>1999</c:v>
                </c:pt>
                <c:pt idx="115">
                  <c:v>2000</c:v>
                </c:pt>
                <c:pt idx="116">
                  <c:v>2001</c:v>
                </c:pt>
                <c:pt idx="117">
                  <c:v>2002</c:v>
                </c:pt>
                <c:pt idx="118">
                  <c:v>2003</c:v>
                </c:pt>
                <c:pt idx="119">
                  <c:v>2004</c:v>
                </c:pt>
                <c:pt idx="120">
                  <c:v>2005</c:v>
                </c:pt>
                <c:pt idx="121">
                  <c:v>2006</c:v>
                </c:pt>
                <c:pt idx="122">
                  <c:v>2007</c:v>
                </c:pt>
                <c:pt idx="123">
                  <c:v>2008</c:v>
                </c:pt>
                <c:pt idx="124">
                  <c:v>2009</c:v>
                </c:pt>
                <c:pt idx="125">
                  <c:v>2010</c:v>
                </c:pt>
                <c:pt idx="126">
                  <c:v>2011</c:v>
                </c:pt>
                <c:pt idx="127">
                  <c:v>2012</c:v>
                </c:pt>
                <c:pt idx="128">
                  <c:v>2013</c:v>
                </c:pt>
                <c:pt idx="129">
                  <c:v>2014</c:v>
                </c:pt>
                <c:pt idx="130">
                  <c:v>2015</c:v>
                </c:pt>
                <c:pt idx="131">
                  <c:v>2016</c:v>
                </c:pt>
                <c:pt idx="132">
                  <c:v>2017</c:v>
                </c:pt>
                <c:pt idx="133">
                  <c:v>2018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34"/>
                <c:pt idx="0">
                  <c:v>2522</c:v>
                </c:pt>
                <c:pt idx="1">
                  <c:v>2547</c:v>
                </c:pt>
                <c:pt idx="2">
                  <c:v>2471</c:v>
                </c:pt>
                <c:pt idx="3">
                  <c:v>2511</c:v>
                </c:pt>
                <c:pt idx="4">
                  <c:v>2549</c:v>
                </c:pt>
                <c:pt idx="5">
                  <c:v>2606</c:v>
                </c:pt>
                <c:pt idx="6">
                  <c:v>2748</c:v>
                </c:pt>
                <c:pt idx="7">
                  <c:v>2713</c:v>
                </c:pt>
                <c:pt idx="8">
                  <c:v>2778</c:v>
                </c:pt>
                <c:pt idx="9">
                  <c:v>2791</c:v>
                </c:pt>
                <c:pt idx="10">
                  <c:v>2927</c:v>
                </c:pt>
                <c:pt idx="11">
                  <c:v>3003</c:v>
                </c:pt>
                <c:pt idx="12">
                  <c:v>3121</c:v>
                </c:pt>
                <c:pt idx="13">
                  <c:v>3228</c:v>
                </c:pt>
                <c:pt idx="14">
                  <c:v>3308</c:v>
                </c:pt>
                <c:pt idx="15">
                  <c:v>3320</c:v>
                </c:pt>
                <c:pt idx="16">
                  <c:v>3406</c:v>
                </c:pt>
                <c:pt idx="17">
                  <c:v>3362</c:v>
                </c:pt>
                <c:pt idx="18">
                  <c:v>3539</c:v>
                </c:pt>
                <c:pt idx="19">
                  <c:v>3599</c:v>
                </c:pt>
                <c:pt idx="20">
                  <c:v>3547</c:v>
                </c:pt>
                <c:pt idx="21">
                  <c:v>3830</c:v>
                </c:pt>
                <c:pt idx="22">
                  <c:v>4085</c:v>
                </c:pt>
                <c:pt idx="23">
                  <c:v>3959</c:v>
                </c:pt>
                <c:pt idx="24">
                  <c:v>3980</c:v>
                </c:pt>
                <c:pt idx="25">
                  <c:v>4053</c:v>
                </c:pt>
                <c:pt idx="26">
                  <c:v>4154</c:v>
                </c:pt>
                <c:pt idx="27">
                  <c:v>4312</c:v>
                </c:pt>
                <c:pt idx="28">
                  <c:v>4581</c:v>
                </c:pt>
                <c:pt idx="29">
                  <c:v>4678</c:v>
                </c:pt>
                <c:pt idx="30">
                  <c:v>4841</c:v>
                </c:pt>
                <c:pt idx="31">
                  <c:v>5109</c:v>
                </c:pt>
                <c:pt idx="32">
                  <c:v>4799</c:v>
                </c:pt>
                <c:pt idx="33">
                  <c:v>4434</c:v>
                </c:pt>
                <c:pt idx="34">
                  <c:v>4503</c:v>
                </c:pt>
                <c:pt idx="35">
                  <c:v>4788</c:v>
                </c:pt>
                <c:pt idx="36">
                  <c:v>4543</c:v>
                </c:pt>
                <c:pt idx="37">
                  <c:v>4868</c:v>
                </c:pt>
                <c:pt idx="38">
                  <c:v>5023</c:v>
                </c:pt>
                <c:pt idx="39">
                  <c:v>5365</c:v>
                </c:pt>
                <c:pt idx="40">
                  <c:v>5488</c:v>
                </c:pt>
                <c:pt idx="41">
                  <c:v>5756</c:v>
                </c:pt>
                <c:pt idx="42">
                  <c:v>5942</c:v>
                </c:pt>
                <c:pt idx="43">
                  <c:v>6113</c:v>
                </c:pt>
                <c:pt idx="44">
                  <c:v>6476</c:v>
                </c:pt>
                <c:pt idx="45">
                  <c:v>6755</c:v>
                </c:pt>
                <c:pt idx="46">
                  <c:v>6582</c:v>
                </c:pt>
                <c:pt idx="47">
                  <c:v>6325</c:v>
                </c:pt>
                <c:pt idx="48">
                  <c:v>6429</c:v>
                </c:pt>
                <c:pt idx="49">
                  <c:v>6845</c:v>
                </c:pt>
                <c:pt idx="50">
                  <c:v>7160</c:v>
                </c:pt>
                <c:pt idx="51">
                  <c:v>7396</c:v>
                </c:pt>
                <c:pt idx="52">
                  <c:v>7579</c:v>
                </c:pt>
                <c:pt idx="53">
                  <c:v>7812</c:v>
                </c:pt>
                <c:pt idx="54">
                  <c:v>8370</c:v>
                </c:pt>
                <c:pt idx="55">
                  <c:v>7739</c:v>
                </c:pt>
                <c:pt idx="56">
                  <c:v>7511</c:v>
                </c:pt>
                <c:pt idx="57">
                  <c:v>7557</c:v>
                </c:pt>
                <c:pt idx="58">
                  <c:v>7779</c:v>
                </c:pt>
                <c:pt idx="59">
                  <c:v>7987</c:v>
                </c:pt>
                <c:pt idx="60">
                  <c:v>8201</c:v>
                </c:pt>
                <c:pt idx="61">
                  <c:v>9000</c:v>
                </c:pt>
                <c:pt idx="62">
                  <c:v>9709</c:v>
                </c:pt>
                <c:pt idx="63">
                  <c:v>9822</c:v>
                </c:pt>
                <c:pt idx="64">
                  <c:v>10127</c:v>
                </c:pt>
                <c:pt idx="65">
                  <c:v>10742</c:v>
                </c:pt>
                <c:pt idx="66">
                  <c:v>11077</c:v>
                </c:pt>
                <c:pt idx="67">
                  <c:v>11152</c:v>
                </c:pt>
                <c:pt idx="68">
                  <c:v>11389</c:v>
                </c:pt>
                <c:pt idx="69">
                  <c:v>11799</c:v>
                </c:pt>
                <c:pt idx="70">
                  <c:v>12060</c:v>
                </c:pt>
                <c:pt idx="71">
                  <c:v>12428</c:v>
                </c:pt>
                <c:pt idx="72">
                  <c:v>12899</c:v>
                </c:pt>
                <c:pt idx="73">
                  <c:v>12884</c:v>
                </c:pt>
                <c:pt idx="74">
                  <c:v>13211</c:v>
                </c:pt>
                <c:pt idx="75">
                  <c:v>13849</c:v>
                </c:pt>
                <c:pt idx="76">
                  <c:v>14564</c:v>
                </c:pt>
                <c:pt idx="77">
                  <c:v>15093</c:v>
                </c:pt>
                <c:pt idx="78">
                  <c:v>15808</c:v>
                </c:pt>
                <c:pt idx="79">
                  <c:v>16761</c:v>
                </c:pt>
                <c:pt idx="80">
                  <c:v>17239</c:v>
                </c:pt>
                <c:pt idx="81">
                  <c:v>17432</c:v>
                </c:pt>
                <c:pt idx="82">
                  <c:v>17883</c:v>
                </c:pt>
                <c:pt idx="83">
                  <c:v>18428</c:v>
                </c:pt>
                <c:pt idx="84">
                  <c:v>19215</c:v>
                </c:pt>
                <c:pt idx="85">
                  <c:v>20269</c:v>
                </c:pt>
                <c:pt idx="86">
                  <c:v>20320</c:v>
                </c:pt>
                <c:pt idx="87">
                  <c:v>20725</c:v>
                </c:pt>
                <c:pt idx="88">
                  <c:v>21509</c:v>
                </c:pt>
                <c:pt idx="89">
                  <c:v>22132</c:v>
                </c:pt>
                <c:pt idx="90">
                  <c:v>22607</c:v>
                </c:pt>
                <c:pt idx="91">
                  <c:v>22765</c:v>
                </c:pt>
                <c:pt idx="92">
                  <c:v>22322</c:v>
                </c:pt>
                <c:pt idx="93">
                  <c:v>22646</c:v>
                </c:pt>
                <c:pt idx="94">
                  <c:v>23465</c:v>
                </c:pt>
                <c:pt idx="95">
                  <c:v>23809</c:v>
                </c:pt>
                <c:pt idx="96">
                  <c:v>23777</c:v>
                </c:pt>
                <c:pt idx="97">
                  <c:v>24002</c:v>
                </c:pt>
                <c:pt idx="98">
                  <c:v>24412</c:v>
                </c:pt>
                <c:pt idx="99">
                  <c:v>25357</c:v>
                </c:pt>
                <c:pt idx="100">
                  <c:v>25805</c:v>
                </c:pt>
                <c:pt idx="101">
                  <c:v>26309</c:v>
                </c:pt>
                <c:pt idx="102">
                  <c:v>27016</c:v>
                </c:pt>
                <c:pt idx="103">
                  <c:v>27468</c:v>
                </c:pt>
                <c:pt idx="104">
                  <c:v>27933</c:v>
                </c:pt>
                <c:pt idx="105">
                  <c:v>28068</c:v>
                </c:pt>
                <c:pt idx="106">
                  <c:v>27614.03</c:v>
                </c:pt>
                <c:pt idx="107">
                  <c:v>27198.53</c:v>
                </c:pt>
                <c:pt idx="108">
                  <c:v>26558.83</c:v>
                </c:pt>
                <c:pt idx="109">
                  <c:v>27505.96</c:v>
                </c:pt>
                <c:pt idx="110">
                  <c:v>28519.44</c:v>
                </c:pt>
                <c:pt idx="111">
                  <c:v>29012.1</c:v>
                </c:pt>
                <c:pt idx="112">
                  <c:v>29862.67</c:v>
                </c:pt>
                <c:pt idx="113">
                  <c:v>31187.16</c:v>
                </c:pt>
                <c:pt idx="114">
                  <c:v>32705.21</c:v>
                </c:pt>
                <c:pt idx="115">
                  <c:v>34202.6</c:v>
                </c:pt>
                <c:pt idx="116">
                  <c:v>34666.66</c:v>
                </c:pt>
                <c:pt idx="117">
                  <c:v>35569.77</c:v>
                </c:pt>
                <c:pt idx="118">
                  <c:v>36435.75</c:v>
                </c:pt>
                <c:pt idx="119">
                  <c:v>38016.06</c:v>
                </c:pt>
                <c:pt idx="120">
                  <c:v>39258.99</c:v>
                </c:pt>
                <c:pt idx="121">
                  <c:v>40992.3</c:v>
                </c:pt>
                <c:pt idx="122">
                  <c:v>42399.84</c:v>
                </c:pt>
                <c:pt idx="123">
                  <c:v>42189.96</c:v>
                </c:pt>
                <c:pt idx="124">
                  <c:v>40116.31</c:v>
                </c:pt>
                <c:pt idx="125">
                  <c:v>42634.75</c:v>
                </c:pt>
                <c:pt idx="126">
                  <c:v>42079</c:v>
                </c:pt>
                <c:pt idx="127">
                  <c:v>41650</c:v>
                </c:pt>
                <c:pt idx="128">
                  <c:v>41811</c:v>
                </c:pt>
                <c:pt idx="129">
                  <c:v>42476</c:v>
                </c:pt>
                <c:pt idx="130">
                  <c:v>43746</c:v>
                </c:pt>
                <c:pt idx="131">
                  <c:v>44659</c:v>
                </c:pt>
                <c:pt idx="132">
                  <c:v>45192.74</c:v>
                </c:pt>
                <c:pt idx="133">
                  <c:v>45541.89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UK</c:v>
                </c:pt>
              </c:strCache>
            </c:strRef>
          </c:tx>
          <c:spPr>
            <a:solidFill>
              <a:srgbClr val="000000"/>
            </a:solidFill>
            <a:ln w="34920">
              <a:solidFill>
                <a:srgbClr val="000000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34"/>
                <c:pt idx="0">
                  <c:v>1885</c:v>
                </c:pt>
                <c:pt idx="1">
                  <c:v>1886</c:v>
                </c:pt>
                <c:pt idx="2">
                  <c:v>1887</c:v>
                </c:pt>
                <c:pt idx="3">
                  <c:v>1888</c:v>
                </c:pt>
                <c:pt idx="4">
                  <c:v>1889</c:v>
                </c:pt>
                <c:pt idx="5">
                  <c:v>1890</c:v>
                </c:pt>
                <c:pt idx="6">
                  <c:v>1891</c:v>
                </c:pt>
                <c:pt idx="7">
                  <c:v>1892</c:v>
                </c:pt>
                <c:pt idx="8">
                  <c:v>1893</c:v>
                </c:pt>
                <c:pt idx="9">
                  <c:v>1894</c:v>
                </c:pt>
                <c:pt idx="10">
                  <c:v>1895</c:v>
                </c:pt>
                <c:pt idx="11">
                  <c:v>1896</c:v>
                </c:pt>
                <c:pt idx="12">
                  <c:v>1897</c:v>
                </c:pt>
                <c:pt idx="13">
                  <c:v>1898</c:v>
                </c:pt>
                <c:pt idx="14">
                  <c:v>1899</c:v>
                </c:pt>
                <c:pt idx="15">
                  <c:v>1900</c:v>
                </c:pt>
                <c:pt idx="16">
                  <c:v>1901</c:v>
                </c:pt>
                <c:pt idx="17">
                  <c:v>1902</c:v>
                </c:pt>
                <c:pt idx="18">
                  <c:v>1903</c:v>
                </c:pt>
                <c:pt idx="19">
                  <c:v>1904</c:v>
                </c:pt>
                <c:pt idx="20">
                  <c:v>1905</c:v>
                </c:pt>
                <c:pt idx="21">
                  <c:v>1906</c:v>
                </c:pt>
                <c:pt idx="22">
                  <c:v>1907</c:v>
                </c:pt>
                <c:pt idx="23">
                  <c:v>1908</c:v>
                </c:pt>
                <c:pt idx="24">
                  <c:v>1909</c:v>
                </c:pt>
                <c:pt idx="25">
                  <c:v>1910</c:v>
                </c:pt>
                <c:pt idx="26">
                  <c:v>1911</c:v>
                </c:pt>
                <c:pt idx="27">
                  <c:v>1912</c:v>
                </c:pt>
                <c:pt idx="28">
                  <c:v>1913</c:v>
                </c:pt>
                <c:pt idx="29">
                  <c:v>1914</c:v>
                </c:pt>
                <c:pt idx="30">
                  <c:v>1915</c:v>
                </c:pt>
                <c:pt idx="31">
                  <c:v>1916</c:v>
                </c:pt>
                <c:pt idx="32">
                  <c:v>1917</c:v>
                </c:pt>
                <c:pt idx="33">
                  <c:v>1918</c:v>
                </c:pt>
                <c:pt idx="34">
                  <c:v>1919</c:v>
                </c:pt>
                <c:pt idx="35">
                  <c:v>1920</c:v>
                </c:pt>
                <c:pt idx="36">
                  <c:v>1921</c:v>
                </c:pt>
                <c:pt idx="37">
                  <c:v>1922</c:v>
                </c:pt>
                <c:pt idx="38">
                  <c:v>1923</c:v>
                </c:pt>
                <c:pt idx="39">
                  <c:v>1924</c:v>
                </c:pt>
                <c:pt idx="40">
                  <c:v>1925</c:v>
                </c:pt>
                <c:pt idx="41">
                  <c:v>1926</c:v>
                </c:pt>
                <c:pt idx="42">
                  <c:v>1927</c:v>
                </c:pt>
                <c:pt idx="43">
                  <c:v>1928</c:v>
                </c:pt>
                <c:pt idx="44">
                  <c:v>1929</c:v>
                </c:pt>
                <c:pt idx="45">
                  <c:v>1930</c:v>
                </c:pt>
                <c:pt idx="46">
                  <c:v>1931</c:v>
                </c:pt>
                <c:pt idx="47">
                  <c:v>1932</c:v>
                </c:pt>
                <c:pt idx="48">
                  <c:v>1933</c:v>
                </c:pt>
                <c:pt idx="49">
                  <c:v>1934</c:v>
                </c:pt>
                <c:pt idx="50">
                  <c:v>1935</c:v>
                </c:pt>
                <c:pt idx="51">
                  <c:v>1936</c:v>
                </c:pt>
                <c:pt idx="52">
                  <c:v>1937</c:v>
                </c:pt>
                <c:pt idx="53">
                  <c:v>1938</c:v>
                </c:pt>
                <c:pt idx="54">
                  <c:v>1939</c:v>
                </c:pt>
                <c:pt idx="55">
                  <c:v>1940</c:v>
                </c:pt>
                <c:pt idx="56">
                  <c:v>1941</c:v>
                </c:pt>
                <c:pt idx="57">
                  <c:v>1942</c:v>
                </c:pt>
                <c:pt idx="58">
                  <c:v>1943</c:v>
                </c:pt>
                <c:pt idx="59">
                  <c:v>1944</c:v>
                </c:pt>
                <c:pt idx="60">
                  <c:v>1945</c:v>
                </c:pt>
                <c:pt idx="61">
                  <c:v>1946</c:v>
                </c:pt>
                <c:pt idx="62">
                  <c:v>1947</c:v>
                </c:pt>
                <c:pt idx="63">
                  <c:v>1948</c:v>
                </c:pt>
                <c:pt idx="64">
                  <c:v>1949</c:v>
                </c:pt>
                <c:pt idx="65">
                  <c:v>1950</c:v>
                </c:pt>
                <c:pt idx="66">
                  <c:v>1951</c:v>
                </c:pt>
                <c:pt idx="67">
                  <c:v>1952</c:v>
                </c:pt>
                <c:pt idx="68">
                  <c:v>1953</c:v>
                </c:pt>
                <c:pt idx="69">
                  <c:v>1954</c:v>
                </c:pt>
                <c:pt idx="70">
                  <c:v>1955</c:v>
                </c:pt>
                <c:pt idx="71">
                  <c:v>1956</c:v>
                </c:pt>
                <c:pt idx="72">
                  <c:v>1957</c:v>
                </c:pt>
                <c:pt idx="73">
                  <c:v>1958</c:v>
                </c:pt>
                <c:pt idx="74">
                  <c:v>1959</c:v>
                </c:pt>
                <c:pt idx="75">
                  <c:v>1960</c:v>
                </c:pt>
                <c:pt idx="76">
                  <c:v>1961</c:v>
                </c:pt>
                <c:pt idx="77">
                  <c:v>1962</c:v>
                </c:pt>
                <c:pt idx="78">
                  <c:v>1963</c:v>
                </c:pt>
                <c:pt idx="79">
                  <c:v>1964</c:v>
                </c:pt>
                <c:pt idx="80">
                  <c:v>1965</c:v>
                </c:pt>
                <c:pt idx="81">
                  <c:v>1966</c:v>
                </c:pt>
                <c:pt idx="82">
                  <c:v>1967</c:v>
                </c:pt>
                <c:pt idx="83">
                  <c:v>1968</c:v>
                </c:pt>
                <c:pt idx="84">
                  <c:v>1969</c:v>
                </c:pt>
                <c:pt idx="85">
                  <c:v>1970</c:v>
                </c:pt>
                <c:pt idx="86">
                  <c:v>1971</c:v>
                </c:pt>
                <c:pt idx="87">
                  <c:v>1972</c:v>
                </c:pt>
                <c:pt idx="88">
                  <c:v>1973</c:v>
                </c:pt>
                <c:pt idx="89">
                  <c:v>1974</c:v>
                </c:pt>
                <c:pt idx="90">
                  <c:v>1975</c:v>
                </c:pt>
                <c:pt idx="91">
                  <c:v>1976</c:v>
                </c:pt>
                <c:pt idx="92">
                  <c:v>1977</c:v>
                </c:pt>
                <c:pt idx="93">
                  <c:v>1978</c:v>
                </c:pt>
                <c:pt idx="94">
                  <c:v>1979</c:v>
                </c:pt>
                <c:pt idx="95">
                  <c:v>1980</c:v>
                </c:pt>
                <c:pt idx="96">
                  <c:v>1981</c:v>
                </c:pt>
                <c:pt idx="97">
                  <c:v>1982</c:v>
                </c:pt>
                <c:pt idx="98">
                  <c:v>1983</c:v>
                </c:pt>
                <c:pt idx="99">
                  <c:v>1984</c:v>
                </c:pt>
                <c:pt idx="100">
                  <c:v>1985</c:v>
                </c:pt>
                <c:pt idx="101">
                  <c:v>1986</c:v>
                </c:pt>
                <c:pt idx="102">
                  <c:v>1987</c:v>
                </c:pt>
                <c:pt idx="103">
                  <c:v>1988</c:v>
                </c:pt>
                <c:pt idx="104">
                  <c:v>1989</c:v>
                </c:pt>
                <c:pt idx="105">
                  <c:v>1990</c:v>
                </c:pt>
                <c:pt idx="106">
                  <c:v>1991</c:v>
                </c:pt>
                <c:pt idx="107">
                  <c:v>1992</c:v>
                </c:pt>
                <c:pt idx="108">
                  <c:v>1993</c:v>
                </c:pt>
                <c:pt idx="109">
                  <c:v>1994</c:v>
                </c:pt>
                <c:pt idx="110">
                  <c:v>1995</c:v>
                </c:pt>
                <c:pt idx="111">
                  <c:v>1996</c:v>
                </c:pt>
                <c:pt idx="112">
                  <c:v>1997</c:v>
                </c:pt>
                <c:pt idx="113">
                  <c:v>1998</c:v>
                </c:pt>
                <c:pt idx="114">
                  <c:v>1999</c:v>
                </c:pt>
                <c:pt idx="115">
                  <c:v>2000</c:v>
                </c:pt>
                <c:pt idx="116">
                  <c:v>2001</c:v>
                </c:pt>
                <c:pt idx="117">
                  <c:v>2002</c:v>
                </c:pt>
                <c:pt idx="118">
                  <c:v>2003</c:v>
                </c:pt>
                <c:pt idx="119">
                  <c:v>2004</c:v>
                </c:pt>
                <c:pt idx="120">
                  <c:v>2005</c:v>
                </c:pt>
                <c:pt idx="121">
                  <c:v>2006</c:v>
                </c:pt>
                <c:pt idx="122">
                  <c:v>2007</c:v>
                </c:pt>
                <c:pt idx="123">
                  <c:v>2008</c:v>
                </c:pt>
                <c:pt idx="124">
                  <c:v>2009</c:v>
                </c:pt>
                <c:pt idx="125">
                  <c:v>2010</c:v>
                </c:pt>
                <c:pt idx="126">
                  <c:v>2011</c:v>
                </c:pt>
                <c:pt idx="127">
                  <c:v>2012</c:v>
                </c:pt>
                <c:pt idx="128">
                  <c:v>2013</c:v>
                </c:pt>
                <c:pt idx="129">
                  <c:v>2014</c:v>
                </c:pt>
                <c:pt idx="130">
                  <c:v>2015</c:v>
                </c:pt>
                <c:pt idx="131">
                  <c:v>2016</c:v>
                </c:pt>
                <c:pt idx="132">
                  <c:v>2017</c:v>
                </c:pt>
                <c:pt idx="133">
                  <c:v>2018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34"/>
                <c:pt idx="0">
                  <c:v>6132</c:v>
                </c:pt>
                <c:pt idx="1">
                  <c:v>6170</c:v>
                </c:pt>
                <c:pt idx="2">
                  <c:v>6358</c:v>
                </c:pt>
                <c:pt idx="3">
                  <c:v>6585</c:v>
                </c:pt>
                <c:pt idx="4">
                  <c:v>6876</c:v>
                </c:pt>
                <c:pt idx="5">
                  <c:v>6845</c:v>
                </c:pt>
                <c:pt idx="6">
                  <c:v>6781</c:v>
                </c:pt>
                <c:pt idx="7">
                  <c:v>6553</c:v>
                </c:pt>
                <c:pt idx="8">
                  <c:v>6486</c:v>
                </c:pt>
                <c:pt idx="9">
                  <c:v>6851</c:v>
                </c:pt>
                <c:pt idx="10">
                  <c:v>6996</c:v>
                </c:pt>
                <c:pt idx="11">
                  <c:v>7211</c:v>
                </c:pt>
                <c:pt idx="12">
                  <c:v>7229</c:v>
                </c:pt>
                <c:pt idx="13">
                  <c:v>7500</c:v>
                </c:pt>
                <c:pt idx="14">
                  <c:v>7729</c:v>
                </c:pt>
                <c:pt idx="15">
                  <c:v>7594</c:v>
                </c:pt>
                <c:pt idx="16">
                  <c:v>7516</c:v>
                </c:pt>
                <c:pt idx="17">
                  <c:v>7635</c:v>
                </c:pt>
                <c:pt idx="18">
                  <c:v>7482</c:v>
                </c:pt>
                <c:pt idx="19">
                  <c:v>7455</c:v>
                </c:pt>
                <c:pt idx="20">
                  <c:v>7603</c:v>
                </c:pt>
                <c:pt idx="21">
                  <c:v>7782</c:v>
                </c:pt>
                <c:pt idx="22">
                  <c:v>7855</c:v>
                </c:pt>
                <c:pt idx="23">
                  <c:v>7461</c:v>
                </c:pt>
                <c:pt idx="24">
                  <c:v>7557</c:v>
                </c:pt>
                <c:pt idx="25">
                  <c:v>7718</c:v>
                </c:pt>
                <c:pt idx="26">
                  <c:v>7874</c:v>
                </c:pt>
                <c:pt idx="27">
                  <c:v>7954</c:v>
                </c:pt>
                <c:pt idx="28">
                  <c:v>8212</c:v>
                </c:pt>
                <c:pt idx="29">
                  <c:v>8131</c:v>
                </c:pt>
                <c:pt idx="30">
                  <c:v>8639</c:v>
                </c:pt>
                <c:pt idx="31">
                  <c:v>8702</c:v>
                </c:pt>
                <c:pt idx="32">
                  <c:v>8665</c:v>
                </c:pt>
                <c:pt idx="33">
                  <c:v>8630</c:v>
                </c:pt>
                <c:pt idx="34">
                  <c:v>7605</c:v>
                </c:pt>
                <c:pt idx="35">
                  <c:v>7017</c:v>
                </c:pt>
                <c:pt idx="36">
                  <c:v>6792</c:v>
                </c:pt>
                <c:pt idx="37">
                  <c:v>7391</c:v>
                </c:pt>
                <c:pt idx="38">
                  <c:v>7587</c:v>
                </c:pt>
                <c:pt idx="39">
                  <c:v>7844</c:v>
                </c:pt>
                <c:pt idx="40">
                  <c:v>8199</c:v>
                </c:pt>
                <c:pt idx="41">
                  <c:v>7868</c:v>
                </c:pt>
                <c:pt idx="42">
                  <c:v>8472</c:v>
                </c:pt>
                <c:pt idx="43">
                  <c:v>8539</c:v>
                </c:pt>
                <c:pt idx="44">
                  <c:v>8772</c:v>
                </c:pt>
                <c:pt idx="45">
                  <c:v>8673</c:v>
                </c:pt>
                <c:pt idx="46">
                  <c:v>8190</c:v>
                </c:pt>
                <c:pt idx="47">
                  <c:v>8206</c:v>
                </c:pt>
                <c:pt idx="48">
                  <c:v>8411</c:v>
                </c:pt>
                <c:pt idx="49">
                  <c:v>8939</c:v>
                </c:pt>
                <c:pt idx="50">
                  <c:v>9244</c:v>
                </c:pt>
                <c:pt idx="51">
                  <c:v>9620</c:v>
                </c:pt>
                <c:pt idx="52">
                  <c:v>9911</c:v>
                </c:pt>
                <c:pt idx="53">
                  <c:v>9988</c:v>
                </c:pt>
                <c:pt idx="54">
                  <c:v>9982</c:v>
                </c:pt>
                <c:pt idx="55">
                  <c:v>10928</c:v>
                </c:pt>
                <c:pt idx="56">
                  <c:v>11926</c:v>
                </c:pt>
                <c:pt idx="57">
                  <c:v>12176</c:v>
                </c:pt>
                <c:pt idx="58">
                  <c:v>12344</c:v>
                </c:pt>
                <c:pt idx="59">
                  <c:v>11803</c:v>
                </c:pt>
                <c:pt idx="60">
                  <c:v>11247</c:v>
                </c:pt>
                <c:pt idx="61">
                  <c:v>10751</c:v>
                </c:pt>
                <c:pt idx="62">
                  <c:v>10527</c:v>
                </c:pt>
                <c:pt idx="63">
                  <c:v>10753</c:v>
                </c:pt>
                <c:pt idx="64">
                  <c:v>11088</c:v>
                </c:pt>
                <c:pt idx="65">
                  <c:v>11061</c:v>
                </c:pt>
                <c:pt idx="66">
                  <c:v>11354</c:v>
                </c:pt>
                <c:pt idx="67">
                  <c:v>11303</c:v>
                </c:pt>
                <c:pt idx="68">
                  <c:v>11709</c:v>
                </c:pt>
                <c:pt idx="69">
                  <c:v>12145</c:v>
                </c:pt>
                <c:pt idx="70">
                  <c:v>12541</c:v>
                </c:pt>
                <c:pt idx="71">
                  <c:v>12639</c:v>
                </c:pt>
                <c:pt idx="72">
                  <c:v>12779</c:v>
                </c:pt>
                <c:pt idx="73">
                  <c:v>12698</c:v>
                </c:pt>
                <c:pt idx="74">
                  <c:v>13134</c:v>
                </c:pt>
                <c:pt idx="75">
                  <c:v>13780</c:v>
                </c:pt>
                <c:pt idx="76">
                  <c:v>14118</c:v>
                </c:pt>
                <c:pt idx="77">
                  <c:v>14131</c:v>
                </c:pt>
                <c:pt idx="78">
                  <c:v>14583</c:v>
                </c:pt>
                <c:pt idx="79">
                  <c:v>15251</c:v>
                </c:pt>
                <c:pt idx="80">
                  <c:v>15545</c:v>
                </c:pt>
                <c:pt idx="81">
                  <c:v>15757</c:v>
                </c:pt>
                <c:pt idx="82">
                  <c:v>16018</c:v>
                </c:pt>
                <c:pt idx="83">
                  <c:v>16593</c:v>
                </c:pt>
                <c:pt idx="84">
                  <c:v>16820</c:v>
                </c:pt>
                <c:pt idx="85">
                  <c:v>17162</c:v>
                </c:pt>
                <c:pt idx="86">
                  <c:v>17440</c:v>
                </c:pt>
                <c:pt idx="87">
                  <c:v>18002</c:v>
                </c:pt>
                <c:pt idx="88">
                  <c:v>19168</c:v>
                </c:pt>
                <c:pt idx="89">
                  <c:v>18903</c:v>
                </c:pt>
                <c:pt idx="90">
                  <c:v>18884</c:v>
                </c:pt>
                <c:pt idx="91">
                  <c:v>19311</c:v>
                </c:pt>
                <c:pt idx="92">
                  <c:v>19740</c:v>
                </c:pt>
                <c:pt idx="93">
                  <c:v>20448</c:v>
                </c:pt>
                <c:pt idx="94">
                  <c:v>20988</c:v>
                </c:pt>
                <c:pt idx="95">
                  <c:v>20612</c:v>
                </c:pt>
                <c:pt idx="96">
                  <c:v>20319</c:v>
                </c:pt>
                <c:pt idx="97">
                  <c:v>20650</c:v>
                </c:pt>
                <c:pt idx="98">
                  <c:v>21366</c:v>
                </c:pt>
                <c:pt idx="99">
                  <c:v>21869</c:v>
                </c:pt>
                <c:pt idx="100">
                  <c:v>22579</c:v>
                </c:pt>
                <c:pt idx="101">
                  <c:v>23498</c:v>
                </c:pt>
                <c:pt idx="102">
                  <c:v>24536</c:v>
                </c:pt>
                <c:pt idx="103">
                  <c:v>25679</c:v>
                </c:pt>
                <c:pt idx="104">
                  <c:v>26164</c:v>
                </c:pt>
                <c:pt idx="105">
                  <c:v>26189</c:v>
                </c:pt>
                <c:pt idx="106">
                  <c:v>25792.01</c:v>
                </c:pt>
                <c:pt idx="107">
                  <c:v>25790.18</c:v>
                </c:pt>
                <c:pt idx="108">
                  <c:v>26349.34</c:v>
                </c:pt>
                <c:pt idx="109">
                  <c:v>27277.54</c:v>
                </c:pt>
                <c:pt idx="110">
                  <c:v>27861.22</c:v>
                </c:pt>
                <c:pt idx="111">
                  <c:v>28472.25</c:v>
                </c:pt>
                <c:pt idx="112">
                  <c:v>29259.76</c:v>
                </c:pt>
                <c:pt idx="113">
                  <c:v>30077.38</c:v>
                </c:pt>
                <c:pt idx="114">
                  <c:v>30932.54</c:v>
                </c:pt>
                <c:pt idx="115">
                  <c:v>31946.04</c:v>
                </c:pt>
                <c:pt idx="116">
                  <c:v>32660.44</c:v>
                </c:pt>
                <c:pt idx="117">
                  <c:v>33271.3</c:v>
                </c:pt>
                <c:pt idx="118">
                  <c:v>34232.43</c:v>
                </c:pt>
                <c:pt idx="119">
                  <c:v>34865.78</c:v>
                </c:pt>
                <c:pt idx="120">
                  <c:v>35623.63</c:v>
                </c:pt>
                <c:pt idx="121">
                  <c:v>36214.07</c:v>
                </c:pt>
                <c:pt idx="122">
                  <c:v>36816.68</c:v>
                </c:pt>
                <c:pt idx="123">
                  <c:v>36264.79</c:v>
                </c:pt>
                <c:pt idx="124">
                  <c:v>34402.36</c:v>
                </c:pt>
                <c:pt idx="125">
                  <c:v>34754.47</c:v>
                </c:pt>
                <c:pt idx="126">
                  <c:v>34971</c:v>
                </c:pt>
                <c:pt idx="127">
                  <c:v>35185</c:v>
                </c:pt>
                <c:pt idx="128">
                  <c:v>35618</c:v>
                </c:pt>
                <c:pt idx="129">
                  <c:v>36436</c:v>
                </c:pt>
                <c:pt idx="130">
                  <c:v>36941</c:v>
                </c:pt>
                <c:pt idx="131">
                  <c:v>37334</c:v>
                </c:pt>
                <c:pt idx="132">
                  <c:v>37782.83</c:v>
                </c:pt>
                <c:pt idx="133">
                  <c:v>38058.09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USA</c:v>
                </c:pt>
              </c:strCache>
            </c:strRef>
          </c:tx>
          <c:spPr>
            <a:solidFill>
              <a:srgbClr val="0070c0"/>
            </a:solidFill>
            <a:ln w="34920">
              <a:solidFill>
                <a:srgbClr val="0070c0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34"/>
                <c:pt idx="0">
                  <c:v>1885</c:v>
                </c:pt>
                <c:pt idx="1">
                  <c:v>1886</c:v>
                </c:pt>
                <c:pt idx="2">
                  <c:v>1887</c:v>
                </c:pt>
                <c:pt idx="3">
                  <c:v>1888</c:v>
                </c:pt>
                <c:pt idx="4">
                  <c:v>1889</c:v>
                </c:pt>
                <c:pt idx="5">
                  <c:v>1890</c:v>
                </c:pt>
                <c:pt idx="6">
                  <c:v>1891</c:v>
                </c:pt>
                <c:pt idx="7">
                  <c:v>1892</c:v>
                </c:pt>
                <c:pt idx="8">
                  <c:v>1893</c:v>
                </c:pt>
                <c:pt idx="9">
                  <c:v>1894</c:v>
                </c:pt>
                <c:pt idx="10">
                  <c:v>1895</c:v>
                </c:pt>
                <c:pt idx="11">
                  <c:v>1896</c:v>
                </c:pt>
                <c:pt idx="12">
                  <c:v>1897</c:v>
                </c:pt>
                <c:pt idx="13">
                  <c:v>1898</c:v>
                </c:pt>
                <c:pt idx="14">
                  <c:v>1899</c:v>
                </c:pt>
                <c:pt idx="15">
                  <c:v>1900</c:v>
                </c:pt>
                <c:pt idx="16">
                  <c:v>1901</c:v>
                </c:pt>
                <c:pt idx="17">
                  <c:v>1902</c:v>
                </c:pt>
                <c:pt idx="18">
                  <c:v>1903</c:v>
                </c:pt>
                <c:pt idx="19">
                  <c:v>1904</c:v>
                </c:pt>
                <c:pt idx="20">
                  <c:v>1905</c:v>
                </c:pt>
                <c:pt idx="21">
                  <c:v>1906</c:v>
                </c:pt>
                <c:pt idx="22">
                  <c:v>1907</c:v>
                </c:pt>
                <c:pt idx="23">
                  <c:v>1908</c:v>
                </c:pt>
                <c:pt idx="24">
                  <c:v>1909</c:v>
                </c:pt>
                <c:pt idx="25">
                  <c:v>1910</c:v>
                </c:pt>
                <c:pt idx="26">
                  <c:v>1911</c:v>
                </c:pt>
                <c:pt idx="27">
                  <c:v>1912</c:v>
                </c:pt>
                <c:pt idx="28">
                  <c:v>1913</c:v>
                </c:pt>
                <c:pt idx="29">
                  <c:v>1914</c:v>
                </c:pt>
                <c:pt idx="30">
                  <c:v>1915</c:v>
                </c:pt>
                <c:pt idx="31">
                  <c:v>1916</c:v>
                </c:pt>
                <c:pt idx="32">
                  <c:v>1917</c:v>
                </c:pt>
                <c:pt idx="33">
                  <c:v>1918</c:v>
                </c:pt>
                <c:pt idx="34">
                  <c:v>1919</c:v>
                </c:pt>
                <c:pt idx="35">
                  <c:v>1920</c:v>
                </c:pt>
                <c:pt idx="36">
                  <c:v>1921</c:v>
                </c:pt>
                <c:pt idx="37">
                  <c:v>1922</c:v>
                </c:pt>
                <c:pt idx="38">
                  <c:v>1923</c:v>
                </c:pt>
                <c:pt idx="39">
                  <c:v>1924</c:v>
                </c:pt>
                <c:pt idx="40">
                  <c:v>1925</c:v>
                </c:pt>
                <c:pt idx="41">
                  <c:v>1926</c:v>
                </c:pt>
                <c:pt idx="42">
                  <c:v>1927</c:v>
                </c:pt>
                <c:pt idx="43">
                  <c:v>1928</c:v>
                </c:pt>
                <c:pt idx="44">
                  <c:v>1929</c:v>
                </c:pt>
                <c:pt idx="45">
                  <c:v>1930</c:v>
                </c:pt>
                <c:pt idx="46">
                  <c:v>1931</c:v>
                </c:pt>
                <c:pt idx="47">
                  <c:v>1932</c:v>
                </c:pt>
                <c:pt idx="48">
                  <c:v>1933</c:v>
                </c:pt>
                <c:pt idx="49">
                  <c:v>1934</c:v>
                </c:pt>
                <c:pt idx="50">
                  <c:v>1935</c:v>
                </c:pt>
                <c:pt idx="51">
                  <c:v>1936</c:v>
                </c:pt>
                <c:pt idx="52">
                  <c:v>1937</c:v>
                </c:pt>
                <c:pt idx="53">
                  <c:v>1938</c:v>
                </c:pt>
                <c:pt idx="54">
                  <c:v>1939</c:v>
                </c:pt>
                <c:pt idx="55">
                  <c:v>1940</c:v>
                </c:pt>
                <c:pt idx="56">
                  <c:v>1941</c:v>
                </c:pt>
                <c:pt idx="57">
                  <c:v>1942</c:v>
                </c:pt>
                <c:pt idx="58">
                  <c:v>1943</c:v>
                </c:pt>
                <c:pt idx="59">
                  <c:v>1944</c:v>
                </c:pt>
                <c:pt idx="60">
                  <c:v>1945</c:v>
                </c:pt>
                <c:pt idx="61">
                  <c:v>1946</c:v>
                </c:pt>
                <c:pt idx="62">
                  <c:v>1947</c:v>
                </c:pt>
                <c:pt idx="63">
                  <c:v>1948</c:v>
                </c:pt>
                <c:pt idx="64">
                  <c:v>1949</c:v>
                </c:pt>
                <c:pt idx="65">
                  <c:v>1950</c:v>
                </c:pt>
                <c:pt idx="66">
                  <c:v>1951</c:v>
                </c:pt>
                <c:pt idx="67">
                  <c:v>1952</c:v>
                </c:pt>
                <c:pt idx="68">
                  <c:v>1953</c:v>
                </c:pt>
                <c:pt idx="69">
                  <c:v>1954</c:v>
                </c:pt>
                <c:pt idx="70">
                  <c:v>1955</c:v>
                </c:pt>
                <c:pt idx="71">
                  <c:v>1956</c:v>
                </c:pt>
                <c:pt idx="72">
                  <c:v>1957</c:v>
                </c:pt>
                <c:pt idx="73">
                  <c:v>1958</c:v>
                </c:pt>
                <c:pt idx="74">
                  <c:v>1959</c:v>
                </c:pt>
                <c:pt idx="75">
                  <c:v>1960</c:v>
                </c:pt>
                <c:pt idx="76">
                  <c:v>1961</c:v>
                </c:pt>
                <c:pt idx="77">
                  <c:v>1962</c:v>
                </c:pt>
                <c:pt idx="78">
                  <c:v>1963</c:v>
                </c:pt>
                <c:pt idx="79">
                  <c:v>1964</c:v>
                </c:pt>
                <c:pt idx="80">
                  <c:v>1965</c:v>
                </c:pt>
                <c:pt idx="81">
                  <c:v>1966</c:v>
                </c:pt>
                <c:pt idx="82">
                  <c:v>1967</c:v>
                </c:pt>
                <c:pt idx="83">
                  <c:v>1968</c:v>
                </c:pt>
                <c:pt idx="84">
                  <c:v>1969</c:v>
                </c:pt>
                <c:pt idx="85">
                  <c:v>1970</c:v>
                </c:pt>
                <c:pt idx="86">
                  <c:v>1971</c:v>
                </c:pt>
                <c:pt idx="87">
                  <c:v>1972</c:v>
                </c:pt>
                <c:pt idx="88">
                  <c:v>1973</c:v>
                </c:pt>
                <c:pt idx="89">
                  <c:v>1974</c:v>
                </c:pt>
                <c:pt idx="90">
                  <c:v>1975</c:v>
                </c:pt>
                <c:pt idx="91">
                  <c:v>1976</c:v>
                </c:pt>
                <c:pt idx="92">
                  <c:v>1977</c:v>
                </c:pt>
                <c:pt idx="93">
                  <c:v>1978</c:v>
                </c:pt>
                <c:pt idx="94">
                  <c:v>1979</c:v>
                </c:pt>
                <c:pt idx="95">
                  <c:v>1980</c:v>
                </c:pt>
                <c:pt idx="96">
                  <c:v>1981</c:v>
                </c:pt>
                <c:pt idx="97">
                  <c:v>1982</c:v>
                </c:pt>
                <c:pt idx="98">
                  <c:v>1983</c:v>
                </c:pt>
                <c:pt idx="99">
                  <c:v>1984</c:v>
                </c:pt>
                <c:pt idx="100">
                  <c:v>1985</c:v>
                </c:pt>
                <c:pt idx="101">
                  <c:v>1986</c:v>
                </c:pt>
                <c:pt idx="102">
                  <c:v>1987</c:v>
                </c:pt>
                <c:pt idx="103">
                  <c:v>1988</c:v>
                </c:pt>
                <c:pt idx="104">
                  <c:v>1989</c:v>
                </c:pt>
                <c:pt idx="105">
                  <c:v>1990</c:v>
                </c:pt>
                <c:pt idx="106">
                  <c:v>1991</c:v>
                </c:pt>
                <c:pt idx="107">
                  <c:v>1992</c:v>
                </c:pt>
                <c:pt idx="108">
                  <c:v>1993</c:v>
                </c:pt>
                <c:pt idx="109">
                  <c:v>1994</c:v>
                </c:pt>
                <c:pt idx="110">
                  <c:v>1995</c:v>
                </c:pt>
                <c:pt idx="111">
                  <c:v>1996</c:v>
                </c:pt>
                <c:pt idx="112">
                  <c:v>1997</c:v>
                </c:pt>
                <c:pt idx="113">
                  <c:v>1998</c:v>
                </c:pt>
                <c:pt idx="114">
                  <c:v>1999</c:v>
                </c:pt>
                <c:pt idx="115">
                  <c:v>2000</c:v>
                </c:pt>
                <c:pt idx="116">
                  <c:v>2001</c:v>
                </c:pt>
                <c:pt idx="117">
                  <c:v>2002</c:v>
                </c:pt>
                <c:pt idx="118">
                  <c:v>2003</c:v>
                </c:pt>
                <c:pt idx="119">
                  <c:v>2004</c:v>
                </c:pt>
                <c:pt idx="120">
                  <c:v>2005</c:v>
                </c:pt>
                <c:pt idx="121">
                  <c:v>2006</c:v>
                </c:pt>
                <c:pt idx="122">
                  <c:v>2007</c:v>
                </c:pt>
                <c:pt idx="123">
                  <c:v>2008</c:v>
                </c:pt>
                <c:pt idx="124">
                  <c:v>2009</c:v>
                </c:pt>
                <c:pt idx="125">
                  <c:v>2010</c:v>
                </c:pt>
                <c:pt idx="126">
                  <c:v>2011</c:v>
                </c:pt>
                <c:pt idx="127">
                  <c:v>2012</c:v>
                </c:pt>
                <c:pt idx="128">
                  <c:v>2013</c:v>
                </c:pt>
                <c:pt idx="129">
                  <c:v>2014</c:v>
                </c:pt>
                <c:pt idx="130">
                  <c:v>2015</c:v>
                </c:pt>
                <c:pt idx="131">
                  <c:v>2016</c:v>
                </c:pt>
                <c:pt idx="132">
                  <c:v>2017</c:v>
                </c:pt>
                <c:pt idx="133">
                  <c:v>2018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134"/>
                <c:pt idx="0">
                  <c:v>6424.14</c:v>
                </c:pt>
                <c:pt idx="1">
                  <c:v>6471.71</c:v>
                </c:pt>
                <c:pt idx="2">
                  <c:v>6616.98</c:v>
                </c:pt>
                <c:pt idx="3">
                  <c:v>6447.28</c:v>
                </c:pt>
                <c:pt idx="4">
                  <c:v>6705.69</c:v>
                </c:pt>
                <c:pt idx="5">
                  <c:v>6664.55</c:v>
                </c:pt>
                <c:pt idx="6">
                  <c:v>6811.11</c:v>
                </c:pt>
                <c:pt idx="7">
                  <c:v>7324.06</c:v>
                </c:pt>
                <c:pt idx="8">
                  <c:v>6834.25</c:v>
                </c:pt>
                <c:pt idx="9">
                  <c:v>6510.28</c:v>
                </c:pt>
                <c:pt idx="10">
                  <c:v>7159.51</c:v>
                </c:pt>
                <c:pt idx="11">
                  <c:v>6885.67</c:v>
                </c:pt>
                <c:pt idx="12">
                  <c:v>7406.34</c:v>
                </c:pt>
                <c:pt idx="13">
                  <c:v>7426.91</c:v>
                </c:pt>
                <c:pt idx="14">
                  <c:v>7959.15</c:v>
                </c:pt>
                <c:pt idx="15">
                  <c:v>8037.57</c:v>
                </c:pt>
                <c:pt idx="16">
                  <c:v>8770.35999999997</c:v>
                </c:pt>
                <c:pt idx="17">
                  <c:v>8684.23000000001</c:v>
                </c:pt>
                <c:pt idx="18">
                  <c:v>8941.34999999998</c:v>
                </c:pt>
                <c:pt idx="19">
                  <c:v>8663.66</c:v>
                </c:pt>
                <c:pt idx="20">
                  <c:v>9121.33</c:v>
                </c:pt>
                <c:pt idx="21">
                  <c:v>9980.11</c:v>
                </c:pt>
                <c:pt idx="22">
                  <c:v>9950.54</c:v>
                </c:pt>
                <c:pt idx="23">
                  <c:v>8975.98</c:v>
                </c:pt>
                <c:pt idx="24">
                  <c:v>9798.12</c:v>
                </c:pt>
                <c:pt idx="25">
                  <c:v>9636.78</c:v>
                </c:pt>
                <c:pt idx="26">
                  <c:v>9735.89</c:v>
                </c:pt>
                <c:pt idx="27">
                  <c:v>9976.57</c:v>
                </c:pt>
                <c:pt idx="28">
                  <c:v>10107.97</c:v>
                </c:pt>
                <c:pt idx="29">
                  <c:v>9096.36999999998</c:v>
                </c:pt>
                <c:pt idx="30">
                  <c:v>9164.18</c:v>
                </c:pt>
                <c:pt idx="31">
                  <c:v>10222.32</c:v>
                </c:pt>
                <c:pt idx="32">
                  <c:v>9769.08</c:v>
                </c:pt>
                <c:pt idx="33">
                  <c:v>10471.31</c:v>
                </c:pt>
                <c:pt idx="34">
                  <c:v>10449.78</c:v>
                </c:pt>
                <c:pt idx="35">
                  <c:v>10152.93</c:v>
                </c:pt>
                <c:pt idx="36">
                  <c:v>9674.87999999998</c:v>
                </c:pt>
                <c:pt idx="37">
                  <c:v>10009.72</c:v>
                </c:pt>
                <c:pt idx="38">
                  <c:v>11071.24</c:v>
                </c:pt>
                <c:pt idx="39">
                  <c:v>11126.71</c:v>
                </c:pt>
                <c:pt idx="40">
                  <c:v>11149.77</c:v>
                </c:pt>
                <c:pt idx="41">
                  <c:v>11647.77</c:v>
                </c:pt>
                <c:pt idx="42">
                  <c:v>11532.4</c:v>
                </c:pt>
                <c:pt idx="43">
                  <c:v>11451.07</c:v>
                </c:pt>
                <c:pt idx="44">
                  <c:v>11954.24</c:v>
                </c:pt>
                <c:pt idx="45">
                  <c:v>10694.98</c:v>
                </c:pt>
                <c:pt idx="46">
                  <c:v>9930.95999999997</c:v>
                </c:pt>
                <c:pt idx="47">
                  <c:v>8380.5</c:v>
                </c:pt>
                <c:pt idx="48">
                  <c:v>8048.22</c:v>
                </c:pt>
                <c:pt idx="49">
                  <c:v>8667.09</c:v>
                </c:pt>
                <c:pt idx="50">
                  <c:v>9680.84</c:v>
                </c:pt>
                <c:pt idx="51">
                  <c:v>10568.01</c:v>
                </c:pt>
                <c:pt idx="52">
                  <c:v>11295.1</c:v>
                </c:pt>
                <c:pt idx="53">
                  <c:v>10526.13</c:v>
                </c:pt>
                <c:pt idx="54">
                  <c:v>11171.45</c:v>
                </c:pt>
                <c:pt idx="55">
                  <c:v>12005.1</c:v>
                </c:pt>
                <c:pt idx="56">
                  <c:v>13553.4</c:v>
                </c:pt>
                <c:pt idx="57">
                  <c:v>14869.86</c:v>
                </c:pt>
                <c:pt idx="58">
                  <c:v>16050.22</c:v>
                </c:pt>
                <c:pt idx="59">
                  <c:v>16999.33</c:v>
                </c:pt>
                <c:pt idx="60">
                  <c:v>16477.55</c:v>
                </c:pt>
                <c:pt idx="61">
                  <c:v>14822.47</c:v>
                </c:pt>
                <c:pt idx="62">
                  <c:v>14311.55</c:v>
                </c:pt>
                <c:pt idx="63">
                  <c:v>14734.23</c:v>
                </c:pt>
                <c:pt idx="64">
                  <c:v>14196.67</c:v>
                </c:pt>
                <c:pt idx="65">
                  <c:v>15240</c:v>
                </c:pt>
                <c:pt idx="66">
                  <c:v>16125</c:v>
                </c:pt>
                <c:pt idx="67">
                  <c:v>16444</c:v>
                </c:pt>
                <c:pt idx="68">
                  <c:v>16917</c:v>
                </c:pt>
                <c:pt idx="69">
                  <c:v>16512</c:v>
                </c:pt>
                <c:pt idx="70">
                  <c:v>17370</c:v>
                </c:pt>
                <c:pt idx="71">
                  <c:v>17397</c:v>
                </c:pt>
                <c:pt idx="72">
                  <c:v>17406</c:v>
                </c:pt>
                <c:pt idx="73">
                  <c:v>16946</c:v>
                </c:pt>
                <c:pt idx="74">
                  <c:v>17900</c:v>
                </c:pt>
                <c:pt idx="75">
                  <c:v>18057</c:v>
                </c:pt>
                <c:pt idx="76">
                  <c:v>18175</c:v>
                </c:pt>
                <c:pt idx="77">
                  <c:v>18976</c:v>
                </c:pt>
                <c:pt idx="78">
                  <c:v>19514</c:v>
                </c:pt>
                <c:pt idx="79">
                  <c:v>20360</c:v>
                </c:pt>
                <c:pt idx="80">
                  <c:v>21390</c:v>
                </c:pt>
                <c:pt idx="81">
                  <c:v>22529</c:v>
                </c:pt>
                <c:pt idx="82">
                  <c:v>22842</c:v>
                </c:pt>
                <c:pt idx="83">
                  <c:v>23691</c:v>
                </c:pt>
                <c:pt idx="84">
                  <c:v>24195</c:v>
                </c:pt>
                <c:pt idx="85">
                  <c:v>23958</c:v>
                </c:pt>
                <c:pt idx="86">
                  <c:v>24394</c:v>
                </c:pt>
                <c:pt idx="87">
                  <c:v>25414</c:v>
                </c:pt>
                <c:pt idx="88">
                  <c:v>26602</c:v>
                </c:pt>
                <c:pt idx="89">
                  <c:v>26286</c:v>
                </c:pt>
                <c:pt idx="90">
                  <c:v>25956</c:v>
                </c:pt>
                <c:pt idx="91">
                  <c:v>27058</c:v>
                </c:pt>
                <c:pt idx="92">
                  <c:v>28001</c:v>
                </c:pt>
                <c:pt idx="93">
                  <c:v>29286</c:v>
                </c:pt>
                <c:pt idx="94">
                  <c:v>29949</c:v>
                </c:pt>
                <c:pt idx="95">
                  <c:v>29611</c:v>
                </c:pt>
                <c:pt idx="96">
                  <c:v>30056</c:v>
                </c:pt>
                <c:pt idx="97">
                  <c:v>29210</c:v>
                </c:pt>
                <c:pt idx="98">
                  <c:v>30158</c:v>
                </c:pt>
                <c:pt idx="99">
                  <c:v>32076</c:v>
                </c:pt>
                <c:pt idx="100">
                  <c:v>33023</c:v>
                </c:pt>
                <c:pt idx="101">
                  <c:v>33850</c:v>
                </c:pt>
                <c:pt idx="102">
                  <c:v>34730</c:v>
                </c:pt>
                <c:pt idx="103">
                  <c:v>35863</c:v>
                </c:pt>
                <c:pt idx="104">
                  <c:v>36756</c:v>
                </c:pt>
                <c:pt idx="105">
                  <c:v>36982</c:v>
                </c:pt>
                <c:pt idx="106">
                  <c:v>36463.96</c:v>
                </c:pt>
                <c:pt idx="107">
                  <c:v>37240.3</c:v>
                </c:pt>
                <c:pt idx="108">
                  <c:v>37761.54</c:v>
                </c:pt>
                <c:pt idx="109">
                  <c:v>38807.28</c:v>
                </c:pt>
                <c:pt idx="110">
                  <c:v>39390.63</c:v>
                </c:pt>
                <c:pt idx="111">
                  <c:v>40412.75</c:v>
                </c:pt>
                <c:pt idx="112">
                  <c:v>41722.67</c:v>
                </c:pt>
                <c:pt idx="113">
                  <c:v>43072.76</c:v>
                </c:pt>
                <c:pt idx="114">
                  <c:v>44575.85</c:v>
                </c:pt>
                <c:pt idx="115">
                  <c:v>45886.47</c:v>
                </c:pt>
                <c:pt idx="116">
                  <c:v>45878.01</c:v>
                </c:pt>
                <c:pt idx="117">
                  <c:v>46266.3</c:v>
                </c:pt>
                <c:pt idx="118">
                  <c:v>47158</c:v>
                </c:pt>
                <c:pt idx="119">
                  <c:v>48492.72</c:v>
                </c:pt>
                <c:pt idx="120">
                  <c:v>49654.76</c:v>
                </c:pt>
                <c:pt idx="121">
                  <c:v>50489.86</c:v>
                </c:pt>
                <c:pt idx="122">
                  <c:v>50901.74</c:v>
                </c:pt>
                <c:pt idx="123">
                  <c:v>50275.75</c:v>
                </c:pt>
                <c:pt idx="124">
                  <c:v>48452.93</c:v>
                </c:pt>
                <c:pt idx="125">
                  <c:v>49266.92</c:v>
                </c:pt>
                <c:pt idx="126">
                  <c:v>49675</c:v>
                </c:pt>
                <c:pt idx="127">
                  <c:v>50394</c:v>
                </c:pt>
                <c:pt idx="128">
                  <c:v>50863</c:v>
                </c:pt>
                <c:pt idx="129">
                  <c:v>51664</c:v>
                </c:pt>
                <c:pt idx="130">
                  <c:v>52591</c:v>
                </c:pt>
                <c:pt idx="131">
                  <c:v>53015</c:v>
                </c:pt>
                <c:pt idx="132">
                  <c:v>54007.77</c:v>
                </c:pt>
                <c:pt idx="133">
                  <c:v>55334.74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Polska</c:v>
                </c:pt>
              </c:strCache>
            </c:strRef>
          </c:tx>
          <c:spPr>
            <a:solidFill>
              <a:srgbClr val="ff0000"/>
            </a:solidFill>
            <a:ln w="34920">
              <a:solidFill>
                <a:srgbClr val="ff0000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34"/>
                <c:pt idx="0">
                  <c:v>1885</c:v>
                </c:pt>
                <c:pt idx="1">
                  <c:v>1886</c:v>
                </c:pt>
                <c:pt idx="2">
                  <c:v>1887</c:v>
                </c:pt>
                <c:pt idx="3">
                  <c:v>1888</c:v>
                </c:pt>
                <c:pt idx="4">
                  <c:v>1889</c:v>
                </c:pt>
                <c:pt idx="5">
                  <c:v>1890</c:v>
                </c:pt>
                <c:pt idx="6">
                  <c:v>1891</c:v>
                </c:pt>
                <c:pt idx="7">
                  <c:v>1892</c:v>
                </c:pt>
                <c:pt idx="8">
                  <c:v>1893</c:v>
                </c:pt>
                <c:pt idx="9">
                  <c:v>1894</c:v>
                </c:pt>
                <c:pt idx="10">
                  <c:v>1895</c:v>
                </c:pt>
                <c:pt idx="11">
                  <c:v>1896</c:v>
                </c:pt>
                <c:pt idx="12">
                  <c:v>1897</c:v>
                </c:pt>
                <c:pt idx="13">
                  <c:v>1898</c:v>
                </c:pt>
                <c:pt idx="14">
                  <c:v>1899</c:v>
                </c:pt>
                <c:pt idx="15">
                  <c:v>1900</c:v>
                </c:pt>
                <c:pt idx="16">
                  <c:v>1901</c:v>
                </c:pt>
                <c:pt idx="17">
                  <c:v>1902</c:v>
                </c:pt>
                <c:pt idx="18">
                  <c:v>1903</c:v>
                </c:pt>
                <c:pt idx="19">
                  <c:v>1904</c:v>
                </c:pt>
                <c:pt idx="20">
                  <c:v>1905</c:v>
                </c:pt>
                <c:pt idx="21">
                  <c:v>1906</c:v>
                </c:pt>
                <c:pt idx="22">
                  <c:v>1907</c:v>
                </c:pt>
                <c:pt idx="23">
                  <c:v>1908</c:v>
                </c:pt>
                <c:pt idx="24">
                  <c:v>1909</c:v>
                </c:pt>
                <c:pt idx="25">
                  <c:v>1910</c:v>
                </c:pt>
                <c:pt idx="26">
                  <c:v>1911</c:v>
                </c:pt>
                <c:pt idx="27">
                  <c:v>1912</c:v>
                </c:pt>
                <c:pt idx="28">
                  <c:v>1913</c:v>
                </c:pt>
                <c:pt idx="29">
                  <c:v>1914</c:v>
                </c:pt>
                <c:pt idx="30">
                  <c:v>1915</c:v>
                </c:pt>
                <c:pt idx="31">
                  <c:v>1916</c:v>
                </c:pt>
                <c:pt idx="32">
                  <c:v>1917</c:v>
                </c:pt>
                <c:pt idx="33">
                  <c:v>1918</c:v>
                </c:pt>
                <c:pt idx="34">
                  <c:v>1919</c:v>
                </c:pt>
                <c:pt idx="35">
                  <c:v>1920</c:v>
                </c:pt>
                <c:pt idx="36">
                  <c:v>1921</c:v>
                </c:pt>
                <c:pt idx="37">
                  <c:v>1922</c:v>
                </c:pt>
                <c:pt idx="38">
                  <c:v>1923</c:v>
                </c:pt>
                <c:pt idx="39">
                  <c:v>1924</c:v>
                </c:pt>
                <c:pt idx="40">
                  <c:v>1925</c:v>
                </c:pt>
                <c:pt idx="41">
                  <c:v>1926</c:v>
                </c:pt>
                <c:pt idx="42">
                  <c:v>1927</c:v>
                </c:pt>
                <c:pt idx="43">
                  <c:v>1928</c:v>
                </c:pt>
                <c:pt idx="44">
                  <c:v>1929</c:v>
                </c:pt>
                <c:pt idx="45">
                  <c:v>1930</c:v>
                </c:pt>
                <c:pt idx="46">
                  <c:v>1931</c:v>
                </c:pt>
                <c:pt idx="47">
                  <c:v>1932</c:v>
                </c:pt>
                <c:pt idx="48">
                  <c:v>1933</c:v>
                </c:pt>
                <c:pt idx="49">
                  <c:v>1934</c:v>
                </c:pt>
                <c:pt idx="50">
                  <c:v>1935</c:v>
                </c:pt>
                <c:pt idx="51">
                  <c:v>1936</c:v>
                </c:pt>
                <c:pt idx="52">
                  <c:v>1937</c:v>
                </c:pt>
                <c:pt idx="53">
                  <c:v>1938</c:v>
                </c:pt>
                <c:pt idx="54">
                  <c:v>1939</c:v>
                </c:pt>
                <c:pt idx="55">
                  <c:v>1940</c:v>
                </c:pt>
                <c:pt idx="56">
                  <c:v>1941</c:v>
                </c:pt>
                <c:pt idx="57">
                  <c:v>1942</c:v>
                </c:pt>
                <c:pt idx="58">
                  <c:v>1943</c:v>
                </c:pt>
                <c:pt idx="59">
                  <c:v>1944</c:v>
                </c:pt>
                <c:pt idx="60">
                  <c:v>1945</c:v>
                </c:pt>
                <c:pt idx="61">
                  <c:v>1946</c:v>
                </c:pt>
                <c:pt idx="62">
                  <c:v>1947</c:v>
                </c:pt>
                <c:pt idx="63">
                  <c:v>1948</c:v>
                </c:pt>
                <c:pt idx="64">
                  <c:v>1949</c:v>
                </c:pt>
                <c:pt idx="65">
                  <c:v>1950</c:v>
                </c:pt>
                <c:pt idx="66">
                  <c:v>1951</c:v>
                </c:pt>
                <c:pt idx="67">
                  <c:v>1952</c:v>
                </c:pt>
                <c:pt idx="68">
                  <c:v>1953</c:v>
                </c:pt>
                <c:pt idx="69">
                  <c:v>1954</c:v>
                </c:pt>
                <c:pt idx="70">
                  <c:v>1955</c:v>
                </c:pt>
                <c:pt idx="71">
                  <c:v>1956</c:v>
                </c:pt>
                <c:pt idx="72">
                  <c:v>1957</c:v>
                </c:pt>
                <c:pt idx="73">
                  <c:v>1958</c:v>
                </c:pt>
                <c:pt idx="74">
                  <c:v>1959</c:v>
                </c:pt>
                <c:pt idx="75">
                  <c:v>1960</c:v>
                </c:pt>
                <c:pt idx="76">
                  <c:v>1961</c:v>
                </c:pt>
                <c:pt idx="77">
                  <c:v>1962</c:v>
                </c:pt>
                <c:pt idx="78">
                  <c:v>1963</c:v>
                </c:pt>
                <c:pt idx="79">
                  <c:v>1964</c:v>
                </c:pt>
                <c:pt idx="80">
                  <c:v>1965</c:v>
                </c:pt>
                <c:pt idx="81">
                  <c:v>1966</c:v>
                </c:pt>
                <c:pt idx="82">
                  <c:v>1967</c:v>
                </c:pt>
                <c:pt idx="83">
                  <c:v>1968</c:v>
                </c:pt>
                <c:pt idx="84">
                  <c:v>1969</c:v>
                </c:pt>
                <c:pt idx="85">
                  <c:v>1970</c:v>
                </c:pt>
                <c:pt idx="86">
                  <c:v>1971</c:v>
                </c:pt>
                <c:pt idx="87">
                  <c:v>1972</c:v>
                </c:pt>
                <c:pt idx="88">
                  <c:v>1973</c:v>
                </c:pt>
                <c:pt idx="89">
                  <c:v>1974</c:v>
                </c:pt>
                <c:pt idx="90">
                  <c:v>1975</c:v>
                </c:pt>
                <c:pt idx="91">
                  <c:v>1976</c:v>
                </c:pt>
                <c:pt idx="92">
                  <c:v>1977</c:v>
                </c:pt>
                <c:pt idx="93">
                  <c:v>1978</c:v>
                </c:pt>
                <c:pt idx="94">
                  <c:v>1979</c:v>
                </c:pt>
                <c:pt idx="95">
                  <c:v>1980</c:v>
                </c:pt>
                <c:pt idx="96">
                  <c:v>1981</c:v>
                </c:pt>
                <c:pt idx="97">
                  <c:v>1982</c:v>
                </c:pt>
                <c:pt idx="98">
                  <c:v>1983</c:v>
                </c:pt>
                <c:pt idx="99">
                  <c:v>1984</c:v>
                </c:pt>
                <c:pt idx="100">
                  <c:v>1985</c:v>
                </c:pt>
                <c:pt idx="101">
                  <c:v>1986</c:v>
                </c:pt>
                <c:pt idx="102">
                  <c:v>1987</c:v>
                </c:pt>
                <c:pt idx="103">
                  <c:v>1988</c:v>
                </c:pt>
                <c:pt idx="104">
                  <c:v>1989</c:v>
                </c:pt>
                <c:pt idx="105">
                  <c:v>1990</c:v>
                </c:pt>
                <c:pt idx="106">
                  <c:v>1991</c:v>
                </c:pt>
                <c:pt idx="107">
                  <c:v>1992</c:v>
                </c:pt>
                <c:pt idx="108">
                  <c:v>1993</c:v>
                </c:pt>
                <c:pt idx="109">
                  <c:v>1994</c:v>
                </c:pt>
                <c:pt idx="110">
                  <c:v>1995</c:v>
                </c:pt>
                <c:pt idx="111">
                  <c:v>1996</c:v>
                </c:pt>
                <c:pt idx="112">
                  <c:v>1997</c:v>
                </c:pt>
                <c:pt idx="113">
                  <c:v>1998</c:v>
                </c:pt>
                <c:pt idx="114">
                  <c:v>1999</c:v>
                </c:pt>
                <c:pt idx="115">
                  <c:v>2000</c:v>
                </c:pt>
                <c:pt idx="116">
                  <c:v>2001</c:v>
                </c:pt>
                <c:pt idx="117">
                  <c:v>2002</c:v>
                </c:pt>
                <c:pt idx="118">
                  <c:v>2003</c:v>
                </c:pt>
                <c:pt idx="119">
                  <c:v>2004</c:v>
                </c:pt>
                <c:pt idx="120">
                  <c:v>2005</c:v>
                </c:pt>
                <c:pt idx="121">
                  <c:v>2006</c:v>
                </c:pt>
                <c:pt idx="122">
                  <c:v>2007</c:v>
                </c:pt>
                <c:pt idx="123">
                  <c:v>2008</c:v>
                </c:pt>
                <c:pt idx="124">
                  <c:v>2009</c:v>
                </c:pt>
                <c:pt idx="125">
                  <c:v>2010</c:v>
                </c:pt>
                <c:pt idx="126">
                  <c:v>2011</c:v>
                </c:pt>
                <c:pt idx="127">
                  <c:v>2012</c:v>
                </c:pt>
                <c:pt idx="128">
                  <c:v>2013</c:v>
                </c:pt>
                <c:pt idx="129">
                  <c:v>2014</c:v>
                </c:pt>
                <c:pt idx="130">
                  <c:v>2015</c:v>
                </c:pt>
                <c:pt idx="131">
                  <c:v>2016</c:v>
                </c:pt>
                <c:pt idx="132">
                  <c:v>2017</c:v>
                </c:pt>
                <c:pt idx="133">
                  <c:v>2018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134"/>
                <c:pt idx="44">
                  <c:v>3374</c:v>
                </c:pt>
                <c:pt idx="45">
                  <c:v>3178</c:v>
                </c:pt>
                <c:pt idx="46">
                  <c:v>2906</c:v>
                </c:pt>
                <c:pt idx="47">
                  <c:v>2643</c:v>
                </c:pt>
                <c:pt idx="48">
                  <c:v>2534</c:v>
                </c:pt>
                <c:pt idx="49">
                  <c:v>2539</c:v>
                </c:pt>
                <c:pt idx="50">
                  <c:v>2546</c:v>
                </c:pt>
                <c:pt idx="51">
                  <c:v>2590</c:v>
                </c:pt>
                <c:pt idx="52">
                  <c:v>3052</c:v>
                </c:pt>
                <c:pt idx="53">
                  <c:v>3478</c:v>
                </c:pt>
                <c:pt idx="63">
                  <c:v>3439.49</c:v>
                </c:pt>
                <c:pt idx="64">
                  <c:v>3630.26</c:v>
                </c:pt>
                <c:pt idx="65">
                  <c:v>3900</c:v>
                </c:pt>
                <c:pt idx="66">
                  <c:v>4001</c:v>
                </c:pt>
                <c:pt idx="67">
                  <c:v>4018</c:v>
                </c:pt>
                <c:pt idx="68">
                  <c:v>4173</c:v>
                </c:pt>
                <c:pt idx="69">
                  <c:v>4328</c:v>
                </c:pt>
                <c:pt idx="70">
                  <c:v>4454</c:v>
                </c:pt>
                <c:pt idx="71">
                  <c:v>4565</c:v>
                </c:pt>
                <c:pt idx="72">
                  <c:v>4721</c:v>
                </c:pt>
                <c:pt idx="73">
                  <c:v>4873</c:v>
                </c:pt>
                <c:pt idx="74">
                  <c:v>4935</c:v>
                </c:pt>
                <c:pt idx="75">
                  <c:v>5125</c:v>
                </c:pt>
                <c:pt idx="76">
                  <c:v>5461</c:v>
                </c:pt>
                <c:pt idx="77">
                  <c:v>5325</c:v>
                </c:pt>
                <c:pt idx="78">
                  <c:v>5582</c:v>
                </c:pt>
                <c:pt idx="79">
                  <c:v>5773</c:v>
                </c:pt>
                <c:pt idx="80">
                  <c:v>6036</c:v>
                </c:pt>
                <c:pt idx="81">
                  <c:v>6362</c:v>
                </c:pt>
                <c:pt idx="82">
                  <c:v>6540</c:v>
                </c:pt>
                <c:pt idx="83">
                  <c:v>6881</c:v>
                </c:pt>
                <c:pt idx="84">
                  <c:v>6760</c:v>
                </c:pt>
                <c:pt idx="85">
                  <c:v>7058</c:v>
                </c:pt>
                <c:pt idx="86">
                  <c:v>7503</c:v>
                </c:pt>
                <c:pt idx="87">
                  <c:v>7986</c:v>
                </c:pt>
                <c:pt idx="88">
                  <c:v>8512</c:v>
                </c:pt>
                <c:pt idx="89">
                  <c:v>8928</c:v>
                </c:pt>
                <c:pt idx="90">
                  <c:v>9258</c:v>
                </c:pt>
                <c:pt idx="91">
                  <c:v>9397</c:v>
                </c:pt>
                <c:pt idx="92">
                  <c:v>9483</c:v>
                </c:pt>
                <c:pt idx="93">
                  <c:v>9741</c:v>
                </c:pt>
                <c:pt idx="94">
                  <c:v>9471</c:v>
                </c:pt>
                <c:pt idx="95">
                  <c:v>9149</c:v>
                </c:pt>
                <c:pt idx="96">
                  <c:v>8584</c:v>
                </c:pt>
                <c:pt idx="97">
                  <c:v>8429</c:v>
                </c:pt>
                <c:pt idx="98">
                  <c:v>8764</c:v>
                </c:pt>
                <c:pt idx="99">
                  <c:v>9006</c:v>
                </c:pt>
                <c:pt idx="100">
                  <c:v>9022</c:v>
                </c:pt>
                <c:pt idx="101">
                  <c:v>9240</c:v>
                </c:pt>
                <c:pt idx="102">
                  <c:v>9059</c:v>
                </c:pt>
                <c:pt idx="103">
                  <c:v>9228</c:v>
                </c:pt>
                <c:pt idx="104">
                  <c:v>9060</c:v>
                </c:pt>
                <c:pt idx="105">
                  <c:v>8150</c:v>
                </c:pt>
                <c:pt idx="106">
                  <c:v>7625.84</c:v>
                </c:pt>
                <c:pt idx="107">
                  <c:v>7873.92</c:v>
                </c:pt>
                <c:pt idx="108">
                  <c:v>8229.53</c:v>
                </c:pt>
                <c:pt idx="109">
                  <c:v>8721.83</c:v>
                </c:pt>
                <c:pt idx="110">
                  <c:v>9408.27</c:v>
                </c:pt>
                <c:pt idx="111">
                  <c:v>10066.17</c:v>
                </c:pt>
                <c:pt idx="112">
                  <c:v>10811.27</c:v>
                </c:pt>
                <c:pt idx="113">
                  <c:v>11413.26</c:v>
                </c:pt>
                <c:pt idx="114">
                  <c:v>12058.42</c:v>
                </c:pt>
                <c:pt idx="115">
                  <c:v>12732.17</c:v>
                </c:pt>
                <c:pt idx="116">
                  <c:v>13017.58</c:v>
                </c:pt>
                <c:pt idx="117">
                  <c:v>13415.57</c:v>
                </c:pt>
                <c:pt idx="118">
                  <c:v>14035.64</c:v>
                </c:pt>
                <c:pt idx="119">
                  <c:v>14906.09</c:v>
                </c:pt>
                <c:pt idx="120">
                  <c:v>15580.94</c:v>
                </c:pt>
                <c:pt idx="121">
                  <c:v>16711.45</c:v>
                </c:pt>
                <c:pt idx="122">
                  <c:v>18067.43</c:v>
                </c:pt>
                <c:pt idx="123">
                  <c:v>19011.55</c:v>
                </c:pt>
                <c:pt idx="124">
                  <c:v>19718.46</c:v>
                </c:pt>
                <c:pt idx="125">
                  <c:v>20608.69</c:v>
                </c:pt>
                <c:pt idx="126">
                  <c:v>21837</c:v>
                </c:pt>
                <c:pt idx="127">
                  <c:v>22188</c:v>
                </c:pt>
                <c:pt idx="128">
                  <c:v>22510</c:v>
                </c:pt>
                <c:pt idx="129">
                  <c:v>23266</c:v>
                </c:pt>
                <c:pt idx="130">
                  <c:v>24177</c:v>
                </c:pt>
                <c:pt idx="131">
                  <c:v>24838</c:v>
                </c:pt>
                <c:pt idx="132">
                  <c:v>26061.16</c:v>
                </c:pt>
                <c:pt idx="133">
                  <c:v>27455.24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1001563"/>
        <c:axId val="11899366"/>
      </c:lineChart>
      <c:catAx>
        <c:axId val="1001563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100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400" spc="-1" strike="noStrike">
                <a:solidFill>
                  <a:srgbClr val="000000"/>
                </a:solidFill>
                <a:latin typeface="Franklin Gothic Book"/>
              </a:defRPr>
            </a:pPr>
          </a:p>
        </c:txPr>
        <c:crossAx val="11899366"/>
        <c:crosses val="autoZero"/>
        <c:auto val="1"/>
        <c:lblAlgn val="ctr"/>
        <c:lblOffset val="100"/>
        <c:noMultiLvlLbl val="0"/>
      </c:catAx>
      <c:valAx>
        <c:axId val="11899366"/>
        <c:scaling>
          <c:orientation val="minMax"/>
        </c:scaling>
        <c:delete val="0"/>
        <c:axPos val="l"/>
        <c:majorGridlines>
          <c:spPr>
            <a:ln w="10080">
              <a:solidFill>
                <a:srgbClr val="8b8b8b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00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400" spc="-1" strike="noStrike">
                <a:solidFill>
                  <a:srgbClr val="000000"/>
                </a:solidFill>
                <a:latin typeface="Franklin Gothic Book"/>
              </a:defRPr>
            </a:pPr>
          </a:p>
        </c:txPr>
        <c:crossAx val="1001563"/>
        <c:crosses val="autoZero"/>
        <c:crossBetween val="between"/>
      </c:valAx>
      <c:spPr>
        <a:noFill/>
        <a:ln w="0">
          <a:noFill/>
        </a:ln>
      </c:spPr>
    </c:plotArea>
    <c:legend>
      <c:legendPos val="r"/>
      <c:layout>
        <c:manualLayout>
          <c:xMode val="edge"/>
          <c:yMode val="edge"/>
          <c:x val="0.767843216988837"/>
          <c:y val="0.248369572184287"/>
          <c:w val="0.221882843653833"/>
          <c:h val="0.540569744387376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b="0" sz="1600" spc="-1" strike="noStrike">
              <a:solidFill>
                <a:srgbClr val="000000"/>
              </a:solidFill>
              <a:latin typeface="Franklin Gothic Book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0586001346024421"/>
          <c:y val="0.0359225997592816"/>
          <c:w val="0.671954619748101"/>
          <c:h val="0.885473567262291"/>
        </c:manualLayout>
      </c:layout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Argentyna</c:v>
                </c:pt>
              </c:strCache>
            </c:strRef>
          </c:tx>
          <c:spPr>
            <a:solidFill>
              <a:srgbClr val="4f81bd"/>
            </a:solidFill>
            <a:ln w="29880">
              <a:solidFill>
                <a:srgbClr val="4f81bd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34"/>
                <c:pt idx="0">
                  <c:v>1885</c:v>
                </c:pt>
                <c:pt idx="1">
                  <c:v>1886</c:v>
                </c:pt>
                <c:pt idx="2">
                  <c:v>1887</c:v>
                </c:pt>
                <c:pt idx="3">
                  <c:v>1888</c:v>
                </c:pt>
                <c:pt idx="4">
                  <c:v>1889</c:v>
                </c:pt>
                <c:pt idx="5">
                  <c:v>1890</c:v>
                </c:pt>
                <c:pt idx="6">
                  <c:v>1891</c:v>
                </c:pt>
                <c:pt idx="7">
                  <c:v>1892</c:v>
                </c:pt>
                <c:pt idx="8">
                  <c:v>1893</c:v>
                </c:pt>
                <c:pt idx="9">
                  <c:v>1894</c:v>
                </c:pt>
                <c:pt idx="10">
                  <c:v>1895</c:v>
                </c:pt>
                <c:pt idx="11">
                  <c:v>1896</c:v>
                </c:pt>
                <c:pt idx="12">
                  <c:v>1897</c:v>
                </c:pt>
                <c:pt idx="13">
                  <c:v>1898</c:v>
                </c:pt>
                <c:pt idx="14">
                  <c:v>1899</c:v>
                </c:pt>
                <c:pt idx="15">
                  <c:v>1900</c:v>
                </c:pt>
                <c:pt idx="16">
                  <c:v>1901</c:v>
                </c:pt>
                <c:pt idx="17">
                  <c:v>1902</c:v>
                </c:pt>
                <c:pt idx="18">
                  <c:v>1903</c:v>
                </c:pt>
                <c:pt idx="19">
                  <c:v>1904</c:v>
                </c:pt>
                <c:pt idx="20">
                  <c:v>1905</c:v>
                </c:pt>
                <c:pt idx="21">
                  <c:v>1906</c:v>
                </c:pt>
                <c:pt idx="22">
                  <c:v>1907</c:v>
                </c:pt>
                <c:pt idx="23">
                  <c:v>1908</c:v>
                </c:pt>
                <c:pt idx="24">
                  <c:v>1909</c:v>
                </c:pt>
                <c:pt idx="25">
                  <c:v>1910</c:v>
                </c:pt>
                <c:pt idx="26">
                  <c:v>1911</c:v>
                </c:pt>
                <c:pt idx="27">
                  <c:v>1912</c:v>
                </c:pt>
                <c:pt idx="28">
                  <c:v>1913</c:v>
                </c:pt>
                <c:pt idx="29">
                  <c:v>1914</c:v>
                </c:pt>
                <c:pt idx="30">
                  <c:v>1915</c:v>
                </c:pt>
                <c:pt idx="31">
                  <c:v>1916</c:v>
                </c:pt>
                <c:pt idx="32">
                  <c:v>1917</c:v>
                </c:pt>
                <c:pt idx="33">
                  <c:v>1918</c:v>
                </c:pt>
                <c:pt idx="34">
                  <c:v>1919</c:v>
                </c:pt>
                <c:pt idx="35">
                  <c:v>1920</c:v>
                </c:pt>
                <c:pt idx="36">
                  <c:v>1921</c:v>
                </c:pt>
                <c:pt idx="37">
                  <c:v>1922</c:v>
                </c:pt>
                <c:pt idx="38">
                  <c:v>1923</c:v>
                </c:pt>
                <c:pt idx="39">
                  <c:v>1924</c:v>
                </c:pt>
                <c:pt idx="40">
                  <c:v>1925</c:v>
                </c:pt>
                <c:pt idx="41">
                  <c:v>1926</c:v>
                </c:pt>
                <c:pt idx="42">
                  <c:v>1927</c:v>
                </c:pt>
                <c:pt idx="43">
                  <c:v>1928</c:v>
                </c:pt>
                <c:pt idx="44">
                  <c:v>1929</c:v>
                </c:pt>
                <c:pt idx="45">
                  <c:v>1930</c:v>
                </c:pt>
                <c:pt idx="46">
                  <c:v>1931</c:v>
                </c:pt>
                <c:pt idx="47">
                  <c:v>1932</c:v>
                </c:pt>
                <c:pt idx="48">
                  <c:v>1933</c:v>
                </c:pt>
                <c:pt idx="49">
                  <c:v>1934</c:v>
                </c:pt>
                <c:pt idx="50">
                  <c:v>1935</c:v>
                </c:pt>
                <c:pt idx="51">
                  <c:v>1936</c:v>
                </c:pt>
                <c:pt idx="52">
                  <c:v>1937</c:v>
                </c:pt>
                <c:pt idx="53">
                  <c:v>1938</c:v>
                </c:pt>
                <c:pt idx="54">
                  <c:v>1939</c:v>
                </c:pt>
                <c:pt idx="55">
                  <c:v>1940</c:v>
                </c:pt>
                <c:pt idx="56">
                  <c:v>1941</c:v>
                </c:pt>
                <c:pt idx="57">
                  <c:v>1942</c:v>
                </c:pt>
                <c:pt idx="58">
                  <c:v>1943</c:v>
                </c:pt>
                <c:pt idx="59">
                  <c:v>1944</c:v>
                </c:pt>
                <c:pt idx="60">
                  <c:v>1945</c:v>
                </c:pt>
                <c:pt idx="61">
                  <c:v>1946</c:v>
                </c:pt>
                <c:pt idx="62">
                  <c:v>1947</c:v>
                </c:pt>
                <c:pt idx="63">
                  <c:v>1948</c:v>
                </c:pt>
                <c:pt idx="64">
                  <c:v>1949</c:v>
                </c:pt>
                <c:pt idx="65">
                  <c:v>1950</c:v>
                </c:pt>
                <c:pt idx="66">
                  <c:v>1951</c:v>
                </c:pt>
                <c:pt idx="67">
                  <c:v>1952</c:v>
                </c:pt>
                <c:pt idx="68">
                  <c:v>1953</c:v>
                </c:pt>
                <c:pt idx="69">
                  <c:v>1954</c:v>
                </c:pt>
                <c:pt idx="70">
                  <c:v>1955</c:v>
                </c:pt>
                <c:pt idx="71">
                  <c:v>1956</c:v>
                </c:pt>
                <c:pt idx="72">
                  <c:v>1957</c:v>
                </c:pt>
                <c:pt idx="73">
                  <c:v>1958</c:v>
                </c:pt>
                <c:pt idx="74">
                  <c:v>1959</c:v>
                </c:pt>
                <c:pt idx="75">
                  <c:v>1960</c:v>
                </c:pt>
                <c:pt idx="76">
                  <c:v>1961</c:v>
                </c:pt>
                <c:pt idx="77">
                  <c:v>1962</c:v>
                </c:pt>
                <c:pt idx="78">
                  <c:v>1963</c:v>
                </c:pt>
                <c:pt idx="79">
                  <c:v>1964</c:v>
                </c:pt>
                <c:pt idx="80">
                  <c:v>1965</c:v>
                </c:pt>
                <c:pt idx="81">
                  <c:v>1966</c:v>
                </c:pt>
                <c:pt idx="82">
                  <c:v>1967</c:v>
                </c:pt>
                <c:pt idx="83">
                  <c:v>1968</c:v>
                </c:pt>
                <c:pt idx="84">
                  <c:v>1969</c:v>
                </c:pt>
                <c:pt idx="85">
                  <c:v>1970</c:v>
                </c:pt>
                <c:pt idx="86">
                  <c:v>1971</c:v>
                </c:pt>
                <c:pt idx="87">
                  <c:v>1972</c:v>
                </c:pt>
                <c:pt idx="88">
                  <c:v>1973</c:v>
                </c:pt>
                <c:pt idx="89">
                  <c:v>1974</c:v>
                </c:pt>
                <c:pt idx="90">
                  <c:v>1975</c:v>
                </c:pt>
                <c:pt idx="91">
                  <c:v>1976</c:v>
                </c:pt>
                <c:pt idx="92">
                  <c:v>1977</c:v>
                </c:pt>
                <c:pt idx="93">
                  <c:v>1978</c:v>
                </c:pt>
                <c:pt idx="94">
                  <c:v>1979</c:v>
                </c:pt>
                <c:pt idx="95">
                  <c:v>1980</c:v>
                </c:pt>
                <c:pt idx="96">
                  <c:v>1981</c:v>
                </c:pt>
                <c:pt idx="97">
                  <c:v>1982</c:v>
                </c:pt>
                <c:pt idx="98">
                  <c:v>1983</c:v>
                </c:pt>
                <c:pt idx="99">
                  <c:v>1984</c:v>
                </c:pt>
                <c:pt idx="100">
                  <c:v>1985</c:v>
                </c:pt>
                <c:pt idx="101">
                  <c:v>1986</c:v>
                </c:pt>
                <c:pt idx="102">
                  <c:v>1987</c:v>
                </c:pt>
                <c:pt idx="103">
                  <c:v>1988</c:v>
                </c:pt>
                <c:pt idx="104">
                  <c:v>1989</c:v>
                </c:pt>
                <c:pt idx="105">
                  <c:v>1990</c:v>
                </c:pt>
                <c:pt idx="106">
                  <c:v>1991</c:v>
                </c:pt>
                <c:pt idx="107">
                  <c:v>1992</c:v>
                </c:pt>
                <c:pt idx="108">
                  <c:v>1993</c:v>
                </c:pt>
                <c:pt idx="109">
                  <c:v>1994</c:v>
                </c:pt>
                <c:pt idx="110">
                  <c:v>1995</c:v>
                </c:pt>
                <c:pt idx="111">
                  <c:v>1996</c:v>
                </c:pt>
                <c:pt idx="112">
                  <c:v>1997</c:v>
                </c:pt>
                <c:pt idx="113">
                  <c:v>1998</c:v>
                </c:pt>
                <c:pt idx="114">
                  <c:v>1999</c:v>
                </c:pt>
                <c:pt idx="115">
                  <c:v>2000</c:v>
                </c:pt>
                <c:pt idx="116">
                  <c:v>2001</c:v>
                </c:pt>
                <c:pt idx="117">
                  <c:v>2002</c:v>
                </c:pt>
                <c:pt idx="118">
                  <c:v>2003</c:v>
                </c:pt>
                <c:pt idx="119">
                  <c:v>2004</c:v>
                </c:pt>
                <c:pt idx="120">
                  <c:v>2005</c:v>
                </c:pt>
                <c:pt idx="121">
                  <c:v>2006</c:v>
                </c:pt>
                <c:pt idx="122">
                  <c:v>2007</c:v>
                </c:pt>
                <c:pt idx="123">
                  <c:v>2008</c:v>
                </c:pt>
                <c:pt idx="124">
                  <c:v>2009</c:v>
                </c:pt>
                <c:pt idx="125">
                  <c:v>2010</c:v>
                </c:pt>
                <c:pt idx="126">
                  <c:v>2011</c:v>
                </c:pt>
                <c:pt idx="127">
                  <c:v>2012</c:v>
                </c:pt>
                <c:pt idx="128">
                  <c:v>2013</c:v>
                </c:pt>
                <c:pt idx="129">
                  <c:v>2014</c:v>
                </c:pt>
                <c:pt idx="130">
                  <c:v>2015</c:v>
                </c:pt>
                <c:pt idx="131">
                  <c:v>2016</c:v>
                </c:pt>
                <c:pt idx="132">
                  <c:v>2017</c:v>
                </c:pt>
                <c:pt idx="133">
                  <c:v>2018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34"/>
                <c:pt idx="0">
                  <c:v>8.26975694753298</c:v>
                </c:pt>
                <c:pt idx="1">
                  <c:v>8.23509549725835</c:v>
                </c:pt>
                <c:pt idx="2">
                  <c:v>8.25348802834592</c:v>
                </c:pt>
                <c:pt idx="3">
                  <c:v>8.34735341212434</c:v>
                </c:pt>
                <c:pt idx="4">
                  <c:v>8.36357570275064</c:v>
                </c:pt>
                <c:pt idx="5">
                  <c:v>8.25608813381491</c:v>
                </c:pt>
                <c:pt idx="6">
                  <c:v>8.19726337141432</c:v>
                </c:pt>
                <c:pt idx="7">
                  <c:v>8.3549095283588</c:v>
                </c:pt>
                <c:pt idx="8">
                  <c:v>8.39140318535794</c:v>
                </c:pt>
                <c:pt idx="9">
                  <c:v>8.51077262361332</c:v>
                </c:pt>
                <c:pt idx="10">
                  <c:v>8.59118687132457</c:v>
                </c:pt>
                <c:pt idx="11">
                  <c:v>8.65102453904977</c:v>
                </c:pt>
                <c:pt idx="12">
                  <c:v>8.41183267575842</c:v>
                </c:pt>
                <c:pt idx="13">
                  <c:v>8.46400336290212</c:v>
                </c:pt>
                <c:pt idx="14">
                  <c:v>8.59637398929066</c:v>
                </c:pt>
                <c:pt idx="15">
                  <c:v>8.43010908450913</c:v>
                </c:pt>
                <c:pt idx="16">
                  <c:v>8.43185314424922</c:v>
                </c:pt>
                <c:pt idx="17">
                  <c:v>8.37355374121463</c:v>
                </c:pt>
                <c:pt idx="18">
                  <c:v>8.46989191829824</c:v>
                </c:pt>
                <c:pt idx="19">
                  <c:v>8.53424694598207</c:v>
                </c:pt>
                <c:pt idx="20">
                  <c:v>8.62065189978447</c:v>
                </c:pt>
                <c:pt idx="21">
                  <c:v>8.63194942871441</c:v>
                </c:pt>
                <c:pt idx="22">
                  <c:v>8.61504559158376</c:v>
                </c:pt>
                <c:pt idx="23">
                  <c:v>8.67060073804555</c:v>
                </c:pt>
                <c:pt idx="24">
                  <c:v>8.68202943386917</c:v>
                </c:pt>
                <c:pt idx="25">
                  <c:v>8.71473171401505</c:v>
                </c:pt>
                <c:pt idx="26">
                  <c:v>8.694669696547</c:v>
                </c:pt>
                <c:pt idx="27">
                  <c:v>8.73600738456922</c:v>
                </c:pt>
                <c:pt idx="28">
                  <c:v>8.70814407490825</c:v>
                </c:pt>
                <c:pt idx="29">
                  <c:v>8.56845648535378</c:v>
                </c:pt>
                <c:pt idx="30">
                  <c:v>8.55082137239622</c:v>
                </c:pt>
                <c:pt idx="31">
                  <c:v>8.50248556254398</c:v>
                </c:pt>
                <c:pt idx="32">
                  <c:v>8.3999849905107</c:v>
                </c:pt>
                <c:pt idx="33">
                  <c:v>8.55198101690191</c:v>
                </c:pt>
                <c:pt idx="34">
                  <c:v>8.56997537685521</c:v>
                </c:pt>
                <c:pt idx="35">
                  <c:v>8.6190274972975</c:v>
                </c:pt>
                <c:pt idx="36">
                  <c:v>8.6184854428981</c:v>
                </c:pt>
                <c:pt idx="37">
                  <c:v>8.66492330344055</c:v>
                </c:pt>
                <c:pt idx="38">
                  <c:v>8.73439915006369</c:v>
                </c:pt>
                <c:pt idx="39">
                  <c:v>8.77400360020093</c:v>
                </c:pt>
                <c:pt idx="40">
                  <c:v>8.73985662749356</c:v>
                </c:pt>
                <c:pt idx="41">
                  <c:v>8.75872660784204</c:v>
                </c:pt>
                <c:pt idx="42">
                  <c:v>8.79860565085442</c:v>
                </c:pt>
                <c:pt idx="43">
                  <c:v>8.8305430106166</c:v>
                </c:pt>
                <c:pt idx="44">
                  <c:v>8.84807842116865</c:v>
                </c:pt>
                <c:pt idx="45">
                  <c:v>8.78001888786915</c:v>
                </c:pt>
                <c:pt idx="46">
                  <c:v>8.68558484267671</c:v>
                </c:pt>
                <c:pt idx="47">
                  <c:v>8.63301875692181</c:v>
                </c:pt>
                <c:pt idx="48">
                  <c:v>8.66077391989376</c:v>
                </c:pt>
                <c:pt idx="49">
                  <c:v>8.72078688348574</c:v>
                </c:pt>
                <c:pt idx="50">
                  <c:v>8.74766979009723</c:v>
                </c:pt>
                <c:pt idx="51">
                  <c:v>8.73809423017767</c:v>
                </c:pt>
                <c:pt idx="52">
                  <c:v>8.79102985704597</c:v>
                </c:pt>
                <c:pt idx="53">
                  <c:v>8.77817188103344</c:v>
                </c:pt>
                <c:pt idx="54">
                  <c:v>8.79664145894092</c:v>
                </c:pt>
                <c:pt idx="55">
                  <c:v>8.79981246952555</c:v>
                </c:pt>
                <c:pt idx="56">
                  <c:v>8.83360848269087</c:v>
                </c:pt>
                <c:pt idx="57">
                  <c:v>8.82893352896109</c:v>
                </c:pt>
                <c:pt idx="58">
                  <c:v>8.8047752588677</c:v>
                </c:pt>
                <c:pt idx="59">
                  <c:v>8.89549263145165</c:v>
                </c:pt>
                <c:pt idx="60">
                  <c:v>8.8454892367533</c:v>
                </c:pt>
                <c:pt idx="61">
                  <c:v>8.91408834884133</c:v>
                </c:pt>
                <c:pt idx="62">
                  <c:v>9.00109972583097</c:v>
                </c:pt>
                <c:pt idx="63">
                  <c:v>9.03264808356589</c:v>
                </c:pt>
                <c:pt idx="64">
                  <c:v>8.9928060594265</c:v>
                </c:pt>
                <c:pt idx="65">
                  <c:v>8.98080141357311</c:v>
                </c:pt>
                <c:pt idx="66">
                  <c:v>8.99788945020072</c:v>
                </c:pt>
                <c:pt idx="67">
                  <c:v>8.92518842937803</c:v>
                </c:pt>
                <c:pt idx="68">
                  <c:v>8.95789673495042</c:v>
                </c:pt>
                <c:pt idx="69">
                  <c:v>8.97941663334303</c:v>
                </c:pt>
                <c:pt idx="70">
                  <c:v>9.02977726819709</c:v>
                </c:pt>
                <c:pt idx="71">
                  <c:v>9.0388400538138</c:v>
                </c:pt>
                <c:pt idx="72">
                  <c:v>9.07165285220231</c:v>
                </c:pt>
                <c:pt idx="73">
                  <c:v>9.11415981350222</c:v>
                </c:pt>
                <c:pt idx="74">
                  <c:v>9.03049574505712</c:v>
                </c:pt>
                <c:pt idx="75">
                  <c:v>9.08941490404732</c:v>
                </c:pt>
                <c:pt idx="76">
                  <c:v>9.14248970506802</c:v>
                </c:pt>
                <c:pt idx="77">
                  <c:v>9.11040953335113</c:v>
                </c:pt>
                <c:pt idx="78">
                  <c:v>9.07050342678838</c:v>
                </c:pt>
                <c:pt idx="79">
                  <c:v>9.15334665045607</c:v>
                </c:pt>
                <c:pt idx="80">
                  <c:v>9.22572147401446</c:v>
                </c:pt>
                <c:pt idx="81">
                  <c:v>9.21791163747249</c:v>
                </c:pt>
                <c:pt idx="82">
                  <c:v>9.23014299927236</c:v>
                </c:pt>
                <c:pt idx="83">
                  <c:v>9.25770094333602</c:v>
                </c:pt>
                <c:pt idx="84">
                  <c:v>9.32518576364523</c:v>
                </c:pt>
                <c:pt idx="85">
                  <c:v>9.362116806942</c:v>
                </c:pt>
                <c:pt idx="86">
                  <c:v>9.39291189752536</c:v>
                </c:pt>
                <c:pt idx="87">
                  <c:v>9.40672918598157</c:v>
                </c:pt>
                <c:pt idx="88">
                  <c:v>9.44864835981016</c:v>
                </c:pt>
                <c:pt idx="89">
                  <c:v>9.49431558249664</c:v>
                </c:pt>
                <c:pt idx="90">
                  <c:v>9.46854213910547</c:v>
                </c:pt>
                <c:pt idx="91">
                  <c:v>9.44904226220626</c:v>
                </c:pt>
                <c:pt idx="92">
                  <c:v>9.4906956690415</c:v>
                </c:pt>
                <c:pt idx="93">
                  <c:v>9.42899385801752</c:v>
                </c:pt>
                <c:pt idx="94">
                  <c:v>9.48143564082356</c:v>
                </c:pt>
                <c:pt idx="95">
                  <c:v>9.47883962501119</c:v>
                </c:pt>
                <c:pt idx="96">
                  <c:v>9.4030247158057</c:v>
                </c:pt>
                <c:pt idx="97">
                  <c:v>9.35444071594997</c:v>
                </c:pt>
                <c:pt idx="98">
                  <c:v>9.37373391888464</c:v>
                </c:pt>
                <c:pt idx="99">
                  <c:v>9.37898549795389</c:v>
                </c:pt>
                <c:pt idx="100">
                  <c:v>9.29605924737872</c:v>
                </c:pt>
                <c:pt idx="101">
                  <c:v>9.3514058122548</c:v>
                </c:pt>
                <c:pt idx="102">
                  <c:v>9.36160116581677</c:v>
                </c:pt>
                <c:pt idx="103">
                  <c:v>9.32758993202644</c:v>
                </c:pt>
                <c:pt idx="104">
                  <c:v>9.24888778158841</c:v>
                </c:pt>
                <c:pt idx="105">
                  <c:v>9.23542315234365</c:v>
                </c:pt>
                <c:pt idx="106">
                  <c:v>9.32580783988479</c:v>
                </c:pt>
                <c:pt idx="107">
                  <c:v>9.4146745305734</c:v>
                </c:pt>
                <c:pt idx="108">
                  <c:v>9.46705718108353</c:v>
                </c:pt>
                <c:pt idx="109">
                  <c:v>9.51571844257357</c:v>
                </c:pt>
                <c:pt idx="110">
                  <c:v>9.47930129212683</c:v>
                </c:pt>
                <c:pt idx="111">
                  <c:v>9.52626217319098</c:v>
                </c:pt>
                <c:pt idx="112">
                  <c:v>9.59714240325383</c:v>
                </c:pt>
                <c:pt idx="113">
                  <c:v>9.62812659576471</c:v>
                </c:pt>
                <c:pt idx="114">
                  <c:v>9.58725716046655</c:v>
                </c:pt>
                <c:pt idx="115">
                  <c:v>9.57282421156457</c:v>
                </c:pt>
                <c:pt idx="116">
                  <c:v>9.52163984503871</c:v>
                </c:pt>
                <c:pt idx="117">
                  <c:v>9.40052840674096</c:v>
                </c:pt>
                <c:pt idx="118">
                  <c:v>9.47949460923896</c:v>
                </c:pt>
                <c:pt idx="119">
                  <c:v>9.55981555976047</c:v>
                </c:pt>
                <c:pt idx="120">
                  <c:v>9.63849022459752</c:v>
                </c:pt>
                <c:pt idx="121">
                  <c:v>9.71053791726999</c:v>
                </c:pt>
                <c:pt idx="122">
                  <c:v>9.79210561109306</c:v>
                </c:pt>
                <c:pt idx="123">
                  <c:v>9.82662270677307</c:v>
                </c:pt>
                <c:pt idx="124">
                  <c:v>9.76013552350489</c:v>
                </c:pt>
                <c:pt idx="125">
                  <c:v>9.8511405452934</c:v>
                </c:pt>
                <c:pt idx="126">
                  <c:v>9.90363754128727</c:v>
                </c:pt>
                <c:pt idx="127">
                  <c:v>9.88323382350887</c:v>
                </c:pt>
                <c:pt idx="128">
                  <c:v>9.89711730552829</c:v>
                </c:pt>
                <c:pt idx="129">
                  <c:v>9.86177974913634</c:v>
                </c:pt>
                <c:pt idx="130">
                  <c:v>9.87827230339506</c:v>
                </c:pt>
                <c:pt idx="131">
                  <c:v>9.84559357411724</c:v>
                </c:pt>
                <c:pt idx="132">
                  <c:v>9.86271295272608</c:v>
                </c:pt>
                <c:pt idx="133">
                  <c:v>9.82856894421335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Japonia</c:v>
                </c:pt>
              </c:strCache>
            </c:strRef>
          </c:tx>
          <c:spPr>
            <a:solidFill>
              <a:srgbClr val="ffc000"/>
            </a:solidFill>
            <a:ln w="29880">
              <a:solidFill>
                <a:srgbClr val="ffc000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34"/>
                <c:pt idx="0">
                  <c:v>1885</c:v>
                </c:pt>
                <c:pt idx="1">
                  <c:v>1886</c:v>
                </c:pt>
                <c:pt idx="2">
                  <c:v>1887</c:v>
                </c:pt>
                <c:pt idx="3">
                  <c:v>1888</c:v>
                </c:pt>
                <c:pt idx="4">
                  <c:v>1889</c:v>
                </c:pt>
                <c:pt idx="5">
                  <c:v>1890</c:v>
                </c:pt>
                <c:pt idx="6">
                  <c:v>1891</c:v>
                </c:pt>
                <c:pt idx="7">
                  <c:v>1892</c:v>
                </c:pt>
                <c:pt idx="8">
                  <c:v>1893</c:v>
                </c:pt>
                <c:pt idx="9">
                  <c:v>1894</c:v>
                </c:pt>
                <c:pt idx="10">
                  <c:v>1895</c:v>
                </c:pt>
                <c:pt idx="11">
                  <c:v>1896</c:v>
                </c:pt>
                <c:pt idx="12">
                  <c:v>1897</c:v>
                </c:pt>
                <c:pt idx="13">
                  <c:v>1898</c:v>
                </c:pt>
                <c:pt idx="14">
                  <c:v>1899</c:v>
                </c:pt>
                <c:pt idx="15">
                  <c:v>1900</c:v>
                </c:pt>
                <c:pt idx="16">
                  <c:v>1901</c:v>
                </c:pt>
                <c:pt idx="17">
                  <c:v>1902</c:v>
                </c:pt>
                <c:pt idx="18">
                  <c:v>1903</c:v>
                </c:pt>
                <c:pt idx="19">
                  <c:v>1904</c:v>
                </c:pt>
                <c:pt idx="20">
                  <c:v>1905</c:v>
                </c:pt>
                <c:pt idx="21">
                  <c:v>1906</c:v>
                </c:pt>
                <c:pt idx="22">
                  <c:v>1907</c:v>
                </c:pt>
                <c:pt idx="23">
                  <c:v>1908</c:v>
                </c:pt>
                <c:pt idx="24">
                  <c:v>1909</c:v>
                </c:pt>
                <c:pt idx="25">
                  <c:v>1910</c:v>
                </c:pt>
                <c:pt idx="26">
                  <c:v>1911</c:v>
                </c:pt>
                <c:pt idx="27">
                  <c:v>1912</c:v>
                </c:pt>
                <c:pt idx="28">
                  <c:v>1913</c:v>
                </c:pt>
                <c:pt idx="29">
                  <c:v>1914</c:v>
                </c:pt>
                <c:pt idx="30">
                  <c:v>1915</c:v>
                </c:pt>
                <c:pt idx="31">
                  <c:v>1916</c:v>
                </c:pt>
                <c:pt idx="32">
                  <c:v>1917</c:v>
                </c:pt>
                <c:pt idx="33">
                  <c:v>1918</c:v>
                </c:pt>
                <c:pt idx="34">
                  <c:v>1919</c:v>
                </c:pt>
                <c:pt idx="35">
                  <c:v>1920</c:v>
                </c:pt>
                <c:pt idx="36">
                  <c:v>1921</c:v>
                </c:pt>
                <c:pt idx="37">
                  <c:v>1922</c:v>
                </c:pt>
                <c:pt idx="38">
                  <c:v>1923</c:v>
                </c:pt>
                <c:pt idx="39">
                  <c:v>1924</c:v>
                </c:pt>
                <c:pt idx="40">
                  <c:v>1925</c:v>
                </c:pt>
                <c:pt idx="41">
                  <c:v>1926</c:v>
                </c:pt>
                <c:pt idx="42">
                  <c:v>1927</c:v>
                </c:pt>
                <c:pt idx="43">
                  <c:v>1928</c:v>
                </c:pt>
                <c:pt idx="44">
                  <c:v>1929</c:v>
                </c:pt>
                <c:pt idx="45">
                  <c:v>1930</c:v>
                </c:pt>
                <c:pt idx="46">
                  <c:v>1931</c:v>
                </c:pt>
                <c:pt idx="47">
                  <c:v>1932</c:v>
                </c:pt>
                <c:pt idx="48">
                  <c:v>1933</c:v>
                </c:pt>
                <c:pt idx="49">
                  <c:v>1934</c:v>
                </c:pt>
                <c:pt idx="50">
                  <c:v>1935</c:v>
                </c:pt>
                <c:pt idx="51">
                  <c:v>1936</c:v>
                </c:pt>
                <c:pt idx="52">
                  <c:v>1937</c:v>
                </c:pt>
                <c:pt idx="53">
                  <c:v>1938</c:v>
                </c:pt>
                <c:pt idx="54">
                  <c:v>1939</c:v>
                </c:pt>
                <c:pt idx="55">
                  <c:v>1940</c:v>
                </c:pt>
                <c:pt idx="56">
                  <c:v>1941</c:v>
                </c:pt>
                <c:pt idx="57">
                  <c:v>1942</c:v>
                </c:pt>
                <c:pt idx="58">
                  <c:v>1943</c:v>
                </c:pt>
                <c:pt idx="59">
                  <c:v>1944</c:v>
                </c:pt>
                <c:pt idx="60">
                  <c:v>1945</c:v>
                </c:pt>
                <c:pt idx="61">
                  <c:v>1946</c:v>
                </c:pt>
                <c:pt idx="62">
                  <c:v>1947</c:v>
                </c:pt>
                <c:pt idx="63">
                  <c:v>1948</c:v>
                </c:pt>
                <c:pt idx="64">
                  <c:v>1949</c:v>
                </c:pt>
                <c:pt idx="65">
                  <c:v>1950</c:v>
                </c:pt>
                <c:pt idx="66">
                  <c:v>1951</c:v>
                </c:pt>
                <c:pt idx="67">
                  <c:v>1952</c:v>
                </c:pt>
                <c:pt idx="68">
                  <c:v>1953</c:v>
                </c:pt>
                <c:pt idx="69">
                  <c:v>1954</c:v>
                </c:pt>
                <c:pt idx="70">
                  <c:v>1955</c:v>
                </c:pt>
                <c:pt idx="71">
                  <c:v>1956</c:v>
                </c:pt>
                <c:pt idx="72">
                  <c:v>1957</c:v>
                </c:pt>
                <c:pt idx="73">
                  <c:v>1958</c:v>
                </c:pt>
                <c:pt idx="74">
                  <c:v>1959</c:v>
                </c:pt>
                <c:pt idx="75">
                  <c:v>1960</c:v>
                </c:pt>
                <c:pt idx="76">
                  <c:v>1961</c:v>
                </c:pt>
                <c:pt idx="77">
                  <c:v>1962</c:v>
                </c:pt>
                <c:pt idx="78">
                  <c:v>1963</c:v>
                </c:pt>
                <c:pt idx="79">
                  <c:v>1964</c:v>
                </c:pt>
                <c:pt idx="80">
                  <c:v>1965</c:v>
                </c:pt>
                <c:pt idx="81">
                  <c:v>1966</c:v>
                </c:pt>
                <c:pt idx="82">
                  <c:v>1967</c:v>
                </c:pt>
                <c:pt idx="83">
                  <c:v>1968</c:v>
                </c:pt>
                <c:pt idx="84">
                  <c:v>1969</c:v>
                </c:pt>
                <c:pt idx="85">
                  <c:v>1970</c:v>
                </c:pt>
                <c:pt idx="86">
                  <c:v>1971</c:v>
                </c:pt>
                <c:pt idx="87">
                  <c:v>1972</c:v>
                </c:pt>
                <c:pt idx="88">
                  <c:v>1973</c:v>
                </c:pt>
                <c:pt idx="89">
                  <c:v>1974</c:v>
                </c:pt>
                <c:pt idx="90">
                  <c:v>1975</c:v>
                </c:pt>
                <c:pt idx="91">
                  <c:v>1976</c:v>
                </c:pt>
                <c:pt idx="92">
                  <c:v>1977</c:v>
                </c:pt>
                <c:pt idx="93">
                  <c:v>1978</c:v>
                </c:pt>
                <c:pt idx="94">
                  <c:v>1979</c:v>
                </c:pt>
                <c:pt idx="95">
                  <c:v>1980</c:v>
                </c:pt>
                <c:pt idx="96">
                  <c:v>1981</c:v>
                </c:pt>
                <c:pt idx="97">
                  <c:v>1982</c:v>
                </c:pt>
                <c:pt idx="98">
                  <c:v>1983</c:v>
                </c:pt>
                <c:pt idx="99">
                  <c:v>1984</c:v>
                </c:pt>
                <c:pt idx="100">
                  <c:v>1985</c:v>
                </c:pt>
                <c:pt idx="101">
                  <c:v>1986</c:v>
                </c:pt>
                <c:pt idx="102">
                  <c:v>1987</c:v>
                </c:pt>
                <c:pt idx="103">
                  <c:v>1988</c:v>
                </c:pt>
                <c:pt idx="104">
                  <c:v>1989</c:v>
                </c:pt>
                <c:pt idx="105">
                  <c:v>1990</c:v>
                </c:pt>
                <c:pt idx="106">
                  <c:v>1991</c:v>
                </c:pt>
                <c:pt idx="107">
                  <c:v>1992</c:v>
                </c:pt>
                <c:pt idx="108">
                  <c:v>1993</c:v>
                </c:pt>
                <c:pt idx="109">
                  <c:v>1994</c:v>
                </c:pt>
                <c:pt idx="110">
                  <c:v>1995</c:v>
                </c:pt>
                <c:pt idx="111">
                  <c:v>1996</c:v>
                </c:pt>
                <c:pt idx="112">
                  <c:v>1997</c:v>
                </c:pt>
                <c:pt idx="113">
                  <c:v>1998</c:v>
                </c:pt>
                <c:pt idx="114">
                  <c:v>1999</c:v>
                </c:pt>
                <c:pt idx="115">
                  <c:v>2000</c:v>
                </c:pt>
                <c:pt idx="116">
                  <c:v>2001</c:v>
                </c:pt>
                <c:pt idx="117">
                  <c:v>2002</c:v>
                </c:pt>
                <c:pt idx="118">
                  <c:v>2003</c:v>
                </c:pt>
                <c:pt idx="119">
                  <c:v>2004</c:v>
                </c:pt>
                <c:pt idx="120">
                  <c:v>2005</c:v>
                </c:pt>
                <c:pt idx="121">
                  <c:v>2006</c:v>
                </c:pt>
                <c:pt idx="122">
                  <c:v>2007</c:v>
                </c:pt>
                <c:pt idx="123">
                  <c:v>2008</c:v>
                </c:pt>
                <c:pt idx="124">
                  <c:v>2009</c:v>
                </c:pt>
                <c:pt idx="125">
                  <c:v>2010</c:v>
                </c:pt>
                <c:pt idx="126">
                  <c:v>2011</c:v>
                </c:pt>
                <c:pt idx="127">
                  <c:v>2012</c:v>
                </c:pt>
                <c:pt idx="128">
                  <c:v>2013</c:v>
                </c:pt>
                <c:pt idx="129">
                  <c:v>2014</c:v>
                </c:pt>
                <c:pt idx="130">
                  <c:v>2015</c:v>
                </c:pt>
                <c:pt idx="131">
                  <c:v>2016</c:v>
                </c:pt>
                <c:pt idx="132">
                  <c:v>2017</c:v>
                </c:pt>
                <c:pt idx="133">
                  <c:v>2018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34"/>
                <c:pt idx="0">
                  <c:v>7.45511339047442</c:v>
                </c:pt>
                <c:pt idx="1">
                  <c:v>7.51309804090531</c:v>
                </c:pt>
                <c:pt idx="2">
                  <c:v>7.5216048908502</c:v>
                </c:pt>
                <c:pt idx="3">
                  <c:v>7.45215300015971</c:v>
                </c:pt>
                <c:pt idx="4">
                  <c:v>7.46995629376566</c:v>
                </c:pt>
                <c:pt idx="5">
                  <c:v>7.52487418324554</c:v>
                </c:pt>
                <c:pt idx="6">
                  <c:v>7.46722248445118</c:v>
                </c:pt>
                <c:pt idx="7">
                  <c:v>7.51844433710156</c:v>
                </c:pt>
                <c:pt idx="8">
                  <c:v>7.51340369106925</c:v>
                </c:pt>
                <c:pt idx="9">
                  <c:v>7.60907894082621</c:v>
                </c:pt>
                <c:pt idx="10">
                  <c:v>7.61175832087281</c:v>
                </c:pt>
                <c:pt idx="11">
                  <c:v>7.55194328109054</c:v>
                </c:pt>
                <c:pt idx="12">
                  <c:v>7.55198003662684</c:v>
                </c:pt>
                <c:pt idx="13">
                  <c:v>7.71103407537876</c:v>
                </c:pt>
                <c:pt idx="14">
                  <c:v>7.65186169813921</c:v>
                </c:pt>
                <c:pt idx="15">
                  <c:v>7.66070321266012</c:v>
                </c:pt>
                <c:pt idx="16">
                  <c:v>7.67856233051383</c:v>
                </c:pt>
                <c:pt idx="17">
                  <c:v>7.60726716178456</c:v>
                </c:pt>
                <c:pt idx="18">
                  <c:v>7.69797018486714</c:v>
                </c:pt>
                <c:pt idx="19">
                  <c:v>7.68661674567296</c:v>
                </c:pt>
                <c:pt idx="20">
                  <c:v>7.655035468122</c:v>
                </c:pt>
                <c:pt idx="21">
                  <c:v>7.75318568247091</c:v>
                </c:pt>
                <c:pt idx="22">
                  <c:v>7.76566237615147</c:v>
                </c:pt>
                <c:pt idx="23">
                  <c:v>7.7651109609091</c:v>
                </c:pt>
                <c:pt idx="24">
                  <c:v>7.75499599487948</c:v>
                </c:pt>
                <c:pt idx="25">
                  <c:v>7.74801989254359</c:v>
                </c:pt>
                <c:pt idx="26">
                  <c:v>7.7831281784104</c:v>
                </c:pt>
                <c:pt idx="27">
                  <c:v>7.79140297725924</c:v>
                </c:pt>
                <c:pt idx="28">
                  <c:v>7.79590576199198</c:v>
                </c:pt>
                <c:pt idx="29">
                  <c:v>7.76548425985802</c:v>
                </c:pt>
                <c:pt idx="30">
                  <c:v>7.82885841265316</c:v>
                </c:pt>
                <c:pt idx="31">
                  <c:v>7.94778107576855</c:v>
                </c:pt>
                <c:pt idx="32">
                  <c:v>7.98637912309112</c:v>
                </c:pt>
                <c:pt idx="33">
                  <c:v>7.99749162610081</c:v>
                </c:pt>
                <c:pt idx="34">
                  <c:v>8.07692232986171</c:v>
                </c:pt>
                <c:pt idx="35">
                  <c:v>7.99764967703053</c:v>
                </c:pt>
                <c:pt idx="36">
                  <c:v>8.08467030090742</c:v>
                </c:pt>
                <c:pt idx="37">
                  <c:v>8.08451000942318</c:v>
                </c:pt>
                <c:pt idx="38">
                  <c:v>8.08442368798056</c:v>
                </c:pt>
                <c:pt idx="39">
                  <c:v>8.10662307489807</c:v>
                </c:pt>
                <c:pt idx="40">
                  <c:v>8.13574241713893</c:v>
                </c:pt>
                <c:pt idx="41">
                  <c:v>8.11926163471489</c:v>
                </c:pt>
                <c:pt idx="42">
                  <c:v>8.11578683541881</c:v>
                </c:pt>
                <c:pt idx="43">
                  <c:v>8.17586277291667</c:v>
                </c:pt>
                <c:pt idx="44">
                  <c:v>8.20660817063587</c:v>
                </c:pt>
                <c:pt idx="45">
                  <c:v>8.11196105616778</c:v>
                </c:pt>
                <c:pt idx="46">
                  <c:v>8.10796400805687</c:v>
                </c:pt>
                <c:pt idx="47">
                  <c:v>8.16885199655287</c:v>
                </c:pt>
                <c:pt idx="48">
                  <c:v>8.23927661425473</c:v>
                </c:pt>
                <c:pt idx="49">
                  <c:v>8.23102730231068</c:v>
                </c:pt>
                <c:pt idx="50">
                  <c:v>8.2493921745576</c:v>
                </c:pt>
                <c:pt idx="51">
                  <c:v>8.29043059926666</c:v>
                </c:pt>
                <c:pt idx="52">
                  <c:v>8.31260639358043</c:v>
                </c:pt>
                <c:pt idx="53">
                  <c:v>8.35628237996798</c:v>
                </c:pt>
                <c:pt idx="54">
                  <c:v>8.47715838698055</c:v>
                </c:pt>
                <c:pt idx="55">
                  <c:v>8.49339218123029</c:v>
                </c:pt>
                <c:pt idx="56">
                  <c:v>8.51443739770245</c:v>
                </c:pt>
                <c:pt idx="57">
                  <c:v>8.50482501994077</c:v>
                </c:pt>
                <c:pt idx="58">
                  <c:v>8.48170071972575</c:v>
                </c:pt>
                <c:pt idx="59">
                  <c:v>8.47972182725938</c:v>
                </c:pt>
                <c:pt idx="60">
                  <c:v>8.21003467846358</c:v>
                </c:pt>
                <c:pt idx="61">
                  <c:v>7.92709706175216</c:v>
                </c:pt>
                <c:pt idx="62">
                  <c:v>7.90505440594976</c:v>
                </c:pt>
                <c:pt idx="63">
                  <c:v>7.9576079030157</c:v>
                </c:pt>
                <c:pt idx="64">
                  <c:v>7.96094123943545</c:v>
                </c:pt>
                <c:pt idx="65">
                  <c:v>8.02682357621763</c:v>
                </c:pt>
                <c:pt idx="66">
                  <c:v>8.12829017160705</c:v>
                </c:pt>
                <c:pt idx="67">
                  <c:v>8.22255363839696</c:v>
                </c:pt>
                <c:pt idx="68">
                  <c:v>8.27995071572252</c:v>
                </c:pt>
                <c:pt idx="69">
                  <c:v>8.32263709695396</c:v>
                </c:pt>
                <c:pt idx="70">
                  <c:v>8.39321601159653</c:v>
                </c:pt>
                <c:pt idx="71">
                  <c:v>8.45510499910283</c:v>
                </c:pt>
                <c:pt idx="72">
                  <c:v>8.51699317141356</c:v>
                </c:pt>
                <c:pt idx="73">
                  <c:v>8.56464913257253</c:v>
                </c:pt>
                <c:pt idx="74">
                  <c:v>8.6420621734621</c:v>
                </c:pt>
                <c:pt idx="75">
                  <c:v>8.75683981482948</c:v>
                </c:pt>
                <c:pt idx="76">
                  <c:v>8.86149186428693</c:v>
                </c:pt>
                <c:pt idx="77">
                  <c:v>8.93774393694245</c:v>
                </c:pt>
                <c:pt idx="78">
                  <c:v>9.00895831244348</c:v>
                </c:pt>
                <c:pt idx="79">
                  <c:v>9.10886120302632</c:v>
                </c:pt>
                <c:pt idx="80">
                  <c:v>9.15472194821316</c:v>
                </c:pt>
                <c:pt idx="81">
                  <c:v>9.24667230122356</c:v>
                </c:pt>
                <c:pt idx="82">
                  <c:v>9.34136863438257</c:v>
                </c:pt>
                <c:pt idx="83">
                  <c:v>9.45132384141872</c:v>
                </c:pt>
                <c:pt idx="84">
                  <c:v>9.55711648373567</c:v>
                </c:pt>
                <c:pt idx="85">
                  <c:v>9.64756251169754</c:v>
                </c:pt>
                <c:pt idx="86">
                  <c:v>9.68059396997712</c:v>
                </c:pt>
                <c:pt idx="87">
                  <c:v>9.74741836688624</c:v>
                </c:pt>
                <c:pt idx="88">
                  <c:v>9.81060442505607</c:v>
                </c:pt>
                <c:pt idx="89">
                  <c:v>9.78498550845512</c:v>
                </c:pt>
                <c:pt idx="90">
                  <c:v>9.80267224729733</c:v>
                </c:pt>
                <c:pt idx="91">
                  <c:v>9.83091685970131</c:v>
                </c:pt>
                <c:pt idx="92">
                  <c:v>9.86422683858283</c:v>
                </c:pt>
                <c:pt idx="93">
                  <c:v>9.90648306151593</c:v>
                </c:pt>
                <c:pt idx="94">
                  <c:v>9.95142020629143</c:v>
                </c:pt>
                <c:pt idx="95">
                  <c:v>9.9713330994312</c:v>
                </c:pt>
                <c:pt idx="96">
                  <c:v>9.99533720616603</c:v>
                </c:pt>
                <c:pt idx="97">
                  <c:v>10.0186003596366</c:v>
                </c:pt>
                <c:pt idx="98">
                  <c:v>10.0347350891458</c:v>
                </c:pt>
                <c:pt idx="99">
                  <c:v>10.0667961701482</c:v>
                </c:pt>
                <c:pt idx="100">
                  <c:v>10.1038536561604</c:v>
                </c:pt>
                <c:pt idx="101">
                  <c:v>10.1263110526394</c:v>
                </c:pt>
                <c:pt idx="102">
                  <c:v>10.1621526759174</c:v>
                </c:pt>
                <c:pt idx="103">
                  <c:v>10.2180427852844</c:v>
                </c:pt>
                <c:pt idx="104">
                  <c:v>10.2611969612316</c:v>
                </c:pt>
                <c:pt idx="105">
                  <c:v>10.3072512140045</c:v>
                </c:pt>
                <c:pt idx="106">
                  <c:v>10.3364844908715</c:v>
                </c:pt>
                <c:pt idx="107">
                  <c:v>10.3410264207039</c:v>
                </c:pt>
                <c:pt idx="108">
                  <c:v>10.3391798478811</c:v>
                </c:pt>
                <c:pt idx="109">
                  <c:v>10.346101678035</c:v>
                </c:pt>
                <c:pt idx="110">
                  <c:v>10.3699624631711</c:v>
                </c:pt>
                <c:pt idx="111">
                  <c:v>10.3977007508963</c:v>
                </c:pt>
                <c:pt idx="112">
                  <c:v>10.4054224708476</c:v>
                </c:pt>
                <c:pt idx="113">
                  <c:v>10.3907842288907</c:v>
                </c:pt>
                <c:pt idx="114">
                  <c:v>10.3857445516729</c:v>
                </c:pt>
                <c:pt idx="115">
                  <c:v>10.4106307043173</c:v>
                </c:pt>
                <c:pt idx="116">
                  <c:v>10.4117014687611</c:v>
                </c:pt>
                <c:pt idx="117">
                  <c:v>10.4101665910882</c:v>
                </c:pt>
                <c:pt idx="118">
                  <c:v>10.4228749197515</c:v>
                </c:pt>
                <c:pt idx="119">
                  <c:v>10.4432958903066</c:v>
                </c:pt>
                <c:pt idx="120">
                  <c:v>10.4590310599814</c:v>
                </c:pt>
                <c:pt idx="121">
                  <c:v>10.4725757636514</c:v>
                </c:pt>
                <c:pt idx="122">
                  <c:v>10.4882894897892</c:v>
                </c:pt>
                <c:pt idx="123">
                  <c:v>10.4771817726411</c:v>
                </c:pt>
                <c:pt idx="124">
                  <c:v>10.4219839803139</c:v>
                </c:pt>
                <c:pt idx="125">
                  <c:v>10.4634290017239</c:v>
                </c:pt>
                <c:pt idx="126">
                  <c:v>10.4625031603995</c:v>
                </c:pt>
                <c:pt idx="127">
                  <c:v>10.4795389612198</c:v>
                </c:pt>
                <c:pt idx="128">
                  <c:v>10.5010595181731</c:v>
                </c:pt>
                <c:pt idx="129">
                  <c:v>10.5060807247552</c:v>
                </c:pt>
                <c:pt idx="130">
                  <c:v>10.519510678674</c:v>
                </c:pt>
                <c:pt idx="131">
                  <c:v>10.5311624427984</c:v>
                </c:pt>
                <c:pt idx="132">
                  <c:v>10.5561996428854</c:v>
                </c:pt>
                <c:pt idx="133">
                  <c:v>10.5629179057371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Szwecja</c:v>
                </c:pt>
              </c:strCache>
            </c:strRef>
          </c:tx>
          <c:spPr>
            <a:solidFill>
              <a:srgbClr val="00b050"/>
            </a:solidFill>
            <a:ln w="29880">
              <a:solidFill>
                <a:srgbClr val="00b050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34"/>
                <c:pt idx="0">
                  <c:v>1885</c:v>
                </c:pt>
                <c:pt idx="1">
                  <c:v>1886</c:v>
                </c:pt>
                <c:pt idx="2">
                  <c:v>1887</c:v>
                </c:pt>
                <c:pt idx="3">
                  <c:v>1888</c:v>
                </c:pt>
                <c:pt idx="4">
                  <c:v>1889</c:v>
                </c:pt>
                <c:pt idx="5">
                  <c:v>1890</c:v>
                </c:pt>
                <c:pt idx="6">
                  <c:v>1891</c:v>
                </c:pt>
                <c:pt idx="7">
                  <c:v>1892</c:v>
                </c:pt>
                <c:pt idx="8">
                  <c:v>1893</c:v>
                </c:pt>
                <c:pt idx="9">
                  <c:v>1894</c:v>
                </c:pt>
                <c:pt idx="10">
                  <c:v>1895</c:v>
                </c:pt>
                <c:pt idx="11">
                  <c:v>1896</c:v>
                </c:pt>
                <c:pt idx="12">
                  <c:v>1897</c:v>
                </c:pt>
                <c:pt idx="13">
                  <c:v>1898</c:v>
                </c:pt>
                <c:pt idx="14">
                  <c:v>1899</c:v>
                </c:pt>
                <c:pt idx="15">
                  <c:v>1900</c:v>
                </c:pt>
                <c:pt idx="16">
                  <c:v>1901</c:v>
                </c:pt>
                <c:pt idx="17">
                  <c:v>1902</c:v>
                </c:pt>
                <c:pt idx="18">
                  <c:v>1903</c:v>
                </c:pt>
                <c:pt idx="19">
                  <c:v>1904</c:v>
                </c:pt>
                <c:pt idx="20">
                  <c:v>1905</c:v>
                </c:pt>
                <c:pt idx="21">
                  <c:v>1906</c:v>
                </c:pt>
                <c:pt idx="22">
                  <c:v>1907</c:v>
                </c:pt>
                <c:pt idx="23">
                  <c:v>1908</c:v>
                </c:pt>
                <c:pt idx="24">
                  <c:v>1909</c:v>
                </c:pt>
                <c:pt idx="25">
                  <c:v>1910</c:v>
                </c:pt>
                <c:pt idx="26">
                  <c:v>1911</c:v>
                </c:pt>
                <c:pt idx="27">
                  <c:v>1912</c:v>
                </c:pt>
                <c:pt idx="28">
                  <c:v>1913</c:v>
                </c:pt>
                <c:pt idx="29">
                  <c:v>1914</c:v>
                </c:pt>
                <c:pt idx="30">
                  <c:v>1915</c:v>
                </c:pt>
                <c:pt idx="31">
                  <c:v>1916</c:v>
                </c:pt>
                <c:pt idx="32">
                  <c:v>1917</c:v>
                </c:pt>
                <c:pt idx="33">
                  <c:v>1918</c:v>
                </c:pt>
                <c:pt idx="34">
                  <c:v>1919</c:v>
                </c:pt>
                <c:pt idx="35">
                  <c:v>1920</c:v>
                </c:pt>
                <c:pt idx="36">
                  <c:v>1921</c:v>
                </c:pt>
                <c:pt idx="37">
                  <c:v>1922</c:v>
                </c:pt>
                <c:pt idx="38">
                  <c:v>1923</c:v>
                </c:pt>
                <c:pt idx="39">
                  <c:v>1924</c:v>
                </c:pt>
                <c:pt idx="40">
                  <c:v>1925</c:v>
                </c:pt>
                <c:pt idx="41">
                  <c:v>1926</c:v>
                </c:pt>
                <c:pt idx="42">
                  <c:v>1927</c:v>
                </c:pt>
                <c:pt idx="43">
                  <c:v>1928</c:v>
                </c:pt>
                <c:pt idx="44">
                  <c:v>1929</c:v>
                </c:pt>
                <c:pt idx="45">
                  <c:v>1930</c:v>
                </c:pt>
                <c:pt idx="46">
                  <c:v>1931</c:v>
                </c:pt>
                <c:pt idx="47">
                  <c:v>1932</c:v>
                </c:pt>
                <c:pt idx="48">
                  <c:v>1933</c:v>
                </c:pt>
                <c:pt idx="49">
                  <c:v>1934</c:v>
                </c:pt>
                <c:pt idx="50">
                  <c:v>1935</c:v>
                </c:pt>
                <c:pt idx="51">
                  <c:v>1936</c:v>
                </c:pt>
                <c:pt idx="52">
                  <c:v>1937</c:v>
                </c:pt>
                <c:pt idx="53">
                  <c:v>1938</c:v>
                </c:pt>
                <c:pt idx="54">
                  <c:v>1939</c:v>
                </c:pt>
                <c:pt idx="55">
                  <c:v>1940</c:v>
                </c:pt>
                <c:pt idx="56">
                  <c:v>1941</c:v>
                </c:pt>
                <c:pt idx="57">
                  <c:v>1942</c:v>
                </c:pt>
                <c:pt idx="58">
                  <c:v>1943</c:v>
                </c:pt>
                <c:pt idx="59">
                  <c:v>1944</c:v>
                </c:pt>
                <c:pt idx="60">
                  <c:v>1945</c:v>
                </c:pt>
                <c:pt idx="61">
                  <c:v>1946</c:v>
                </c:pt>
                <c:pt idx="62">
                  <c:v>1947</c:v>
                </c:pt>
                <c:pt idx="63">
                  <c:v>1948</c:v>
                </c:pt>
                <c:pt idx="64">
                  <c:v>1949</c:v>
                </c:pt>
                <c:pt idx="65">
                  <c:v>1950</c:v>
                </c:pt>
                <c:pt idx="66">
                  <c:v>1951</c:v>
                </c:pt>
                <c:pt idx="67">
                  <c:v>1952</c:v>
                </c:pt>
                <c:pt idx="68">
                  <c:v>1953</c:v>
                </c:pt>
                <c:pt idx="69">
                  <c:v>1954</c:v>
                </c:pt>
                <c:pt idx="70">
                  <c:v>1955</c:v>
                </c:pt>
                <c:pt idx="71">
                  <c:v>1956</c:v>
                </c:pt>
                <c:pt idx="72">
                  <c:v>1957</c:v>
                </c:pt>
                <c:pt idx="73">
                  <c:v>1958</c:v>
                </c:pt>
                <c:pt idx="74">
                  <c:v>1959</c:v>
                </c:pt>
                <c:pt idx="75">
                  <c:v>1960</c:v>
                </c:pt>
                <c:pt idx="76">
                  <c:v>1961</c:v>
                </c:pt>
                <c:pt idx="77">
                  <c:v>1962</c:v>
                </c:pt>
                <c:pt idx="78">
                  <c:v>1963</c:v>
                </c:pt>
                <c:pt idx="79">
                  <c:v>1964</c:v>
                </c:pt>
                <c:pt idx="80">
                  <c:v>1965</c:v>
                </c:pt>
                <c:pt idx="81">
                  <c:v>1966</c:v>
                </c:pt>
                <c:pt idx="82">
                  <c:v>1967</c:v>
                </c:pt>
                <c:pt idx="83">
                  <c:v>1968</c:v>
                </c:pt>
                <c:pt idx="84">
                  <c:v>1969</c:v>
                </c:pt>
                <c:pt idx="85">
                  <c:v>1970</c:v>
                </c:pt>
                <c:pt idx="86">
                  <c:v>1971</c:v>
                </c:pt>
                <c:pt idx="87">
                  <c:v>1972</c:v>
                </c:pt>
                <c:pt idx="88">
                  <c:v>1973</c:v>
                </c:pt>
                <c:pt idx="89">
                  <c:v>1974</c:v>
                </c:pt>
                <c:pt idx="90">
                  <c:v>1975</c:v>
                </c:pt>
                <c:pt idx="91">
                  <c:v>1976</c:v>
                </c:pt>
                <c:pt idx="92">
                  <c:v>1977</c:v>
                </c:pt>
                <c:pt idx="93">
                  <c:v>1978</c:v>
                </c:pt>
                <c:pt idx="94">
                  <c:v>1979</c:v>
                </c:pt>
                <c:pt idx="95">
                  <c:v>1980</c:v>
                </c:pt>
                <c:pt idx="96">
                  <c:v>1981</c:v>
                </c:pt>
                <c:pt idx="97">
                  <c:v>1982</c:v>
                </c:pt>
                <c:pt idx="98">
                  <c:v>1983</c:v>
                </c:pt>
                <c:pt idx="99">
                  <c:v>1984</c:v>
                </c:pt>
                <c:pt idx="100">
                  <c:v>1985</c:v>
                </c:pt>
                <c:pt idx="101">
                  <c:v>1986</c:v>
                </c:pt>
                <c:pt idx="102">
                  <c:v>1987</c:v>
                </c:pt>
                <c:pt idx="103">
                  <c:v>1988</c:v>
                </c:pt>
                <c:pt idx="104">
                  <c:v>1989</c:v>
                </c:pt>
                <c:pt idx="105">
                  <c:v>1990</c:v>
                </c:pt>
                <c:pt idx="106">
                  <c:v>1991</c:v>
                </c:pt>
                <c:pt idx="107">
                  <c:v>1992</c:v>
                </c:pt>
                <c:pt idx="108">
                  <c:v>1993</c:v>
                </c:pt>
                <c:pt idx="109">
                  <c:v>1994</c:v>
                </c:pt>
                <c:pt idx="110">
                  <c:v>1995</c:v>
                </c:pt>
                <c:pt idx="111">
                  <c:v>1996</c:v>
                </c:pt>
                <c:pt idx="112">
                  <c:v>1997</c:v>
                </c:pt>
                <c:pt idx="113">
                  <c:v>1998</c:v>
                </c:pt>
                <c:pt idx="114">
                  <c:v>1999</c:v>
                </c:pt>
                <c:pt idx="115">
                  <c:v>2000</c:v>
                </c:pt>
                <c:pt idx="116">
                  <c:v>2001</c:v>
                </c:pt>
                <c:pt idx="117">
                  <c:v>2002</c:v>
                </c:pt>
                <c:pt idx="118">
                  <c:v>2003</c:v>
                </c:pt>
                <c:pt idx="119">
                  <c:v>2004</c:v>
                </c:pt>
                <c:pt idx="120">
                  <c:v>2005</c:v>
                </c:pt>
                <c:pt idx="121">
                  <c:v>2006</c:v>
                </c:pt>
                <c:pt idx="122">
                  <c:v>2007</c:v>
                </c:pt>
                <c:pt idx="123">
                  <c:v>2008</c:v>
                </c:pt>
                <c:pt idx="124">
                  <c:v>2009</c:v>
                </c:pt>
                <c:pt idx="125">
                  <c:v>2010</c:v>
                </c:pt>
                <c:pt idx="126">
                  <c:v>2011</c:v>
                </c:pt>
                <c:pt idx="127">
                  <c:v>2012</c:v>
                </c:pt>
                <c:pt idx="128">
                  <c:v>2013</c:v>
                </c:pt>
                <c:pt idx="129">
                  <c:v>2014</c:v>
                </c:pt>
                <c:pt idx="130">
                  <c:v>2015</c:v>
                </c:pt>
                <c:pt idx="131">
                  <c:v>2016</c:v>
                </c:pt>
                <c:pt idx="132">
                  <c:v>2017</c:v>
                </c:pt>
                <c:pt idx="133">
                  <c:v>2018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34"/>
                <c:pt idx="0">
                  <c:v>7.83280751652487</c:v>
                </c:pt>
                <c:pt idx="1">
                  <c:v>7.84267147497946</c:v>
                </c:pt>
                <c:pt idx="2">
                  <c:v>7.81237820598861</c:v>
                </c:pt>
                <c:pt idx="3">
                  <c:v>7.82843635915758</c:v>
                </c:pt>
                <c:pt idx="4">
                  <c:v>7.84345640437612</c:v>
                </c:pt>
                <c:pt idx="5">
                  <c:v>7.86557175768478</c:v>
                </c:pt>
                <c:pt idx="6">
                  <c:v>7.91862865334224</c:v>
                </c:pt>
                <c:pt idx="7">
                  <c:v>7.90581031265893</c:v>
                </c:pt>
                <c:pt idx="8">
                  <c:v>7.92948652331429</c:v>
                </c:pt>
                <c:pt idx="9">
                  <c:v>7.93415523353632</c:v>
                </c:pt>
                <c:pt idx="10">
                  <c:v>7.98173328669189</c:v>
                </c:pt>
                <c:pt idx="11">
                  <c:v>8.00736706798332</c:v>
                </c:pt>
                <c:pt idx="12">
                  <c:v>8.04590874227076</c:v>
                </c:pt>
                <c:pt idx="13">
                  <c:v>8.07961802938985</c:v>
                </c:pt>
                <c:pt idx="14">
                  <c:v>8.10409905614358</c:v>
                </c:pt>
                <c:pt idx="15">
                  <c:v>8.10772006191051</c:v>
                </c:pt>
                <c:pt idx="16">
                  <c:v>8.13329386122263</c:v>
                </c:pt>
                <c:pt idx="17">
                  <c:v>8.12029131396856</c:v>
                </c:pt>
                <c:pt idx="18">
                  <c:v>8.17159948034546</c:v>
                </c:pt>
                <c:pt idx="19">
                  <c:v>8.18841130807903</c:v>
                </c:pt>
                <c:pt idx="20">
                  <c:v>8.17385745477362</c:v>
                </c:pt>
                <c:pt idx="21">
                  <c:v>8.25062008217469</c:v>
                </c:pt>
                <c:pt idx="22">
                  <c:v>8.3150770072941</c:v>
                </c:pt>
                <c:pt idx="23">
                  <c:v>8.28374674710613</c:v>
                </c:pt>
                <c:pt idx="24">
                  <c:v>8.28903709827848</c:v>
                </c:pt>
                <c:pt idx="25">
                  <c:v>8.30721262662832</c:v>
                </c:pt>
                <c:pt idx="26">
                  <c:v>8.33182700443605</c:v>
                </c:pt>
                <c:pt idx="27">
                  <c:v>8.36915711258885</c:v>
                </c:pt>
                <c:pt idx="28">
                  <c:v>8.42967259388676</c:v>
                </c:pt>
                <c:pt idx="29">
                  <c:v>8.45062594714412</c:v>
                </c:pt>
                <c:pt idx="30">
                  <c:v>8.4848765899397</c:v>
                </c:pt>
                <c:pt idx="31">
                  <c:v>8.53875896933078</c:v>
                </c:pt>
                <c:pt idx="32">
                  <c:v>8.47616284185826</c:v>
                </c:pt>
                <c:pt idx="33">
                  <c:v>8.39705739017626</c:v>
                </c:pt>
                <c:pt idx="34">
                  <c:v>8.41249912030157</c:v>
                </c:pt>
                <c:pt idx="35">
                  <c:v>8.47386806667786</c:v>
                </c:pt>
                <c:pt idx="36">
                  <c:v>8.4213428657594</c:v>
                </c:pt>
                <c:pt idx="37">
                  <c:v>8.49043845410743</c:v>
                </c:pt>
                <c:pt idx="38">
                  <c:v>8.52178264375005</c:v>
                </c:pt>
                <c:pt idx="39">
                  <c:v>8.5876516550648</c:v>
                </c:pt>
                <c:pt idx="40">
                  <c:v>8.61031916940572</c:v>
                </c:pt>
                <c:pt idx="41">
                  <c:v>8.65799806800726</c:v>
                </c:pt>
                <c:pt idx="42">
                  <c:v>8.68980105602255</c:v>
                </c:pt>
                <c:pt idx="43">
                  <c:v>8.71817293002872</c:v>
                </c:pt>
                <c:pt idx="44">
                  <c:v>8.77585831479752</c:v>
                </c:pt>
                <c:pt idx="45">
                  <c:v>8.8180382503943</c:v>
                </c:pt>
                <c:pt idx="46">
                  <c:v>8.79209392950328</c:v>
                </c:pt>
                <c:pt idx="47">
                  <c:v>8.75226531359572</c:v>
                </c:pt>
                <c:pt idx="48">
                  <c:v>8.76857428414169</c:v>
                </c:pt>
                <c:pt idx="49">
                  <c:v>8.83127373772254</c:v>
                </c:pt>
                <c:pt idx="50">
                  <c:v>8.8762652599547</c:v>
                </c:pt>
                <c:pt idx="51">
                  <c:v>8.90869459250703</c:v>
                </c:pt>
                <c:pt idx="52">
                  <c:v>8.93313654381203</c:v>
                </c:pt>
                <c:pt idx="53">
                  <c:v>8.96341629199658</c:v>
                </c:pt>
                <c:pt idx="54">
                  <c:v>9.03240916348352</c:v>
                </c:pt>
                <c:pt idx="55">
                  <c:v>8.95402775927046</c:v>
                </c:pt>
                <c:pt idx="56">
                  <c:v>8.92412389168601</c:v>
                </c:pt>
                <c:pt idx="57">
                  <c:v>8.93022956502072</c:v>
                </c:pt>
                <c:pt idx="58">
                  <c:v>8.95918307420679</c:v>
                </c:pt>
                <c:pt idx="59">
                  <c:v>8.9855704989174</c:v>
                </c:pt>
                <c:pt idx="60">
                  <c:v>9.01201137703641</c:v>
                </c:pt>
                <c:pt idx="61">
                  <c:v>9.10497985631836</c:v>
                </c:pt>
                <c:pt idx="62">
                  <c:v>9.18080856937014</c:v>
                </c:pt>
                <c:pt idx="63">
                  <c:v>9.19238004659919</c:v>
                </c:pt>
                <c:pt idx="64">
                  <c:v>9.22296040333227</c:v>
                </c:pt>
                <c:pt idx="65">
                  <c:v>9.28191657046541</c:v>
                </c:pt>
                <c:pt idx="66">
                  <c:v>9.31262616551695</c:v>
                </c:pt>
                <c:pt idx="67">
                  <c:v>9.31937413300031</c:v>
                </c:pt>
                <c:pt idx="68">
                  <c:v>9.34040325627436</c:v>
                </c:pt>
                <c:pt idx="69">
                  <c:v>9.37577006109992</c:v>
                </c:pt>
                <c:pt idx="70">
                  <c:v>9.39764947028118</c:v>
                </c:pt>
                <c:pt idx="71">
                  <c:v>9.42770727051295</c:v>
                </c:pt>
                <c:pt idx="72">
                  <c:v>9.46490506796514</c:v>
                </c:pt>
                <c:pt idx="73">
                  <c:v>9.4637415104511</c:v>
                </c:pt>
                <c:pt idx="74">
                  <c:v>9.48880509487835</c:v>
                </c:pt>
                <c:pt idx="75">
                  <c:v>9.53596830684272</c:v>
                </c:pt>
                <c:pt idx="76">
                  <c:v>9.58630800929532</c:v>
                </c:pt>
                <c:pt idx="77">
                  <c:v>9.62198633915943</c:v>
                </c:pt>
                <c:pt idx="78">
                  <c:v>9.66827141998765</c:v>
                </c:pt>
                <c:pt idx="79">
                  <c:v>9.72681003812727</c:v>
                </c:pt>
                <c:pt idx="80">
                  <c:v>9.75492953789498</c:v>
                </c:pt>
                <c:pt idx="81">
                  <c:v>9.76606287662446</c:v>
                </c:pt>
                <c:pt idx="82">
                  <c:v>9.79160581988805</c:v>
                </c:pt>
                <c:pt idx="83">
                  <c:v>9.82162652605581</c:v>
                </c:pt>
                <c:pt idx="84">
                  <c:v>9.86344650299898</c:v>
                </c:pt>
                <c:pt idx="85">
                  <c:v>9.91684790423797</c:v>
                </c:pt>
                <c:pt idx="86">
                  <c:v>9.91936090169241</c:v>
                </c:pt>
                <c:pt idx="87">
                  <c:v>9.9390959800035</c:v>
                </c:pt>
                <c:pt idx="88">
                  <c:v>9.97622673117643</c:v>
                </c:pt>
                <c:pt idx="89">
                  <c:v>10.004779804018</c:v>
                </c:pt>
                <c:pt idx="90">
                  <c:v>10.0260148718158</c:v>
                </c:pt>
                <c:pt idx="91">
                  <c:v>10.0329795477689</c:v>
                </c:pt>
                <c:pt idx="92">
                  <c:v>10.0133280182157</c:v>
                </c:pt>
                <c:pt idx="93">
                  <c:v>10.027738514874</c:v>
                </c:pt>
                <c:pt idx="94">
                  <c:v>10.0632652282285</c:v>
                </c:pt>
                <c:pt idx="95">
                  <c:v>10.0778189394389</c:v>
                </c:pt>
                <c:pt idx="96">
                  <c:v>10.0764740058524</c:v>
                </c:pt>
                <c:pt idx="97">
                  <c:v>10.0858924391914</c:v>
                </c:pt>
                <c:pt idx="98">
                  <c:v>10.1028300936644</c:v>
                </c:pt>
                <c:pt idx="99">
                  <c:v>10.1408101050236</c:v>
                </c:pt>
                <c:pt idx="100">
                  <c:v>10.1583235505828</c:v>
                </c:pt>
                <c:pt idx="101">
                  <c:v>10.1776663649502</c:v>
                </c:pt>
                <c:pt idx="102">
                  <c:v>10.2041845620654</c:v>
                </c:pt>
                <c:pt idx="103">
                  <c:v>10.2207769697406</c:v>
                </c:pt>
                <c:pt idx="104">
                  <c:v>10.2375640645566</c:v>
                </c:pt>
                <c:pt idx="105">
                  <c:v>10.2423854163722</c:v>
                </c:pt>
                <c:pt idx="106">
                  <c:v>10.226079255881</c:v>
                </c:pt>
                <c:pt idx="107">
                  <c:v>10.210918206706</c:v>
                </c:pt>
                <c:pt idx="108">
                  <c:v>10.1871175514153</c:v>
                </c:pt>
                <c:pt idx="109">
                  <c:v>10.2221579874454</c:v>
                </c:pt>
                <c:pt idx="110">
                  <c:v>10.2583412389918</c:v>
                </c:pt>
                <c:pt idx="111">
                  <c:v>10.275468263327</c:v>
                </c:pt>
                <c:pt idx="112">
                  <c:v>10.3043644843763</c:v>
                </c:pt>
                <c:pt idx="113">
                  <c:v>10.3477617506308</c:v>
                </c:pt>
                <c:pt idx="114">
                  <c:v>10.3952896714113</c:v>
                </c:pt>
                <c:pt idx="115">
                  <c:v>10.4400569435529</c:v>
                </c:pt>
                <c:pt idx="116">
                  <c:v>10.4535336971477</c:v>
                </c:pt>
                <c:pt idx="117">
                  <c:v>10.4792513987985</c:v>
                </c:pt>
                <c:pt idx="118">
                  <c:v>10.5033057144952</c:v>
                </c:pt>
                <c:pt idx="119">
                  <c:v>10.5457639810039</c:v>
                </c:pt>
                <c:pt idx="120">
                  <c:v>10.5779357415698</c:v>
                </c:pt>
                <c:pt idx="121">
                  <c:v>10.6211395231708</c:v>
                </c:pt>
                <c:pt idx="122">
                  <c:v>10.654899867628</c:v>
                </c:pt>
                <c:pt idx="123">
                  <c:v>10.649937557026</c:v>
                </c:pt>
                <c:pt idx="124">
                  <c:v>10.5995382637683</c:v>
                </c:pt>
                <c:pt idx="125">
                  <c:v>10.660424927432</c:v>
                </c:pt>
                <c:pt idx="126">
                  <c:v>10.6473040828706</c:v>
                </c:pt>
                <c:pt idx="127">
                  <c:v>10.637056647595</c:v>
                </c:pt>
                <c:pt idx="128">
                  <c:v>10.6409147417876</c:v>
                </c:pt>
                <c:pt idx="129">
                  <c:v>10.6566944895238</c:v>
                </c:pt>
                <c:pt idx="130">
                  <c:v>10.6861554590345</c:v>
                </c:pt>
                <c:pt idx="131">
                  <c:v>10.7068111337417</c:v>
                </c:pt>
                <c:pt idx="132">
                  <c:v>10.7186917334506</c:v>
                </c:pt>
                <c:pt idx="133">
                  <c:v>10.7263878407328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UK</c:v>
                </c:pt>
              </c:strCache>
            </c:strRef>
          </c:tx>
          <c:spPr>
            <a:solidFill>
              <a:srgbClr val="000000"/>
            </a:solidFill>
            <a:ln w="29880">
              <a:solidFill>
                <a:srgbClr val="000000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34"/>
                <c:pt idx="0">
                  <c:v>1885</c:v>
                </c:pt>
                <c:pt idx="1">
                  <c:v>1886</c:v>
                </c:pt>
                <c:pt idx="2">
                  <c:v>1887</c:v>
                </c:pt>
                <c:pt idx="3">
                  <c:v>1888</c:v>
                </c:pt>
                <c:pt idx="4">
                  <c:v>1889</c:v>
                </c:pt>
                <c:pt idx="5">
                  <c:v>1890</c:v>
                </c:pt>
                <c:pt idx="6">
                  <c:v>1891</c:v>
                </c:pt>
                <c:pt idx="7">
                  <c:v>1892</c:v>
                </c:pt>
                <c:pt idx="8">
                  <c:v>1893</c:v>
                </c:pt>
                <c:pt idx="9">
                  <c:v>1894</c:v>
                </c:pt>
                <c:pt idx="10">
                  <c:v>1895</c:v>
                </c:pt>
                <c:pt idx="11">
                  <c:v>1896</c:v>
                </c:pt>
                <c:pt idx="12">
                  <c:v>1897</c:v>
                </c:pt>
                <c:pt idx="13">
                  <c:v>1898</c:v>
                </c:pt>
                <c:pt idx="14">
                  <c:v>1899</c:v>
                </c:pt>
                <c:pt idx="15">
                  <c:v>1900</c:v>
                </c:pt>
                <c:pt idx="16">
                  <c:v>1901</c:v>
                </c:pt>
                <c:pt idx="17">
                  <c:v>1902</c:v>
                </c:pt>
                <c:pt idx="18">
                  <c:v>1903</c:v>
                </c:pt>
                <c:pt idx="19">
                  <c:v>1904</c:v>
                </c:pt>
                <c:pt idx="20">
                  <c:v>1905</c:v>
                </c:pt>
                <c:pt idx="21">
                  <c:v>1906</c:v>
                </c:pt>
                <c:pt idx="22">
                  <c:v>1907</c:v>
                </c:pt>
                <c:pt idx="23">
                  <c:v>1908</c:v>
                </c:pt>
                <c:pt idx="24">
                  <c:v>1909</c:v>
                </c:pt>
                <c:pt idx="25">
                  <c:v>1910</c:v>
                </c:pt>
                <c:pt idx="26">
                  <c:v>1911</c:v>
                </c:pt>
                <c:pt idx="27">
                  <c:v>1912</c:v>
                </c:pt>
                <c:pt idx="28">
                  <c:v>1913</c:v>
                </c:pt>
                <c:pt idx="29">
                  <c:v>1914</c:v>
                </c:pt>
                <c:pt idx="30">
                  <c:v>1915</c:v>
                </c:pt>
                <c:pt idx="31">
                  <c:v>1916</c:v>
                </c:pt>
                <c:pt idx="32">
                  <c:v>1917</c:v>
                </c:pt>
                <c:pt idx="33">
                  <c:v>1918</c:v>
                </c:pt>
                <c:pt idx="34">
                  <c:v>1919</c:v>
                </c:pt>
                <c:pt idx="35">
                  <c:v>1920</c:v>
                </c:pt>
                <c:pt idx="36">
                  <c:v>1921</c:v>
                </c:pt>
                <c:pt idx="37">
                  <c:v>1922</c:v>
                </c:pt>
                <c:pt idx="38">
                  <c:v>1923</c:v>
                </c:pt>
                <c:pt idx="39">
                  <c:v>1924</c:v>
                </c:pt>
                <c:pt idx="40">
                  <c:v>1925</c:v>
                </c:pt>
                <c:pt idx="41">
                  <c:v>1926</c:v>
                </c:pt>
                <c:pt idx="42">
                  <c:v>1927</c:v>
                </c:pt>
                <c:pt idx="43">
                  <c:v>1928</c:v>
                </c:pt>
                <c:pt idx="44">
                  <c:v>1929</c:v>
                </c:pt>
                <c:pt idx="45">
                  <c:v>1930</c:v>
                </c:pt>
                <c:pt idx="46">
                  <c:v>1931</c:v>
                </c:pt>
                <c:pt idx="47">
                  <c:v>1932</c:v>
                </c:pt>
                <c:pt idx="48">
                  <c:v>1933</c:v>
                </c:pt>
                <c:pt idx="49">
                  <c:v>1934</c:v>
                </c:pt>
                <c:pt idx="50">
                  <c:v>1935</c:v>
                </c:pt>
                <c:pt idx="51">
                  <c:v>1936</c:v>
                </c:pt>
                <c:pt idx="52">
                  <c:v>1937</c:v>
                </c:pt>
                <c:pt idx="53">
                  <c:v>1938</c:v>
                </c:pt>
                <c:pt idx="54">
                  <c:v>1939</c:v>
                </c:pt>
                <c:pt idx="55">
                  <c:v>1940</c:v>
                </c:pt>
                <c:pt idx="56">
                  <c:v>1941</c:v>
                </c:pt>
                <c:pt idx="57">
                  <c:v>1942</c:v>
                </c:pt>
                <c:pt idx="58">
                  <c:v>1943</c:v>
                </c:pt>
                <c:pt idx="59">
                  <c:v>1944</c:v>
                </c:pt>
                <c:pt idx="60">
                  <c:v>1945</c:v>
                </c:pt>
                <c:pt idx="61">
                  <c:v>1946</c:v>
                </c:pt>
                <c:pt idx="62">
                  <c:v>1947</c:v>
                </c:pt>
                <c:pt idx="63">
                  <c:v>1948</c:v>
                </c:pt>
                <c:pt idx="64">
                  <c:v>1949</c:v>
                </c:pt>
                <c:pt idx="65">
                  <c:v>1950</c:v>
                </c:pt>
                <c:pt idx="66">
                  <c:v>1951</c:v>
                </c:pt>
                <c:pt idx="67">
                  <c:v>1952</c:v>
                </c:pt>
                <c:pt idx="68">
                  <c:v>1953</c:v>
                </c:pt>
                <c:pt idx="69">
                  <c:v>1954</c:v>
                </c:pt>
                <c:pt idx="70">
                  <c:v>1955</c:v>
                </c:pt>
                <c:pt idx="71">
                  <c:v>1956</c:v>
                </c:pt>
                <c:pt idx="72">
                  <c:v>1957</c:v>
                </c:pt>
                <c:pt idx="73">
                  <c:v>1958</c:v>
                </c:pt>
                <c:pt idx="74">
                  <c:v>1959</c:v>
                </c:pt>
                <c:pt idx="75">
                  <c:v>1960</c:v>
                </c:pt>
                <c:pt idx="76">
                  <c:v>1961</c:v>
                </c:pt>
                <c:pt idx="77">
                  <c:v>1962</c:v>
                </c:pt>
                <c:pt idx="78">
                  <c:v>1963</c:v>
                </c:pt>
                <c:pt idx="79">
                  <c:v>1964</c:v>
                </c:pt>
                <c:pt idx="80">
                  <c:v>1965</c:v>
                </c:pt>
                <c:pt idx="81">
                  <c:v>1966</c:v>
                </c:pt>
                <c:pt idx="82">
                  <c:v>1967</c:v>
                </c:pt>
                <c:pt idx="83">
                  <c:v>1968</c:v>
                </c:pt>
                <c:pt idx="84">
                  <c:v>1969</c:v>
                </c:pt>
                <c:pt idx="85">
                  <c:v>1970</c:v>
                </c:pt>
                <c:pt idx="86">
                  <c:v>1971</c:v>
                </c:pt>
                <c:pt idx="87">
                  <c:v>1972</c:v>
                </c:pt>
                <c:pt idx="88">
                  <c:v>1973</c:v>
                </c:pt>
                <c:pt idx="89">
                  <c:v>1974</c:v>
                </c:pt>
                <c:pt idx="90">
                  <c:v>1975</c:v>
                </c:pt>
                <c:pt idx="91">
                  <c:v>1976</c:v>
                </c:pt>
                <c:pt idx="92">
                  <c:v>1977</c:v>
                </c:pt>
                <c:pt idx="93">
                  <c:v>1978</c:v>
                </c:pt>
                <c:pt idx="94">
                  <c:v>1979</c:v>
                </c:pt>
                <c:pt idx="95">
                  <c:v>1980</c:v>
                </c:pt>
                <c:pt idx="96">
                  <c:v>1981</c:v>
                </c:pt>
                <c:pt idx="97">
                  <c:v>1982</c:v>
                </c:pt>
                <c:pt idx="98">
                  <c:v>1983</c:v>
                </c:pt>
                <c:pt idx="99">
                  <c:v>1984</c:v>
                </c:pt>
                <c:pt idx="100">
                  <c:v>1985</c:v>
                </c:pt>
                <c:pt idx="101">
                  <c:v>1986</c:v>
                </c:pt>
                <c:pt idx="102">
                  <c:v>1987</c:v>
                </c:pt>
                <c:pt idx="103">
                  <c:v>1988</c:v>
                </c:pt>
                <c:pt idx="104">
                  <c:v>1989</c:v>
                </c:pt>
                <c:pt idx="105">
                  <c:v>1990</c:v>
                </c:pt>
                <c:pt idx="106">
                  <c:v>1991</c:v>
                </c:pt>
                <c:pt idx="107">
                  <c:v>1992</c:v>
                </c:pt>
                <c:pt idx="108">
                  <c:v>1993</c:v>
                </c:pt>
                <c:pt idx="109">
                  <c:v>1994</c:v>
                </c:pt>
                <c:pt idx="110">
                  <c:v>1995</c:v>
                </c:pt>
                <c:pt idx="111">
                  <c:v>1996</c:v>
                </c:pt>
                <c:pt idx="112">
                  <c:v>1997</c:v>
                </c:pt>
                <c:pt idx="113">
                  <c:v>1998</c:v>
                </c:pt>
                <c:pt idx="114">
                  <c:v>1999</c:v>
                </c:pt>
                <c:pt idx="115">
                  <c:v>2000</c:v>
                </c:pt>
                <c:pt idx="116">
                  <c:v>2001</c:v>
                </c:pt>
                <c:pt idx="117">
                  <c:v>2002</c:v>
                </c:pt>
                <c:pt idx="118">
                  <c:v>2003</c:v>
                </c:pt>
                <c:pt idx="119">
                  <c:v>2004</c:v>
                </c:pt>
                <c:pt idx="120">
                  <c:v>2005</c:v>
                </c:pt>
                <c:pt idx="121">
                  <c:v>2006</c:v>
                </c:pt>
                <c:pt idx="122">
                  <c:v>2007</c:v>
                </c:pt>
                <c:pt idx="123">
                  <c:v>2008</c:v>
                </c:pt>
                <c:pt idx="124">
                  <c:v>2009</c:v>
                </c:pt>
                <c:pt idx="125">
                  <c:v>2010</c:v>
                </c:pt>
                <c:pt idx="126">
                  <c:v>2011</c:v>
                </c:pt>
                <c:pt idx="127">
                  <c:v>2012</c:v>
                </c:pt>
                <c:pt idx="128">
                  <c:v>2013</c:v>
                </c:pt>
                <c:pt idx="129">
                  <c:v>2014</c:v>
                </c:pt>
                <c:pt idx="130">
                  <c:v>2015</c:v>
                </c:pt>
                <c:pt idx="131">
                  <c:v>2016</c:v>
                </c:pt>
                <c:pt idx="132">
                  <c:v>2017</c:v>
                </c:pt>
                <c:pt idx="133">
                  <c:v>2018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34"/>
                <c:pt idx="0">
                  <c:v>8.7212762399917</c:v>
                </c:pt>
                <c:pt idx="1">
                  <c:v>8.72745411689943</c:v>
                </c:pt>
                <c:pt idx="2">
                  <c:v>8.75746914147075</c:v>
                </c:pt>
                <c:pt idx="3">
                  <c:v>8.7925496141774</c:v>
                </c:pt>
                <c:pt idx="4">
                  <c:v>8.83579236650275</c:v>
                </c:pt>
                <c:pt idx="5">
                  <c:v>8.83127373772254</c:v>
                </c:pt>
                <c:pt idx="6">
                  <c:v>8.82187986268384</c:v>
                </c:pt>
                <c:pt idx="7">
                  <c:v>8.7876782390395</c:v>
                </c:pt>
                <c:pt idx="8">
                  <c:v>8.77740128686727</c:v>
                </c:pt>
                <c:pt idx="9">
                  <c:v>8.83214990600291</c:v>
                </c:pt>
                <c:pt idx="10">
                  <c:v>8.85309383613851</c:v>
                </c:pt>
                <c:pt idx="11">
                  <c:v>8.88336291691676</c:v>
                </c:pt>
                <c:pt idx="12">
                  <c:v>8.88585599300031</c:v>
                </c:pt>
                <c:pt idx="13">
                  <c:v>8.92265829952442</c:v>
                </c:pt>
                <c:pt idx="14">
                  <c:v>8.95273476710689</c:v>
                </c:pt>
                <c:pt idx="15">
                  <c:v>8.93511374079173</c:v>
                </c:pt>
                <c:pt idx="16">
                  <c:v>8.92478936053335</c:v>
                </c:pt>
                <c:pt idx="17">
                  <c:v>8.94049821765274</c:v>
                </c:pt>
                <c:pt idx="18">
                  <c:v>8.92025541490809</c:v>
                </c:pt>
                <c:pt idx="19">
                  <c:v>8.91664022719885</c:v>
                </c:pt>
                <c:pt idx="20">
                  <c:v>8.93629818522843</c:v>
                </c:pt>
                <c:pt idx="21">
                  <c:v>8.95956865354451</c:v>
                </c:pt>
                <c:pt idx="22">
                  <c:v>8.96890555068972</c:v>
                </c:pt>
                <c:pt idx="23">
                  <c:v>8.91744473247151</c:v>
                </c:pt>
                <c:pt idx="24">
                  <c:v>8.93022956502072</c:v>
                </c:pt>
                <c:pt idx="25">
                  <c:v>8.95131054209756</c:v>
                </c:pt>
                <c:pt idx="26">
                  <c:v>8.97132147150367</c:v>
                </c:pt>
                <c:pt idx="27">
                  <c:v>8.98143022576766</c:v>
                </c:pt>
                <c:pt idx="28">
                  <c:v>9.01335177813881</c:v>
                </c:pt>
                <c:pt idx="29">
                  <c:v>9.00343919620786</c:v>
                </c:pt>
                <c:pt idx="30">
                  <c:v>9.06404211435889</c:v>
                </c:pt>
                <c:pt idx="31">
                  <c:v>9.07130816328061</c:v>
                </c:pt>
                <c:pt idx="32">
                  <c:v>9.06704720214972</c:v>
                </c:pt>
                <c:pt idx="33">
                  <c:v>9.06299978407747</c:v>
                </c:pt>
                <c:pt idx="34">
                  <c:v>8.93656120469339</c:v>
                </c:pt>
                <c:pt idx="35">
                  <c:v>8.85609105525231</c:v>
                </c:pt>
                <c:pt idx="36">
                  <c:v>8.82350072799118</c:v>
                </c:pt>
                <c:pt idx="37">
                  <c:v>8.90801832278487</c:v>
                </c:pt>
                <c:pt idx="38">
                  <c:v>8.93419153533807</c:v>
                </c:pt>
                <c:pt idx="39">
                  <c:v>8.96750418731625</c:v>
                </c:pt>
                <c:pt idx="40">
                  <c:v>9.01176747459616</c:v>
                </c:pt>
                <c:pt idx="41">
                  <c:v>8.97055917950897</c:v>
                </c:pt>
                <c:pt idx="42">
                  <c:v>9.04452188728124</c:v>
                </c:pt>
                <c:pt idx="43">
                  <c:v>9.05239918390761</c:v>
                </c:pt>
                <c:pt idx="44">
                  <c:v>9.07932010953778</c:v>
                </c:pt>
                <c:pt idx="45">
                  <c:v>9.06797003068445</c:v>
                </c:pt>
                <c:pt idx="46">
                  <c:v>9.01066917684712</c:v>
                </c:pt>
                <c:pt idx="47">
                  <c:v>9.01262087300214</c:v>
                </c:pt>
                <c:pt idx="48">
                  <c:v>9.03729565196244</c:v>
                </c:pt>
                <c:pt idx="49">
                  <c:v>9.09817900508785</c:v>
                </c:pt>
                <c:pt idx="50">
                  <c:v>9.13172997139427</c:v>
                </c:pt>
                <c:pt idx="51">
                  <c:v>9.17159954365975</c:v>
                </c:pt>
                <c:pt idx="52">
                  <c:v>9.20140053040672</c:v>
                </c:pt>
                <c:pt idx="53">
                  <c:v>9.20913965139967</c:v>
                </c:pt>
                <c:pt idx="54">
                  <c:v>9.20853875002955</c:v>
                </c:pt>
                <c:pt idx="55">
                  <c:v>9.29908358181056</c:v>
                </c:pt>
                <c:pt idx="56">
                  <c:v>9.38647616968306</c:v>
                </c:pt>
                <c:pt idx="57">
                  <c:v>9.40722208010147</c:v>
                </c:pt>
                <c:pt idx="58">
                  <c:v>9.420925394043</c:v>
                </c:pt>
                <c:pt idx="59">
                  <c:v>9.37610901542909</c:v>
                </c:pt>
                <c:pt idx="60">
                  <c:v>9.32785670540402</c:v>
                </c:pt>
                <c:pt idx="61">
                  <c:v>9.28275405248525</c:v>
                </c:pt>
                <c:pt idx="62">
                  <c:v>9.26169866425132</c:v>
                </c:pt>
                <c:pt idx="63">
                  <c:v>9.28294006439051</c:v>
                </c:pt>
                <c:pt idx="64">
                  <c:v>9.31361872142969</c:v>
                </c:pt>
                <c:pt idx="65">
                  <c:v>9.31118068690225</c:v>
                </c:pt>
                <c:pt idx="66">
                  <c:v>9.33732538373065</c:v>
                </c:pt>
                <c:pt idx="67">
                  <c:v>9.33282345619072</c:v>
                </c:pt>
                <c:pt idx="68">
                  <c:v>9.36811305584872</c:v>
                </c:pt>
                <c:pt idx="69">
                  <c:v>9.40467284143627</c:v>
                </c:pt>
                <c:pt idx="70">
                  <c:v>9.43675855582405</c:v>
                </c:pt>
                <c:pt idx="71">
                  <c:v>9.44454255064713</c:v>
                </c:pt>
                <c:pt idx="72">
                  <c:v>9.45555847760872</c:v>
                </c:pt>
                <c:pt idx="73">
                  <c:v>9.4491997797304</c:v>
                </c:pt>
                <c:pt idx="74">
                  <c:v>9.48295956675092</c:v>
                </c:pt>
                <c:pt idx="75">
                  <c:v>9.53097354456765</c:v>
                </c:pt>
                <c:pt idx="76">
                  <c:v>9.55520585795543</c:v>
                </c:pt>
                <c:pt idx="77">
                  <c:v>9.55612624458276</c:v>
                </c:pt>
                <c:pt idx="78">
                  <c:v>9.58761174571354</c:v>
                </c:pt>
                <c:pt idx="79">
                  <c:v>9.63240035365618</c:v>
                </c:pt>
                <c:pt idx="80">
                  <c:v>9.65149432249285</c:v>
                </c:pt>
                <c:pt idx="81">
                  <c:v>9.66503998996206</c:v>
                </c:pt>
                <c:pt idx="82">
                  <c:v>9.68146836888363</c:v>
                </c:pt>
                <c:pt idx="83">
                  <c:v>9.7167361986628</c:v>
                </c:pt>
                <c:pt idx="84">
                  <c:v>9.73032393352693</c:v>
                </c:pt>
                <c:pt idx="85">
                  <c:v>9.75045291636709</c:v>
                </c:pt>
                <c:pt idx="86">
                  <c:v>9.76652169746297</c:v>
                </c:pt>
                <c:pt idx="87">
                  <c:v>9.79823814181701</c:v>
                </c:pt>
                <c:pt idx="88">
                  <c:v>9.86099750091518</c:v>
                </c:pt>
                <c:pt idx="89">
                  <c:v>9.84707591861016</c:v>
                </c:pt>
                <c:pt idx="90">
                  <c:v>9.84607028166617</c:v>
                </c:pt>
                <c:pt idx="91">
                  <c:v>9.86843016072073</c:v>
                </c:pt>
                <c:pt idx="92">
                  <c:v>9.89040231298749</c:v>
                </c:pt>
                <c:pt idx="93">
                  <c:v>9.92564035717728</c:v>
                </c:pt>
                <c:pt idx="94">
                  <c:v>9.95170612480662</c:v>
                </c:pt>
                <c:pt idx="95">
                  <c:v>9.93362870944812</c:v>
                </c:pt>
                <c:pt idx="96">
                  <c:v>9.91931168788301</c:v>
                </c:pt>
                <c:pt idx="97">
                  <c:v>9.93547059838919</c:v>
                </c:pt>
                <c:pt idx="98">
                  <c:v>9.96955615250585</c:v>
                </c:pt>
                <c:pt idx="99">
                  <c:v>9.99282538788832</c:v>
                </c:pt>
                <c:pt idx="100">
                  <c:v>10.0247755497433</c:v>
                </c:pt>
                <c:pt idx="101">
                  <c:v>10.0646705901275</c:v>
                </c:pt>
                <c:pt idx="102">
                  <c:v>10.1078967057941</c:v>
                </c:pt>
                <c:pt idx="103">
                  <c:v>10.1534288162357</c:v>
                </c:pt>
                <c:pt idx="104">
                  <c:v>10.1721396990811</c:v>
                </c:pt>
                <c:pt idx="105">
                  <c:v>10.1730947542604</c:v>
                </c:pt>
                <c:pt idx="106">
                  <c:v>10.1578200330234</c:v>
                </c:pt>
                <c:pt idx="107">
                  <c:v>10.1577490783004</c:v>
                </c:pt>
                <c:pt idx="108">
                  <c:v>10.1791985062175</c:v>
                </c:pt>
                <c:pt idx="109">
                  <c:v>10.2138189319382</c:v>
                </c:pt>
                <c:pt idx="110">
                  <c:v>10.2349910367555</c:v>
                </c:pt>
                <c:pt idx="111">
                  <c:v>10.2566852077078</c:v>
                </c:pt>
                <c:pt idx="112">
                  <c:v>10.2839684722165</c:v>
                </c:pt>
                <c:pt idx="113">
                  <c:v>10.3115286732064</c:v>
                </c:pt>
                <c:pt idx="114">
                  <c:v>10.3395639832256</c:v>
                </c:pt>
                <c:pt idx="115">
                  <c:v>10.3718035084621</c:v>
                </c:pt>
                <c:pt idx="116">
                  <c:v>10.3939198385709</c:v>
                </c:pt>
                <c:pt idx="117">
                  <c:v>10.4124504424902</c:v>
                </c:pt>
                <c:pt idx="118">
                  <c:v>10.4409287193639</c:v>
                </c:pt>
                <c:pt idx="119">
                  <c:v>10.4592611114112</c:v>
                </c:pt>
                <c:pt idx="120">
                  <c:v>10.4807644606911</c:v>
                </c:pt>
                <c:pt idx="121">
                  <c:v>10.4972029963328</c:v>
                </c:pt>
                <c:pt idx="122">
                  <c:v>10.5137062823349</c:v>
                </c:pt>
                <c:pt idx="123">
                  <c:v>10.4986025770735</c:v>
                </c:pt>
                <c:pt idx="124">
                  <c:v>10.4458804456595</c:v>
                </c:pt>
                <c:pt idx="125">
                  <c:v>10.4560634758139</c:v>
                </c:pt>
                <c:pt idx="126">
                  <c:v>10.462274425588</c:v>
                </c:pt>
                <c:pt idx="127">
                  <c:v>10.4683751344006</c:v>
                </c:pt>
                <c:pt idx="128">
                  <c:v>10.480606407036</c:v>
                </c:pt>
                <c:pt idx="129">
                  <c:v>10.5033125758647</c:v>
                </c:pt>
                <c:pt idx="130">
                  <c:v>10.5170773243126</c:v>
                </c:pt>
                <c:pt idx="131">
                  <c:v>10.5276597185925</c:v>
                </c:pt>
                <c:pt idx="132">
                  <c:v>10.5396100456085</c:v>
                </c:pt>
                <c:pt idx="133">
                  <c:v>10.5468689556707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USA</c:v>
                </c:pt>
              </c:strCache>
            </c:strRef>
          </c:tx>
          <c:spPr>
            <a:solidFill>
              <a:srgbClr val="0070c0"/>
            </a:solidFill>
            <a:ln w="29880">
              <a:solidFill>
                <a:srgbClr val="0070c0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34"/>
                <c:pt idx="0">
                  <c:v>1885</c:v>
                </c:pt>
                <c:pt idx="1">
                  <c:v>1886</c:v>
                </c:pt>
                <c:pt idx="2">
                  <c:v>1887</c:v>
                </c:pt>
                <c:pt idx="3">
                  <c:v>1888</c:v>
                </c:pt>
                <c:pt idx="4">
                  <c:v>1889</c:v>
                </c:pt>
                <c:pt idx="5">
                  <c:v>1890</c:v>
                </c:pt>
                <c:pt idx="6">
                  <c:v>1891</c:v>
                </c:pt>
                <c:pt idx="7">
                  <c:v>1892</c:v>
                </c:pt>
                <c:pt idx="8">
                  <c:v>1893</c:v>
                </c:pt>
                <c:pt idx="9">
                  <c:v>1894</c:v>
                </c:pt>
                <c:pt idx="10">
                  <c:v>1895</c:v>
                </c:pt>
                <c:pt idx="11">
                  <c:v>1896</c:v>
                </c:pt>
                <c:pt idx="12">
                  <c:v>1897</c:v>
                </c:pt>
                <c:pt idx="13">
                  <c:v>1898</c:v>
                </c:pt>
                <c:pt idx="14">
                  <c:v>1899</c:v>
                </c:pt>
                <c:pt idx="15">
                  <c:v>1900</c:v>
                </c:pt>
                <c:pt idx="16">
                  <c:v>1901</c:v>
                </c:pt>
                <c:pt idx="17">
                  <c:v>1902</c:v>
                </c:pt>
                <c:pt idx="18">
                  <c:v>1903</c:v>
                </c:pt>
                <c:pt idx="19">
                  <c:v>1904</c:v>
                </c:pt>
                <c:pt idx="20">
                  <c:v>1905</c:v>
                </c:pt>
                <c:pt idx="21">
                  <c:v>1906</c:v>
                </c:pt>
                <c:pt idx="22">
                  <c:v>1907</c:v>
                </c:pt>
                <c:pt idx="23">
                  <c:v>1908</c:v>
                </c:pt>
                <c:pt idx="24">
                  <c:v>1909</c:v>
                </c:pt>
                <c:pt idx="25">
                  <c:v>1910</c:v>
                </c:pt>
                <c:pt idx="26">
                  <c:v>1911</c:v>
                </c:pt>
                <c:pt idx="27">
                  <c:v>1912</c:v>
                </c:pt>
                <c:pt idx="28">
                  <c:v>1913</c:v>
                </c:pt>
                <c:pt idx="29">
                  <c:v>1914</c:v>
                </c:pt>
                <c:pt idx="30">
                  <c:v>1915</c:v>
                </c:pt>
                <c:pt idx="31">
                  <c:v>1916</c:v>
                </c:pt>
                <c:pt idx="32">
                  <c:v>1917</c:v>
                </c:pt>
                <c:pt idx="33">
                  <c:v>1918</c:v>
                </c:pt>
                <c:pt idx="34">
                  <c:v>1919</c:v>
                </c:pt>
                <c:pt idx="35">
                  <c:v>1920</c:v>
                </c:pt>
                <c:pt idx="36">
                  <c:v>1921</c:v>
                </c:pt>
                <c:pt idx="37">
                  <c:v>1922</c:v>
                </c:pt>
                <c:pt idx="38">
                  <c:v>1923</c:v>
                </c:pt>
                <c:pt idx="39">
                  <c:v>1924</c:v>
                </c:pt>
                <c:pt idx="40">
                  <c:v>1925</c:v>
                </c:pt>
                <c:pt idx="41">
                  <c:v>1926</c:v>
                </c:pt>
                <c:pt idx="42">
                  <c:v>1927</c:v>
                </c:pt>
                <c:pt idx="43">
                  <c:v>1928</c:v>
                </c:pt>
                <c:pt idx="44">
                  <c:v>1929</c:v>
                </c:pt>
                <c:pt idx="45">
                  <c:v>1930</c:v>
                </c:pt>
                <c:pt idx="46">
                  <c:v>1931</c:v>
                </c:pt>
                <c:pt idx="47">
                  <c:v>1932</c:v>
                </c:pt>
                <c:pt idx="48">
                  <c:v>1933</c:v>
                </c:pt>
                <c:pt idx="49">
                  <c:v>1934</c:v>
                </c:pt>
                <c:pt idx="50">
                  <c:v>1935</c:v>
                </c:pt>
                <c:pt idx="51">
                  <c:v>1936</c:v>
                </c:pt>
                <c:pt idx="52">
                  <c:v>1937</c:v>
                </c:pt>
                <c:pt idx="53">
                  <c:v>1938</c:v>
                </c:pt>
                <c:pt idx="54">
                  <c:v>1939</c:v>
                </c:pt>
                <c:pt idx="55">
                  <c:v>1940</c:v>
                </c:pt>
                <c:pt idx="56">
                  <c:v>1941</c:v>
                </c:pt>
                <c:pt idx="57">
                  <c:v>1942</c:v>
                </c:pt>
                <c:pt idx="58">
                  <c:v>1943</c:v>
                </c:pt>
                <c:pt idx="59">
                  <c:v>1944</c:v>
                </c:pt>
                <c:pt idx="60">
                  <c:v>1945</c:v>
                </c:pt>
                <c:pt idx="61">
                  <c:v>1946</c:v>
                </c:pt>
                <c:pt idx="62">
                  <c:v>1947</c:v>
                </c:pt>
                <c:pt idx="63">
                  <c:v>1948</c:v>
                </c:pt>
                <c:pt idx="64">
                  <c:v>1949</c:v>
                </c:pt>
                <c:pt idx="65">
                  <c:v>1950</c:v>
                </c:pt>
                <c:pt idx="66">
                  <c:v>1951</c:v>
                </c:pt>
                <c:pt idx="67">
                  <c:v>1952</c:v>
                </c:pt>
                <c:pt idx="68">
                  <c:v>1953</c:v>
                </c:pt>
                <c:pt idx="69">
                  <c:v>1954</c:v>
                </c:pt>
                <c:pt idx="70">
                  <c:v>1955</c:v>
                </c:pt>
                <c:pt idx="71">
                  <c:v>1956</c:v>
                </c:pt>
                <c:pt idx="72">
                  <c:v>1957</c:v>
                </c:pt>
                <c:pt idx="73">
                  <c:v>1958</c:v>
                </c:pt>
                <c:pt idx="74">
                  <c:v>1959</c:v>
                </c:pt>
                <c:pt idx="75">
                  <c:v>1960</c:v>
                </c:pt>
                <c:pt idx="76">
                  <c:v>1961</c:v>
                </c:pt>
                <c:pt idx="77">
                  <c:v>1962</c:v>
                </c:pt>
                <c:pt idx="78">
                  <c:v>1963</c:v>
                </c:pt>
                <c:pt idx="79">
                  <c:v>1964</c:v>
                </c:pt>
                <c:pt idx="80">
                  <c:v>1965</c:v>
                </c:pt>
                <c:pt idx="81">
                  <c:v>1966</c:v>
                </c:pt>
                <c:pt idx="82">
                  <c:v>1967</c:v>
                </c:pt>
                <c:pt idx="83">
                  <c:v>1968</c:v>
                </c:pt>
                <c:pt idx="84">
                  <c:v>1969</c:v>
                </c:pt>
                <c:pt idx="85">
                  <c:v>1970</c:v>
                </c:pt>
                <c:pt idx="86">
                  <c:v>1971</c:v>
                </c:pt>
                <c:pt idx="87">
                  <c:v>1972</c:v>
                </c:pt>
                <c:pt idx="88">
                  <c:v>1973</c:v>
                </c:pt>
                <c:pt idx="89">
                  <c:v>1974</c:v>
                </c:pt>
                <c:pt idx="90">
                  <c:v>1975</c:v>
                </c:pt>
                <c:pt idx="91">
                  <c:v>1976</c:v>
                </c:pt>
                <c:pt idx="92">
                  <c:v>1977</c:v>
                </c:pt>
                <c:pt idx="93">
                  <c:v>1978</c:v>
                </c:pt>
                <c:pt idx="94">
                  <c:v>1979</c:v>
                </c:pt>
                <c:pt idx="95">
                  <c:v>1980</c:v>
                </c:pt>
                <c:pt idx="96">
                  <c:v>1981</c:v>
                </c:pt>
                <c:pt idx="97">
                  <c:v>1982</c:v>
                </c:pt>
                <c:pt idx="98">
                  <c:v>1983</c:v>
                </c:pt>
                <c:pt idx="99">
                  <c:v>1984</c:v>
                </c:pt>
                <c:pt idx="100">
                  <c:v>1985</c:v>
                </c:pt>
                <c:pt idx="101">
                  <c:v>1986</c:v>
                </c:pt>
                <c:pt idx="102">
                  <c:v>1987</c:v>
                </c:pt>
                <c:pt idx="103">
                  <c:v>1988</c:v>
                </c:pt>
                <c:pt idx="104">
                  <c:v>1989</c:v>
                </c:pt>
                <c:pt idx="105">
                  <c:v>1990</c:v>
                </c:pt>
                <c:pt idx="106">
                  <c:v>1991</c:v>
                </c:pt>
                <c:pt idx="107">
                  <c:v>1992</c:v>
                </c:pt>
                <c:pt idx="108">
                  <c:v>1993</c:v>
                </c:pt>
                <c:pt idx="109">
                  <c:v>1994</c:v>
                </c:pt>
                <c:pt idx="110">
                  <c:v>1995</c:v>
                </c:pt>
                <c:pt idx="111">
                  <c:v>1996</c:v>
                </c:pt>
                <c:pt idx="112">
                  <c:v>1997</c:v>
                </c:pt>
                <c:pt idx="113">
                  <c:v>1998</c:v>
                </c:pt>
                <c:pt idx="114">
                  <c:v>1999</c:v>
                </c:pt>
                <c:pt idx="115">
                  <c:v>2000</c:v>
                </c:pt>
                <c:pt idx="116">
                  <c:v>2001</c:v>
                </c:pt>
                <c:pt idx="117">
                  <c:v>2002</c:v>
                </c:pt>
                <c:pt idx="118">
                  <c:v>2003</c:v>
                </c:pt>
                <c:pt idx="119">
                  <c:v>2004</c:v>
                </c:pt>
                <c:pt idx="120">
                  <c:v>2005</c:v>
                </c:pt>
                <c:pt idx="121">
                  <c:v>2006</c:v>
                </c:pt>
                <c:pt idx="122">
                  <c:v>2007</c:v>
                </c:pt>
                <c:pt idx="123">
                  <c:v>2008</c:v>
                </c:pt>
                <c:pt idx="124">
                  <c:v>2009</c:v>
                </c:pt>
                <c:pt idx="125">
                  <c:v>2010</c:v>
                </c:pt>
                <c:pt idx="126">
                  <c:v>2011</c:v>
                </c:pt>
                <c:pt idx="127">
                  <c:v>2012</c:v>
                </c:pt>
                <c:pt idx="128">
                  <c:v>2013</c:v>
                </c:pt>
                <c:pt idx="129">
                  <c:v>2014</c:v>
                </c:pt>
                <c:pt idx="130">
                  <c:v>2015</c:v>
                </c:pt>
                <c:pt idx="131">
                  <c:v>2016</c:v>
                </c:pt>
                <c:pt idx="132">
                  <c:v>2017</c:v>
                </c:pt>
                <c:pt idx="133">
                  <c:v>2018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134"/>
                <c:pt idx="0">
                  <c:v>8.76781804866435</c:v>
                </c:pt>
                <c:pt idx="1">
                  <c:v>8.77519564932898</c:v>
                </c:pt>
                <c:pt idx="2">
                  <c:v>8.79739435148974</c:v>
                </c:pt>
                <c:pt idx="3">
                  <c:v>8.77141361542072</c:v>
                </c:pt>
                <c:pt idx="4">
                  <c:v>8.81071169869849</c:v>
                </c:pt>
                <c:pt idx="5">
                  <c:v>8.80455771345422</c:v>
                </c:pt>
                <c:pt idx="6">
                  <c:v>8.82631038145593</c:v>
                </c:pt>
                <c:pt idx="7">
                  <c:v>8.89892009800552</c:v>
                </c:pt>
                <c:pt idx="8">
                  <c:v>8.82970201380306</c:v>
                </c:pt>
                <c:pt idx="9">
                  <c:v>8.78113774503035</c:v>
                </c:pt>
                <c:pt idx="10">
                  <c:v>8.87619682185868</c:v>
                </c:pt>
                <c:pt idx="11">
                  <c:v>8.83719771942743</c:v>
                </c:pt>
                <c:pt idx="12">
                  <c:v>8.91009166914244</c:v>
                </c:pt>
                <c:pt idx="13">
                  <c:v>8.91286516964785</c:v>
                </c:pt>
                <c:pt idx="14">
                  <c:v>8.98207748921702</c:v>
                </c:pt>
                <c:pt idx="15">
                  <c:v>8.99188207768371</c:v>
                </c:pt>
                <c:pt idx="16">
                  <c:v>9.07913313355453</c:v>
                </c:pt>
                <c:pt idx="17">
                  <c:v>9.06926401613802</c:v>
                </c:pt>
                <c:pt idx="18">
                  <c:v>9.0984418634786</c:v>
                </c:pt>
                <c:pt idx="19">
                  <c:v>9.06689254506686</c:v>
                </c:pt>
                <c:pt idx="20">
                  <c:v>9.11837090576905</c:v>
                </c:pt>
                <c:pt idx="21">
                  <c:v>9.20834939128885</c:v>
                </c:pt>
                <c:pt idx="22">
                  <c:v>9.20538210003677</c:v>
                </c:pt>
                <c:pt idx="23">
                  <c:v>9.102307399596</c:v>
                </c:pt>
                <c:pt idx="24">
                  <c:v>9.18994580952096</c:v>
                </c:pt>
                <c:pt idx="25">
                  <c:v>9.17334230690959</c:v>
                </c:pt>
                <c:pt idx="26">
                  <c:v>9.18357433632911</c:v>
                </c:pt>
                <c:pt idx="27">
                  <c:v>9.20799462285672</c:v>
                </c:pt>
                <c:pt idx="28">
                  <c:v>9.22107950055749</c:v>
                </c:pt>
                <c:pt idx="29">
                  <c:v>9.11563071182384</c:v>
                </c:pt>
                <c:pt idx="30">
                  <c:v>9.12305768545816</c:v>
                </c:pt>
                <c:pt idx="31">
                  <c:v>9.23232884386659</c:v>
                </c:pt>
                <c:pt idx="32">
                  <c:v>9.18697757478925</c:v>
                </c:pt>
                <c:pt idx="33">
                  <c:v>9.25639441542653</c:v>
                </c:pt>
                <c:pt idx="34">
                  <c:v>9.25433620453977</c:v>
                </c:pt>
                <c:pt idx="35">
                  <c:v>9.22551761276352</c:v>
                </c:pt>
                <c:pt idx="36">
                  <c:v>9.17728811472029</c:v>
                </c:pt>
                <c:pt idx="37">
                  <c:v>9.21131189989005</c:v>
                </c:pt>
                <c:pt idx="38">
                  <c:v>9.31210603388303</c:v>
                </c:pt>
                <c:pt idx="39">
                  <c:v>9.31710380308777</c:v>
                </c:pt>
                <c:pt idx="40">
                  <c:v>9.31917414887282</c:v>
                </c:pt>
                <c:pt idx="41">
                  <c:v>9.3628700243624</c:v>
                </c:pt>
                <c:pt idx="42">
                  <c:v>9.35291574424763</c:v>
                </c:pt>
                <c:pt idx="43">
                  <c:v>9.34583845439789</c:v>
                </c:pt>
                <c:pt idx="44">
                  <c:v>9.38884130614435</c:v>
                </c:pt>
                <c:pt idx="45">
                  <c:v>9.27752975148203</c:v>
                </c:pt>
                <c:pt idx="46">
                  <c:v>9.20341242910348</c:v>
                </c:pt>
                <c:pt idx="47">
                  <c:v>9.03366285756733</c:v>
                </c:pt>
                <c:pt idx="48">
                  <c:v>8.99320622795</c:v>
                </c:pt>
                <c:pt idx="49">
                  <c:v>9.06728837329642</c:v>
                </c:pt>
                <c:pt idx="50">
                  <c:v>9.17790395336523</c:v>
                </c:pt>
                <c:pt idx="51">
                  <c:v>9.26558679245455</c:v>
                </c:pt>
                <c:pt idx="52">
                  <c:v>9.3321242823379</c:v>
                </c:pt>
                <c:pt idx="53">
                  <c:v>9.26161601620798</c:v>
                </c:pt>
                <c:pt idx="54">
                  <c:v>9.32111669563482</c:v>
                </c:pt>
                <c:pt idx="55">
                  <c:v>9.39308683848325</c:v>
                </c:pt>
                <c:pt idx="56">
                  <c:v>9.51439271734128</c:v>
                </c:pt>
                <c:pt idx="57">
                  <c:v>9.60709162448049</c:v>
                </c:pt>
                <c:pt idx="58">
                  <c:v>9.68347783562935</c:v>
                </c:pt>
                <c:pt idx="59">
                  <c:v>9.74092921049698</c:v>
                </c:pt>
                <c:pt idx="60">
                  <c:v>9.70975412736317</c:v>
                </c:pt>
                <c:pt idx="61">
                  <c:v>9.60389955162941</c:v>
                </c:pt>
                <c:pt idx="62">
                  <c:v>9.56882218254778</c:v>
                </c:pt>
                <c:pt idx="63">
                  <c:v>9.5979286372743</c:v>
                </c:pt>
                <c:pt idx="64">
                  <c:v>9.56076270904602</c:v>
                </c:pt>
                <c:pt idx="65">
                  <c:v>9.63167882924064</c:v>
                </c:pt>
                <c:pt idx="66">
                  <c:v>9.68812614166397</c:v>
                </c:pt>
                <c:pt idx="67">
                  <c:v>9.70771594801777</c:v>
                </c:pt>
                <c:pt idx="68">
                  <c:v>9.73607431247529</c:v>
                </c:pt>
                <c:pt idx="69">
                  <c:v>9.71184266828129</c:v>
                </c:pt>
                <c:pt idx="70">
                  <c:v>9.76249985923517</c:v>
                </c:pt>
                <c:pt idx="71">
                  <c:v>9.76405305654455</c:v>
                </c:pt>
                <c:pt idx="72">
                  <c:v>9.76457025334946</c:v>
                </c:pt>
                <c:pt idx="73">
                  <c:v>9.73778709675841</c:v>
                </c:pt>
                <c:pt idx="74">
                  <c:v>9.79255599182885</c:v>
                </c:pt>
                <c:pt idx="75">
                  <c:v>9.80128870021586</c:v>
                </c:pt>
                <c:pt idx="76">
                  <c:v>9.80780230240172</c:v>
                </c:pt>
                <c:pt idx="77">
                  <c:v>9.85093030179745</c:v>
                </c:pt>
                <c:pt idx="78">
                  <c:v>9.87888743566791</c:v>
                </c:pt>
                <c:pt idx="79">
                  <c:v>9.92132747066445</c:v>
                </c:pt>
                <c:pt idx="80">
                  <c:v>9.97067880207645</c:v>
                </c:pt>
                <c:pt idx="81">
                  <c:v>10.0225586471771</c:v>
                </c:pt>
                <c:pt idx="82">
                  <c:v>10.0363562256105</c:v>
                </c:pt>
                <c:pt idx="83">
                  <c:v>10.0728505081657</c:v>
                </c:pt>
                <c:pt idx="84">
                  <c:v>10.0939012792274</c:v>
                </c:pt>
                <c:pt idx="85">
                  <c:v>10.0840575762913</c:v>
                </c:pt>
                <c:pt idx="86">
                  <c:v>10.1020924794032</c:v>
                </c:pt>
                <c:pt idx="87">
                  <c:v>10.1430554822645</c:v>
                </c:pt>
                <c:pt idx="88">
                  <c:v>10.1887416799132</c:v>
                </c:pt>
                <c:pt idx="89">
                  <c:v>10.176791757042</c:v>
                </c:pt>
                <c:pt idx="90">
                  <c:v>10.1641580757411</c:v>
                </c:pt>
                <c:pt idx="91">
                  <c:v>10.2057379891633</c:v>
                </c:pt>
                <c:pt idx="92">
                  <c:v>10.2399955028053</c:v>
                </c:pt>
                <c:pt idx="93">
                  <c:v>10.2848648651152</c:v>
                </c:pt>
                <c:pt idx="94">
                  <c:v>10.3072512140045</c:v>
                </c:pt>
                <c:pt idx="95">
                  <c:v>10.2959011928996</c:v>
                </c:pt>
                <c:pt idx="96">
                  <c:v>10.3108175872538</c:v>
                </c:pt>
                <c:pt idx="97">
                  <c:v>10.2822663953818</c:v>
                </c:pt>
                <c:pt idx="98">
                  <c:v>10.3142055069258</c:v>
                </c:pt>
                <c:pt idx="99">
                  <c:v>10.3758633659269</c:v>
                </c:pt>
                <c:pt idx="100">
                  <c:v>10.404959567375</c:v>
                </c:pt>
                <c:pt idx="101">
                  <c:v>10.4296942783404</c:v>
                </c:pt>
                <c:pt idx="102">
                  <c:v>10.4553591457381</c:v>
                </c:pt>
                <c:pt idx="103">
                  <c:v>10.4874614023325</c:v>
                </c:pt>
                <c:pt idx="104">
                  <c:v>10.5120567566208</c:v>
                </c:pt>
                <c:pt idx="105">
                  <c:v>10.5181865867669</c:v>
                </c:pt>
                <c:pt idx="106">
                  <c:v>10.5040796545125</c:v>
                </c:pt>
                <c:pt idx="107">
                  <c:v>10.5251467872125</c:v>
                </c:pt>
                <c:pt idx="108">
                  <c:v>10.5390464033261</c:v>
                </c:pt>
                <c:pt idx="109">
                  <c:v>10.5663631368773</c:v>
                </c:pt>
                <c:pt idx="110">
                  <c:v>10.5812832497441</c:v>
                </c:pt>
                <c:pt idx="111">
                  <c:v>10.6069006082193</c:v>
                </c:pt>
                <c:pt idx="112">
                  <c:v>10.6387999051494</c:v>
                </c:pt>
                <c:pt idx="113">
                  <c:v>10.6706460577225</c:v>
                </c:pt>
                <c:pt idx="114">
                  <c:v>10.7049475115344</c:v>
                </c:pt>
                <c:pt idx="115">
                  <c:v>10.7339255813532</c:v>
                </c:pt>
                <c:pt idx="116">
                  <c:v>10.7337411962834</c:v>
                </c:pt>
                <c:pt idx="117">
                  <c:v>10.7421691132833</c:v>
                </c:pt>
                <c:pt idx="118">
                  <c:v>10.761258944931</c:v>
                </c:pt>
                <c:pt idx="119">
                  <c:v>10.7891689625662</c:v>
                </c:pt>
                <c:pt idx="120">
                  <c:v>10.8128495359757</c:v>
                </c:pt>
                <c:pt idx="121">
                  <c:v>10.8295278030228</c:v>
                </c:pt>
                <c:pt idx="122">
                  <c:v>10.8376523866302</c:v>
                </c:pt>
                <c:pt idx="123">
                  <c:v>10.8252781324808</c:v>
                </c:pt>
                <c:pt idx="124">
                  <c:v>10.7883480902066</c:v>
                </c:pt>
                <c:pt idx="125">
                  <c:v>10.8050081408988</c:v>
                </c:pt>
                <c:pt idx="126">
                  <c:v>10.81325706742</c:v>
                </c:pt>
                <c:pt idx="127">
                  <c:v>10.8276273993537</c:v>
                </c:pt>
                <c:pt idx="128">
                  <c:v>10.8368910226868</c:v>
                </c:pt>
                <c:pt idx="129">
                  <c:v>10.8525164929981</c:v>
                </c:pt>
                <c:pt idx="130">
                  <c:v>10.8703002814245</c:v>
                </c:pt>
                <c:pt idx="131">
                  <c:v>10.8783301713599</c:v>
                </c:pt>
                <c:pt idx="132">
                  <c:v>10.8968832040843</c:v>
                </c:pt>
                <c:pt idx="133">
                  <c:v>10.9211562000342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Polska</c:v>
                </c:pt>
              </c:strCache>
            </c:strRef>
          </c:tx>
          <c:spPr>
            <a:solidFill>
              <a:srgbClr val="ff0000"/>
            </a:solidFill>
            <a:ln w="29880">
              <a:solidFill>
                <a:srgbClr val="ff0000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34"/>
                <c:pt idx="0">
                  <c:v>1885</c:v>
                </c:pt>
                <c:pt idx="1">
                  <c:v>1886</c:v>
                </c:pt>
                <c:pt idx="2">
                  <c:v>1887</c:v>
                </c:pt>
                <c:pt idx="3">
                  <c:v>1888</c:v>
                </c:pt>
                <c:pt idx="4">
                  <c:v>1889</c:v>
                </c:pt>
                <c:pt idx="5">
                  <c:v>1890</c:v>
                </c:pt>
                <c:pt idx="6">
                  <c:v>1891</c:v>
                </c:pt>
                <c:pt idx="7">
                  <c:v>1892</c:v>
                </c:pt>
                <c:pt idx="8">
                  <c:v>1893</c:v>
                </c:pt>
                <c:pt idx="9">
                  <c:v>1894</c:v>
                </c:pt>
                <c:pt idx="10">
                  <c:v>1895</c:v>
                </c:pt>
                <c:pt idx="11">
                  <c:v>1896</c:v>
                </c:pt>
                <c:pt idx="12">
                  <c:v>1897</c:v>
                </c:pt>
                <c:pt idx="13">
                  <c:v>1898</c:v>
                </c:pt>
                <c:pt idx="14">
                  <c:v>1899</c:v>
                </c:pt>
                <c:pt idx="15">
                  <c:v>1900</c:v>
                </c:pt>
                <c:pt idx="16">
                  <c:v>1901</c:v>
                </c:pt>
                <c:pt idx="17">
                  <c:v>1902</c:v>
                </c:pt>
                <c:pt idx="18">
                  <c:v>1903</c:v>
                </c:pt>
                <c:pt idx="19">
                  <c:v>1904</c:v>
                </c:pt>
                <c:pt idx="20">
                  <c:v>1905</c:v>
                </c:pt>
                <c:pt idx="21">
                  <c:v>1906</c:v>
                </c:pt>
                <c:pt idx="22">
                  <c:v>1907</c:v>
                </c:pt>
                <c:pt idx="23">
                  <c:v>1908</c:v>
                </c:pt>
                <c:pt idx="24">
                  <c:v>1909</c:v>
                </c:pt>
                <c:pt idx="25">
                  <c:v>1910</c:v>
                </c:pt>
                <c:pt idx="26">
                  <c:v>1911</c:v>
                </c:pt>
                <c:pt idx="27">
                  <c:v>1912</c:v>
                </c:pt>
                <c:pt idx="28">
                  <c:v>1913</c:v>
                </c:pt>
                <c:pt idx="29">
                  <c:v>1914</c:v>
                </c:pt>
                <c:pt idx="30">
                  <c:v>1915</c:v>
                </c:pt>
                <c:pt idx="31">
                  <c:v>1916</c:v>
                </c:pt>
                <c:pt idx="32">
                  <c:v>1917</c:v>
                </c:pt>
                <c:pt idx="33">
                  <c:v>1918</c:v>
                </c:pt>
                <c:pt idx="34">
                  <c:v>1919</c:v>
                </c:pt>
                <c:pt idx="35">
                  <c:v>1920</c:v>
                </c:pt>
                <c:pt idx="36">
                  <c:v>1921</c:v>
                </c:pt>
                <c:pt idx="37">
                  <c:v>1922</c:v>
                </c:pt>
                <c:pt idx="38">
                  <c:v>1923</c:v>
                </c:pt>
                <c:pt idx="39">
                  <c:v>1924</c:v>
                </c:pt>
                <c:pt idx="40">
                  <c:v>1925</c:v>
                </c:pt>
                <c:pt idx="41">
                  <c:v>1926</c:v>
                </c:pt>
                <c:pt idx="42">
                  <c:v>1927</c:v>
                </c:pt>
                <c:pt idx="43">
                  <c:v>1928</c:v>
                </c:pt>
                <c:pt idx="44">
                  <c:v>1929</c:v>
                </c:pt>
                <c:pt idx="45">
                  <c:v>1930</c:v>
                </c:pt>
                <c:pt idx="46">
                  <c:v>1931</c:v>
                </c:pt>
                <c:pt idx="47">
                  <c:v>1932</c:v>
                </c:pt>
                <c:pt idx="48">
                  <c:v>1933</c:v>
                </c:pt>
                <c:pt idx="49">
                  <c:v>1934</c:v>
                </c:pt>
                <c:pt idx="50">
                  <c:v>1935</c:v>
                </c:pt>
                <c:pt idx="51">
                  <c:v>1936</c:v>
                </c:pt>
                <c:pt idx="52">
                  <c:v>1937</c:v>
                </c:pt>
                <c:pt idx="53">
                  <c:v>1938</c:v>
                </c:pt>
                <c:pt idx="54">
                  <c:v>1939</c:v>
                </c:pt>
                <c:pt idx="55">
                  <c:v>1940</c:v>
                </c:pt>
                <c:pt idx="56">
                  <c:v>1941</c:v>
                </c:pt>
                <c:pt idx="57">
                  <c:v>1942</c:v>
                </c:pt>
                <c:pt idx="58">
                  <c:v>1943</c:v>
                </c:pt>
                <c:pt idx="59">
                  <c:v>1944</c:v>
                </c:pt>
                <c:pt idx="60">
                  <c:v>1945</c:v>
                </c:pt>
                <c:pt idx="61">
                  <c:v>1946</c:v>
                </c:pt>
                <c:pt idx="62">
                  <c:v>1947</c:v>
                </c:pt>
                <c:pt idx="63">
                  <c:v>1948</c:v>
                </c:pt>
                <c:pt idx="64">
                  <c:v>1949</c:v>
                </c:pt>
                <c:pt idx="65">
                  <c:v>1950</c:v>
                </c:pt>
                <c:pt idx="66">
                  <c:v>1951</c:v>
                </c:pt>
                <c:pt idx="67">
                  <c:v>1952</c:v>
                </c:pt>
                <c:pt idx="68">
                  <c:v>1953</c:v>
                </c:pt>
                <c:pt idx="69">
                  <c:v>1954</c:v>
                </c:pt>
                <c:pt idx="70">
                  <c:v>1955</c:v>
                </c:pt>
                <c:pt idx="71">
                  <c:v>1956</c:v>
                </c:pt>
                <c:pt idx="72">
                  <c:v>1957</c:v>
                </c:pt>
                <c:pt idx="73">
                  <c:v>1958</c:v>
                </c:pt>
                <c:pt idx="74">
                  <c:v>1959</c:v>
                </c:pt>
                <c:pt idx="75">
                  <c:v>1960</c:v>
                </c:pt>
                <c:pt idx="76">
                  <c:v>1961</c:v>
                </c:pt>
                <c:pt idx="77">
                  <c:v>1962</c:v>
                </c:pt>
                <c:pt idx="78">
                  <c:v>1963</c:v>
                </c:pt>
                <c:pt idx="79">
                  <c:v>1964</c:v>
                </c:pt>
                <c:pt idx="80">
                  <c:v>1965</c:v>
                </c:pt>
                <c:pt idx="81">
                  <c:v>1966</c:v>
                </c:pt>
                <c:pt idx="82">
                  <c:v>1967</c:v>
                </c:pt>
                <c:pt idx="83">
                  <c:v>1968</c:v>
                </c:pt>
                <c:pt idx="84">
                  <c:v>1969</c:v>
                </c:pt>
                <c:pt idx="85">
                  <c:v>1970</c:v>
                </c:pt>
                <c:pt idx="86">
                  <c:v>1971</c:v>
                </c:pt>
                <c:pt idx="87">
                  <c:v>1972</c:v>
                </c:pt>
                <c:pt idx="88">
                  <c:v>1973</c:v>
                </c:pt>
                <c:pt idx="89">
                  <c:v>1974</c:v>
                </c:pt>
                <c:pt idx="90">
                  <c:v>1975</c:v>
                </c:pt>
                <c:pt idx="91">
                  <c:v>1976</c:v>
                </c:pt>
                <c:pt idx="92">
                  <c:v>1977</c:v>
                </c:pt>
                <c:pt idx="93">
                  <c:v>1978</c:v>
                </c:pt>
                <c:pt idx="94">
                  <c:v>1979</c:v>
                </c:pt>
                <c:pt idx="95">
                  <c:v>1980</c:v>
                </c:pt>
                <c:pt idx="96">
                  <c:v>1981</c:v>
                </c:pt>
                <c:pt idx="97">
                  <c:v>1982</c:v>
                </c:pt>
                <c:pt idx="98">
                  <c:v>1983</c:v>
                </c:pt>
                <c:pt idx="99">
                  <c:v>1984</c:v>
                </c:pt>
                <c:pt idx="100">
                  <c:v>1985</c:v>
                </c:pt>
                <c:pt idx="101">
                  <c:v>1986</c:v>
                </c:pt>
                <c:pt idx="102">
                  <c:v>1987</c:v>
                </c:pt>
                <c:pt idx="103">
                  <c:v>1988</c:v>
                </c:pt>
                <c:pt idx="104">
                  <c:v>1989</c:v>
                </c:pt>
                <c:pt idx="105">
                  <c:v>1990</c:v>
                </c:pt>
                <c:pt idx="106">
                  <c:v>1991</c:v>
                </c:pt>
                <c:pt idx="107">
                  <c:v>1992</c:v>
                </c:pt>
                <c:pt idx="108">
                  <c:v>1993</c:v>
                </c:pt>
                <c:pt idx="109">
                  <c:v>1994</c:v>
                </c:pt>
                <c:pt idx="110">
                  <c:v>1995</c:v>
                </c:pt>
                <c:pt idx="111">
                  <c:v>1996</c:v>
                </c:pt>
                <c:pt idx="112">
                  <c:v>1997</c:v>
                </c:pt>
                <c:pt idx="113">
                  <c:v>1998</c:v>
                </c:pt>
                <c:pt idx="114">
                  <c:v>1999</c:v>
                </c:pt>
                <c:pt idx="115">
                  <c:v>2000</c:v>
                </c:pt>
                <c:pt idx="116">
                  <c:v>2001</c:v>
                </c:pt>
                <c:pt idx="117">
                  <c:v>2002</c:v>
                </c:pt>
                <c:pt idx="118">
                  <c:v>2003</c:v>
                </c:pt>
                <c:pt idx="119">
                  <c:v>2004</c:v>
                </c:pt>
                <c:pt idx="120">
                  <c:v>2005</c:v>
                </c:pt>
                <c:pt idx="121">
                  <c:v>2006</c:v>
                </c:pt>
                <c:pt idx="122">
                  <c:v>2007</c:v>
                </c:pt>
                <c:pt idx="123">
                  <c:v>2008</c:v>
                </c:pt>
                <c:pt idx="124">
                  <c:v>2009</c:v>
                </c:pt>
                <c:pt idx="125">
                  <c:v>2010</c:v>
                </c:pt>
                <c:pt idx="126">
                  <c:v>2011</c:v>
                </c:pt>
                <c:pt idx="127">
                  <c:v>2012</c:v>
                </c:pt>
                <c:pt idx="128">
                  <c:v>2013</c:v>
                </c:pt>
                <c:pt idx="129">
                  <c:v>2014</c:v>
                </c:pt>
                <c:pt idx="130">
                  <c:v>2015</c:v>
                </c:pt>
                <c:pt idx="131">
                  <c:v>2016</c:v>
                </c:pt>
                <c:pt idx="132">
                  <c:v>2017</c:v>
                </c:pt>
                <c:pt idx="133">
                  <c:v>2018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134"/>
                <c:pt idx="44">
                  <c:v>8.12385426310592</c:v>
                </c:pt>
                <c:pt idx="45">
                  <c:v>8.06400734709666</c:v>
                </c:pt>
                <c:pt idx="46">
                  <c:v>7.97453284413023</c:v>
                </c:pt>
                <c:pt idx="47">
                  <c:v>7.8796699146043</c:v>
                </c:pt>
                <c:pt idx="48">
                  <c:v>7.83755436088108</c:v>
                </c:pt>
                <c:pt idx="49">
                  <c:v>7.83952558170468</c:v>
                </c:pt>
                <c:pt idx="50">
                  <c:v>7.84227877911735</c:v>
                </c:pt>
                <c:pt idx="51">
                  <c:v>7.85941315469358</c:v>
                </c:pt>
                <c:pt idx="52">
                  <c:v>8.02355239240436</c:v>
                </c:pt>
                <c:pt idx="53">
                  <c:v>8.15421269491423</c:v>
                </c:pt>
                <c:pt idx="63">
                  <c:v>8.14307848356249</c:v>
                </c:pt>
                <c:pt idx="64">
                  <c:v>8.19705955003828</c:v>
                </c:pt>
                <c:pt idx="65">
                  <c:v>8.26873183211774</c:v>
                </c:pt>
                <c:pt idx="66">
                  <c:v>8.29429960885724</c:v>
                </c:pt>
                <c:pt idx="67">
                  <c:v>8.29853954537487</c:v>
                </c:pt>
                <c:pt idx="68">
                  <c:v>8.33639048059153</c:v>
                </c:pt>
                <c:pt idx="69">
                  <c:v>8.37286082052633</c:v>
                </c:pt>
                <c:pt idx="70">
                  <c:v>8.40155784781732</c:v>
                </c:pt>
                <c:pt idx="71">
                  <c:v>8.42617379302907</c:v>
                </c:pt>
                <c:pt idx="72">
                  <c:v>8.45977592054629</c:v>
                </c:pt>
                <c:pt idx="73">
                  <c:v>8.4914650428435</c:v>
                </c:pt>
                <c:pt idx="74">
                  <c:v>8.50410795186758</c:v>
                </c:pt>
                <c:pt idx="75">
                  <c:v>8.54188580400661</c:v>
                </c:pt>
                <c:pt idx="76">
                  <c:v>8.60538720215215</c:v>
                </c:pt>
                <c:pt idx="77">
                  <c:v>8.58016799057762</c:v>
                </c:pt>
                <c:pt idx="78">
                  <c:v>8.62730241409627</c:v>
                </c:pt>
                <c:pt idx="79">
                  <c:v>8.66094715506094</c:v>
                </c:pt>
                <c:pt idx="80">
                  <c:v>8.70549681988777</c:v>
                </c:pt>
                <c:pt idx="81">
                  <c:v>8.75809807230909</c:v>
                </c:pt>
                <c:pt idx="82">
                  <c:v>8.78569244445125</c:v>
                </c:pt>
                <c:pt idx="83">
                  <c:v>8.83651926920249</c:v>
                </c:pt>
                <c:pt idx="84">
                  <c:v>8.818778169037</c:v>
                </c:pt>
                <c:pt idx="85">
                  <c:v>8.86191700423522</c:v>
                </c:pt>
                <c:pt idx="86">
                  <c:v>8.92305821954574</c:v>
                </c:pt>
                <c:pt idx="87">
                  <c:v>8.98544528762318</c:v>
                </c:pt>
                <c:pt idx="88">
                  <c:v>9.04923221158143</c:v>
                </c:pt>
                <c:pt idx="89">
                  <c:v>9.09694768462109</c:v>
                </c:pt>
                <c:pt idx="90">
                  <c:v>9.1332433215912</c:v>
                </c:pt>
                <c:pt idx="91">
                  <c:v>9.14814576838305</c:v>
                </c:pt>
                <c:pt idx="92">
                  <c:v>9.15725600088373</c:v>
                </c:pt>
                <c:pt idx="93">
                  <c:v>9.18409906077095</c:v>
                </c:pt>
                <c:pt idx="94">
                  <c:v>9.15598977722612</c:v>
                </c:pt>
                <c:pt idx="95">
                  <c:v>9.12139986267952</c:v>
                </c:pt>
                <c:pt idx="96">
                  <c:v>9.05765528431053</c:v>
                </c:pt>
                <c:pt idx="97">
                  <c:v>9.03943341999748</c:v>
                </c:pt>
                <c:pt idx="98">
                  <c:v>9.07840770071535</c:v>
                </c:pt>
                <c:pt idx="99">
                  <c:v>9.10564630086152</c:v>
                </c:pt>
                <c:pt idx="100">
                  <c:v>9.10742131796835</c:v>
                </c:pt>
                <c:pt idx="101">
                  <c:v>9.13129716463571</c:v>
                </c:pt>
                <c:pt idx="102">
                  <c:v>9.11151401766931</c:v>
                </c:pt>
                <c:pt idx="103">
                  <c:v>9.12999761929365</c:v>
                </c:pt>
                <c:pt idx="104">
                  <c:v>9.11162439903702</c:v>
                </c:pt>
                <c:pt idx="105">
                  <c:v>9.00577320623491</c:v>
                </c:pt>
                <c:pt idx="106">
                  <c:v>8.93929775934244</c:v>
                </c:pt>
                <c:pt idx="107">
                  <c:v>8.97131131143175</c:v>
                </c:pt>
                <c:pt idx="108">
                  <c:v>9.01548418389944</c:v>
                </c:pt>
                <c:pt idx="109">
                  <c:v>9.07358435727034</c:v>
                </c:pt>
                <c:pt idx="110">
                  <c:v>9.14934436870619</c:v>
                </c:pt>
                <c:pt idx="111">
                  <c:v>9.21693557572937</c:v>
                </c:pt>
                <c:pt idx="112">
                  <c:v>9.28834438754385</c:v>
                </c:pt>
                <c:pt idx="113">
                  <c:v>9.3425311163333</c:v>
                </c:pt>
                <c:pt idx="114">
                  <c:v>9.39751845008978</c:v>
                </c:pt>
                <c:pt idx="115">
                  <c:v>9.45188714049632</c:v>
                </c:pt>
                <c:pt idx="116">
                  <c:v>9.47405603059144</c:v>
                </c:pt>
                <c:pt idx="117">
                  <c:v>9.50417125170734</c:v>
                </c:pt>
                <c:pt idx="118">
                  <c:v>9.54935508804132</c:v>
                </c:pt>
                <c:pt idx="119">
                  <c:v>9.60952513326052</c:v>
                </c:pt>
                <c:pt idx="120">
                  <c:v>9.65380365136597</c:v>
                </c:pt>
                <c:pt idx="121">
                  <c:v>9.72384939221135</c:v>
                </c:pt>
                <c:pt idx="122">
                  <c:v>9.80186614878959</c:v>
                </c:pt>
                <c:pt idx="123">
                  <c:v>9.85280196819227</c:v>
                </c:pt>
                <c:pt idx="124">
                  <c:v>9.8893105318009</c:v>
                </c:pt>
                <c:pt idx="125">
                  <c:v>9.93346811048642</c:v>
                </c:pt>
                <c:pt idx="126">
                  <c:v>9.99136105778637</c:v>
                </c:pt>
                <c:pt idx="127">
                  <c:v>10.0073068811751</c:v>
                </c:pt>
                <c:pt idx="128">
                  <c:v>10.0217149339008</c:v>
                </c:pt>
                <c:pt idx="129">
                  <c:v>10.0547483463767</c:v>
                </c:pt>
                <c:pt idx="130">
                  <c:v>10.0931570469926</c:v>
                </c:pt>
                <c:pt idx="131">
                  <c:v>10.120130017508</c:v>
                </c:pt>
                <c:pt idx="132">
                  <c:v>10.1682013623512</c:v>
                </c:pt>
                <c:pt idx="133">
                  <c:v>10.2203123212519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43080534"/>
        <c:axId val="69390311"/>
      </c:lineChart>
      <c:catAx>
        <c:axId val="4308053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100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400" spc="-1" strike="noStrike">
                <a:solidFill>
                  <a:srgbClr val="000000"/>
                </a:solidFill>
                <a:latin typeface="Franklin Gothic Book"/>
              </a:defRPr>
            </a:pPr>
          </a:p>
        </c:txPr>
        <c:crossAx val="69390311"/>
        <c:crosses val="autoZero"/>
        <c:auto val="1"/>
        <c:lblAlgn val="ctr"/>
        <c:lblOffset val="100"/>
        <c:noMultiLvlLbl val="0"/>
      </c:catAx>
      <c:valAx>
        <c:axId val="69390311"/>
        <c:scaling>
          <c:orientation val="minMax"/>
          <c:min val="7"/>
        </c:scaling>
        <c:delete val="0"/>
        <c:axPos val="l"/>
        <c:majorGridlines>
          <c:spPr>
            <a:ln w="10080">
              <a:solidFill>
                <a:srgbClr val="8b8b8b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00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400" spc="-1" strike="noStrike">
                <a:solidFill>
                  <a:srgbClr val="000000"/>
                </a:solidFill>
                <a:latin typeface="Franklin Gothic Book"/>
              </a:defRPr>
            </a:pPr>
          </a:p>
        </c:txPr>
        <c:crossAx val="43080534"/>
        <c:crosses val="autoZero"/>
        <c:crossBetween val="between"/>
      </c:valAx>
      <c:spPr>
        <a:noFill/>
        <a:ln w="0">
          <a:noFill/>
        </a:ln>
      </c:spPr>
    </c:plotArea>
    <c:legend>
      <c:legendPos val="r"/>
      <c:layout>
        <c:manualLayout>
          <c:xMode val="edge"/>
          <c:yMode val="edge"/>
          <c:x val="0.770075493748559"/>
          <c:y val="0.146641885469516"/>
          <c:w val="0.219749354772547"/>
          <c:h val="0.520548642743399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b="0" sz="1600" spc="-1" strike="noStrike">
              <a:solidFill>
                <a:srgbClr val="000000"/>
              </a:solidFill>
              <a:latin typeface="Franklin Gothic Book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084604537879759"/>
          <c:y val="0.0385354972694408"/>
          <c:w val="0.883476477374696"/>
          <c:h val="0.852780555341897"/>
        </c:manualLayout>
      </c:layout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roczna zmiana w %</c:v>
                </c:pt>
              </c:strCache>
            </c:strRef>
          </c:tx>
          <c:spPr>
            <a:solidFill>
              <a:srgbClr val="4f81bd"/>
            </a:solidFill>
            <a:ln w="38160">
              <a:solidFill>
                <a:srgbClr val="4f81bd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10"/>
                <c:pt idx="0">
                  <c:v>1901</c:v>
                </c:pt>
                <c:pt idx="1">
                  <c:v>1902</c:v>
                </c:pt>
                <c:pt idx="2">
                  <c:v>1903</c:v>
                </c:pt>
                <c:pt idx="3">
                  <c:v>1904</c:v>
                </c:pt>
                <c:pt idx="4">
                  <c:v>1905</c:v>
                </c:pt>
                <c:pt idx="5">
                  <c:v>1906</c:v>
                </c:pt>
                <c:pt idx="6">
                  <c:v>1907</c:v>
                </c:pt>
                <c:pt idx="7">
                  <c:v>1908</c:v>
                </c:pt>
                <c:pt idx="8">
                  <c:v>1909</c:v>
                </c:pt>
                <c:pt idx="9">
                  <c:v>1910</c:v>
                </c:pt>
                <c:pt idx="10">
                  <c:v>1911</c:v>
                </c:pt>
                <c:pt idx="11">
                  <c:v>1912</c:v>
                </c:pt>
                <c:pt idx="12">
                  <c:v>1913</c:v>
                </c:pt>
                <c:pt idx="13">
                  <c:v>1914</c:v>
                </c:pt>
                <c:pt idx="14">
                  <c:v>1915</c:v>
                </c:pt>
                <c:pt idx="15">
                  <c:v>1916</c:v>
                </c:pt>
                <c:pt idx="16">
                  <c:v>1917</c:v>
                </c:pt>
                <c:pt idx="17">
                  <c:v>1918</c:v>
                </c:pt>
                <c:pt idx="18">
                  <c:v>1919</c:v>
                </c:pt>
                <c:pt idx="19">
                  <c:v>1920</c:v>
                </c:pt>
                <c:pt idx="20">
                  <c:v>1921</c:v>
                </c:pt>
                <c:pt idx="21">
                  <c:v>1922</c:v>
                </c:pt>
                <c:pt idx="22">
                  <c:v>1923</c:v>
                </c:pt>
                <c:pt idx="23">
                  <c:v>1924</c:v>
                </c:pt>
                <c:pt idx="24">
                  <c:v>1925</c:v>
                </c:pt>
                <c:pt idx="25">
                  <c:v>1926</c:v>
                </c:pt>
                <c:pt idx="26">
                  <c:v>1927</c:v>
                </c:pt>
                <c:pt idx="27">
                  <c:v>1928</c:v>
                </c:pt>
                <c:pt idx="28">
                  <c:v>1929</c:v>
                </c:pt>
                <c:pt idx="29">
                  <c:v>1930</c:v>
                </c:pt>
                <c:pt idx="30">
                  <c:v>1931</c:v>
                </c:pt>
                <c:pt idx="31">
                  <c:v>1932</c:v>
                </c:pt>
                <c:pt idx="32">
                  <c:v>1933</c:v>
                </c:pt>
                <c:pt idx="33">
                  <c:v>1934</c:v>
                </c:pt>
                <c:pt idx="34">
                  <c:v>1935</c:v>
                </c:pt>
                <c:pt idx="35">
                  <c:v>1936</c:v>
                </c:pt>
                <c:pt idx="36">
                  <c:v>1937</c:v>
                </c:pt>
                <c:pt idx="37">
                  <c:v>1938</c:v>
                </c:pt>
                <c:pt idx="38">
                  <c:v>1939</c:v>
                </c:pt>
                <c:pt idx="39">
                  <c:v>1940</c:v>
                </c:pt>
                <c:pt idx="40">
                  <c:v>1941</c:v>
                </c:pt>
                <c:pt idx="41">
                  <c:v>1942</c:v>
                </c:pt>
                <c:pt idx="42">
                  <c:v>1943</c:v>
                </c:pt>
                <c:pt idx="43">
                  <c:v>1944</c:v>
                </c:pt>
                <c:pt idx="44">
                  <c:v>1945</c:v>
                </c:pt>
                <c:pt idx="45">
                  <c:v>1946</c:v>
                </c:pt>
                <c:pt idx="46">
                  <c:v>1947</c:v>
                </c:pt>
                <c:pt idx="47">
                  <c:v>1948</c:v>
                </c:pt>
                <c:pt idx="48">
                  <c:v>1949</c:v>
                </c:pt>
                <c:pt idx="49">
                  <c:v>1950</c:v>
                </c:pt>
                <c:pt idx="50">
                  <c:v>1951</c:v>
                </c:pt>
                <c:pt idx="51">
                  <c:v>1952</c:v>
                </c:pt>
                <c:pt idx="52">
                  <c:v>1953</c:v>
                </c:pt>
                <c:pt idx="53">
                  <c:v>1954</c:v>
                </c:pt>
                <c:pt idx="54">
                  <c:v>1955</c:v>
                </c:pt>
                <c:pt idx="55">
                  <c:v>1956</c:v>
                </c:pt>
                <c:pt idx="56">
                  <c:v>1957</c:v>
                </c:pt>
                <c:pt idx="57">
                  <c:v>1958</c:v>
                </c:pt>
                <c:pt idx="58">
                  <c:v>1959</c:v>
                </c:pt>
                <c:pt idx="59">
                  <c:v>1960</c:v>
                </c:pt>
                <c:pt idx="60">
                  <c:v>1961</c:v>
                </c:pt>
                <c:pt idx="61">
                  <c:v>1962</c:v>
                </c:pt>
                <c:pt idx="62">
                  <c:v>1963</c:v>
                </c:pt>
                <c:pt idx="63">
                  <c:v>1964</c:v>
                </c:pt>
                <c:pt idx="64">
                  <c:v>1965</c:v>
                </c:pt>
                <c:pt idx="65">
                  <c:v>1966</c:v>
                </c:pt>
                <c:pt idx="66">
                  <c:v>1967</c:v>
                </c:pt>
                <c:pt idx="67">
                  <c:v>1968</c:v>
                </c:pt>
                <c:pt idx="68">
                  <c:v>1969</c:v>
                </c:pt>
                <c:pt idx="69">
                  <c:v>1970</c:v>
                </c:pt>
                <c:pt idx="70">
                  <c:v>1971</c:v>
                </c:pt>
                <c:pt idx="71">
                  <c:v>1972</c:v>
                </c:pt>
                <c:pt idx="72">
                  <c:v>1973</c:v>
                </c:pt>
                <c:pt idx="73">
                  <c:v>1974</c:v>
                </c:pt>
                <c:pt idx="74">
                  <c:v>1975</c:v>
                </c:pt>
                <c:pt idx="75">
                  <c:v>1976</c:v>
                </c:pt>
                <c:pt idx="76">
                  <c:v>1977</c:v>
                </c:pt>
                <c:pt idx="77">
                  <c:v>1978</c:v>
                </c:pt>
                <c:pt idx="78">
                  <c:v>1979</c:v>
                </c:pt>
                <c:pt idx="79">
                  <c:v>1980</c:v>
                </c:pt>
                <c:pt idx="80">
                  <c:v>1981</c:v>
                </c:pt>
                <c:pt idx="81">
                  <c:v>1982</c:v>
                </c:pt>
                <c:pt idx="82">
                  <c:v>1983</c:v>
                </c:pt>
                <c:pt idx="83">
                  <c:v>1984</c:v>
                </c:pt>
                <c:pt idx="84">
                  <c:v>1985</c:v>
                </c:pt>
                <c:pt idx="85">
                  <c:v>1986</c:v>
                </c:pt>
                <c:pt idx="86">
                  <c:v>1987</c:v>
                </c:pt>
                <c:pt idx="87">
                  <c:v>1988</c:v>
                </c:pt>
                <c:pt idx="88">
                  <c:v>1989</c:v>
                </c:pt>
                <c:pt idx="89">
                  <c:v>1990</c:v>
                </c:pt>
                <c:pt idx="90">
                  <c:v>1991</c:v>
                </c:pt>
                <c:pt idx="91">
                  <c:v>1992</c:v>
                </c:pt>
                <c:pt idx="92">
                  <c:v>1993</c:v>
                </c:pt>
                <c:pt idx="93">
                  <c:v>1994</c:v>
                </c:pt>
                <c:pt idx="94">
                  <c:v>1995</c:v>
                </c:pt>
                <c:pt idx="95">
                  <c:v>1996</c:v>
                </c:pt>
                <c:pt idx="96">
                  <c:v>1997</c:v>
                </c:pt>
                <c:pt idx="97">
                  <c:v>1998</c:v>
                </c:pt>
                <c:pt idx="98">
                  <c:v>1999</c:v>
                </c:pt>
                <c:pt idx="99">
                  <c:v>2000</c:v>
                </c:pt>
                <c:pt idx="100">
                  <c:v>2001</c:v>
                </c:pt>
                <c:pt idx="101">
                  <c:v>2002</c:v>
                </c:pt>
                <c:pt idx="102">
                  <c:v>2003</c:v>
                </c:pt>
                <c:pt idx="103">
                  <c:v>2004</c:v>
                </c:pt>
                <c:pt idx="104">
                  <c:v>2005</c:v>
                </c:pt>
                <c:pt idx="105">
                  <c:v>2006</c:v>
                </c:pt>
                <c:pt idx="106">
                  <c:v>2007</c:v>
                </c:pt>
                <c:pt idx="107">
                  <c:v>2008</c:v>
                </c:pt>
                <c:pt idx="108">
                  <c:v>2009</c:v>
                </c:pt>
                <c:pt idx="109">
                  <c:v>2010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10"/>
                <c:pt idx="0">
                  <c:v>8.72771334095374</c:v>
                </c:pt>
                <c:pt idx="1">
                  <c:v>-0.973232410751557</c:v>
                </c:pt>
                <c:pt idx="2">
                  <c:v>2.90415266766698</c:v>
                </c:pt>
                <c:pt idx="3">
                  <c:v>-3.15552125444648</c:v>
                </c:pt>
                <c:pt idx="4">
                  <c:v>5.14120466888173</c:v>
                </c:pt>
                <c:pt idx="5">
                  <c:v>8.99582393684018</c:v>
                </c:pt>
                <c:pt idx="6">
                  <c:v>-0.280634878743236</c:v>
                </c:pt>
                <c:pt idx="7">
                  <c:v>-10.4874809060904</c:v>
                </c:pt>
                <c:pt idx="8">
                  <c:v>9.5473306990117</c:v>
                </c:pt>
                <c:pt idx="9">
                  <c:v>-1.07723787575704</c:v>
                </c:pt>
                <c:pt idx="10">
                  <c:v>1.63745820876464</c:v>
                </c:pt>
                <c:pt idx="11">
                  <c:v>3.02597330239003</c:v>
                </c:pt>
                <c:pt idx="12">
                  <c:v>1.90515073070365</c:v>
                </c:pt>
                <c:pt idx="13">
                  <c:v>-9.93949716982137</c:v>
                </c:pt>
                <c:pt idx="14">
                  <c:v>1.34512705269376</c:v>
                </c:pt>
                <c:pt idx="15">
                  <c:v>11.5308620953929</c:v>
                </c:pt>
                <c:pt idx="16">
                  <c:v>-3.94124535066052</c:v>
                </c:pt>
                <c:pt idx="17">
                  <c:v>7.54475284244904</c:v>
                </c:pt>
                <c:pt idx="18">
                  <c:v>0.37783553982873</c:v>
                </c:pt>
                <c:pt idx="19">
                  <c:v>-2.28056110442356</c:v>
                </c:pt>
                <c:pt idx="20">
                  <c:v>-4.22301804721297</c:v>
                </c:pt>
                <c:pt idx="21">
                  <c:v>3.99792792594287</c:v>
                </c:pt>
                <c:pt idx="22">
                  <c:v>10.6791923398838</c:v>
                </c:pt>
                <c:pt idx="23">
                  <c:v>1.10274599083517</c:v>
                </c:pt>
                <c:pt idx="24">
                  <c:v>0.796941003750008</c:v>
                </c:pt>
                <c:pt idx="25">
                  <c:v>4.96845361229976</c:v>
                </c:pt>
                <c:pt idx="26">
                  <c:v>-0.393708438977925</c:v>
                </c:pt>
                <c:pt idx="27">
                  <c:v>-0.108832870491682</c:v>
                </c:pt>
                <c:pt idx="28">
                  <c:v>4.89219998200774</c:v>
                </c:pt>
                <c:pt idx="29">
                  <c:v>-10.4738570393309</c:v>
                </c:pt>
                <c:pt idx="30">
                  <c:v>-8.76472349216026</c:v>
                </c:pt>
                <c:pt idx="31">
                  <c:v>-14.8009342995831</c:v>
                </c:pt>
                <c:pt idx="32">
                  <c:v>-2.71460107098669</c:v>
                </c:pt>
                <c:pt idx="33">
                  <c:v>6.81101014023753</c:v>
                </c:pt>
                <c:pt idx="34">
                  <c:v>6.67952352469676</c:v>
                </c:pt>
                <c:pt idx="35">
                  <c:v>12.6475135100632</c:v>
                </c:pt>
                <c:pt idx="36">
                  <c:v>3.5817917970686</c:v>
                </c:pt>
                <c:pt idx="37">
                  <c:v>-4.83754092495659</c:v>
                </c:pt>
                <c:pt idx="38">
                  <c:v>6.84873097964189</c:v>
                </c:pt>
                <c:pt idx="39">
                  <c:v>6.61806159392846</c:v>
                </c:pt>
                <c:pt idx="40">
                  <c:v>15.7541028179116</c:v>
                </c:pt>
                <c:pt idx="41">
                  <c:v>17.1527605141973</c:v>
                </c:pt>
                <c:pt idx="42">
                  <c:v>16.7571344718066</c:v>
                </c:pt>
                <c:pt idx="43">
                  <c:v>6.83891312245599</c:v>
                </c:pt>
                <c:pt idx="44">
                  <c:v>-5.19873798853769</c:v>
                </c:pt>
                <c:pt idx="45">
                  <c:v>-24.1500027098054</c:v>
                </c:pt>
                <c:pt idx="46">
                  <c:v>-3.43512770116164</c:v>
                </c:pt>
                <c:pt idx="47">
                  <c:v>1.98961808268603</c:v>
                </c:pt>
                <c:pt idx="48">
                  <c:v>-1.34182236122307</c:v>
                </c:pt>
                <c:pt idx="49">
                  <c:v>6.67743772852044</c:v>
                </c:pt>
                <c:pt idx="50">
                  <c:v>5.64139729491304</c:v>
                </c:pt>
                <c:pt idx="51">
                  <c:v>1.95092634130454</c:v>
                </c:pt>
                <c:pt idx="52">
                  <c:v>2.83907853054543</c:v>
                </c:pt>
                <c:pt idx="53">
                  <c:v>-2.41765605513819</c:v>
                </c:pt>
                <c:pt idx="54">
                  <c:v>5.06080217070366</c:v>
                </c:pt>
                <c:pt idx="55">
                  <c:v>0.159803214632959</c:v>
                </c:pt>
                <c:pt idx="56">
                  <c:v>0.0522534659305409</c:v>
                </c:pt>
                <c:pt idx="57">
                  <c:v>-2.68648931979118</c:v>
                </c:pt>
                <c:pt idx="58">
                  <c:v>5.48739779096579</c:v>
                </c:pt>
                <c:pt idx="59">
                  <c:v>0.871567212973901</c:v>
                </c:pt>
                <c:pt idx="60">
                  <c:v>0.644597405911896</c:v>
                </c:pt>
                <c:pt idx="61">
                  <c:v>4.31916913656547</c:v>
                </c:pt>
                <c:pt idx="62">
                  <c:v>2.79432971688625</c:v>
                </c:pt>
                <c:pt idx="63">
                  <c:v>4.23991476192729</c:v>
                </c:pt>
                <c:pt idx="64">
                  <c:v>4.9349761217238</c:v>
                </c:pt>
                <c:pt idx="65">
                  <c:v>5.19003675732427</c:v>
                </c:pt>
                <c:pt idx="66">
                  <c:v>1.38076108191516</c:v>
                </c:pt>
                <c:pt idx="67">
                  <c:v>3.65134243316357</c:v>
                </c:pt>
                <c:pt idx="68">
                  <c:v>2.10690257883162</c:v>
                </c:pt>
                <c:pt idx="69">
                  <c:v>-0.99018497034713</c:v>
                </c:pt>
                <c:pt idx="70">
                  <c:v>1.80957950424681</c:v>
                </c:pt>
                <c:pt idx="71">
                  <c:v>4.09405102972436</c:v>
                </c:pt>
                <c:pt idx="72">
                  <c:v>4.5696107307645</c:v>
                </c:pt>
                <c:pt idx="73">
                  <c:v>-1.19392415252388</c:v>
                </c:pt>
                <c:pt idx="74">
                  <c:v>-1.2670661455104</c:v>
                </c:pt>
                <c:pt idx="75">
                  <c:v>4.15863001579044</c:v>
                </c:pt>
                <c:pt idx="76">
                  <c:v>3.42470627278182</c:v>
                </c:pt>
                <c:pt idx="77">
                  <c:v>4.4886842422196</c:v>
                </c:pt>
                <c:pt idx="78">
                  <c:v>2.24118675854223</c:v>
                </c:pt>
                <c:pt idx="79">
                  <c:v>-1.13485527332902</c:v>
                </c:pt>
                <c:pt idx="80">
                  <c:v>1.48635653371816</c:v>
                </c:pt>
                <c:pt idx="81">
                  <c:v>-2.85347480066438</c:v>
                </c:pt>
                <c:pt idx="82">
                  <c:v>3.19550189647071</c:v>
                </c:pt>
                <c:pt idx="83">
                  <c:v>6.16190666753995</c:v>
                </c:pt>
                <c:pt idx="84">
                  <c:v>2.91233120967043</c:v>
                </c:pt>
                <c:pt idx="85">
                  <c:v>2.47316708938623</c:v>
                </c:pt>
                <c:pt idx="86">
                  <c:v>2.56434208684766</c:v>
                </c:pt>
                <c:pt idx="87">
                  <c:v>3.21451919859346</c:v>
                </c:pt>
                <c:pt idx="88">
                  <c:v>2.457772109552</c:v>
                </c:pt>
                <c:pt idx="89">
                  <c:v>0.610821665781636</c:v>
                </c:pt>
                <c:pt idx="90">
                  <c:v>-1.59787670709512</c:v>
                </c:pt>
                <c:pt idx="91">
                  <c:v>1.96109355304905</c:v>
                </c:pt>
                <c:pt idx="92">
                  <c:v>1.51363565390454</c:v>
                </c:pt>
                <c:pt idx="93">
                  <c:v>2.8057551714232</c:v>
                </c:pt>
                <c:pt idx="94">
                  <c:v>1.32602600796528</c:v>
                </c:pt>
                <c:pt idx="95">
                  <c:v>2.50821317730523</c:v>
                </c:pt>
                <c:pt idx="96">
                  <c:v>3.16029332821782</c:v>
                </c:pt>
                <c:pt idx="97">
                  <c:v>3.09349628250591</c:v>
                </c:pt>
                <c:pt idx="98">
                  <c:v>3.56613024093822</c:v>
                </c:pt>
                <c:pt idx="99">
                  <c:v>2.94204214855558</c:v>
                </c:pt>
                <c:pt idx="100">
                  <c:v>0.0841401070632131</c:v>
                </c:pt>
                <c:pt idx="101">
                  <c:v>0.869408338734524</c:v>
                </c:pt>
                <c:pt idx="102">
                  <c:v>1.6496832778957</c:v>
                </c:pt>
                <c:pt idx="103">
                  <c:v>2.48384947557447</c:v>
                </c:pt>
                <c:pt idx="104">
                  <c:v>2.10305728493214</c:v>
                </c:pt>
                <c:pt idx="105">
                  <c:v>1.65888321936229</c:v>
                </c:pt>
                <c:pt idx="106">
                  <c:v>0.943906475792566</c:v>
                </c:pt>
                <c:pt idx="107">
                  <c:v>-1.28338970866455</c:v>
                </c:pt>
                <c:pt idx="108">
                  <c:v>-4.42467676133127</c:v>
                </c:pt>
                <c:pt idx="109">
                  <c:v>1.96297171039728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9935680"/>
        <c:axId val="1352605"/>
      </c:lineChart>
      <c:catAx>
        <c:axId val="99356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00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600" spc="-1" strike="noStrike">
                <a:solidFill>
                  <a:srgbClr val="000000"/>
                </a:solidFill>
                <a:latin typeface="Franklin Gothic Book"/>
              </a:defRPr>
            </a:pPr>
          </a:p>
        </c:txPr>
        <c:crossAx val="1352605"/>
        <c:crosses val="autoZero"/>
        <c:auto val="1"/>
        <c:lblAlgn val="ctr"/>
        <c:lblOffset val="100"/>
        <c:noMultiLvlLbl val="0"/>
      </c:catAx>
      <c:valAx>
        <c:axId val="1352605"/>
        <c:scaling>
          <c:orientation val="minMax"/>
        </c:scaling>
        <c:delete val="0"/>
        <c:axPos val="l"/>
        <c:majorGridlines>
          <c:spPr>
            <a:ln w="10080">
              <a:solidFill>
                <a:srgbClr val="8b8b8b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00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600" spc="-1" strike="noStrike">
                <a:solidFill>
                  <a:srgbClr val="000000"/>
                </a:solidFill>
                <a:latin typeface="Franklin Gothic Book"/>
              </a:defRPr>
            </a:pPr>
          </a:p>
        </c:txPr>
        <c:crossAx val="9935680"/>
        <c:crosses val="autoZero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PKB/osobę</c:v>
                </c:pt>
              </c:strCache>
            </c:strRef>
          </c:tx>
          <c:spPr>
            <a:solidFill>
              <a:srgbClr val="4f81bd"/>
            </a:solidFill>
            <a:ln w="0">
              <a:noFill/>
            </a:ln>
          </c:spPr>
          <c:invertIfNegative val="0"/>
          <c:dPt>
            <c:idx val="48"/>
            <c:invertIfNegative val="0"/>
            <c:spPr>
              <a:solidFill>
                <a:srgbClr val="ff0000"/>
              </a:solidFill>
              <a:ln w="0">
                <a:noFill/>
              </a:ln>
            </c:spPr>
          </c:dPt>
          <c:dLbls>
            <c:dLbl>
              <c:idx val="48"/>
              <c:txPr>
                <a:bodyPr wrap="non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89"/>
                <c:pt idx="0">
                  <c:v>Luxembourg</c:v>
                </c:pt>
                <c:pt idx="1">
                  <c:v>Norway</c:v>
                </c:pt>
                <c:pt idx="2">
                  <c:v>Switzerland</c:v>
                </c:pt>
                <c:pt idx="3">
                  <c:v>Ireland</c:v>
                </c:pt>
                <c:pt idx="4">
                  <c:v>Qatar</c:v>
                </c:pt>
                <c:pt idx="5">
                  <c:v>Denmark</c:v>
                </c:pt>
                <c:pt idx="6">
                  <c:v>Sweden</c:v>
                </c:pt>
                <c:pt idx="7">
                  <c:v>Macao SAR, China</c:v>
                </c:pt>
                <c:pt idx="8">
                  <c:v>Australia</c:v>
                </c:pt>
                <c:pt idx="9">
                  <c:v>Singapore</c:v>
                </c:pt>
                <c:pt idx="10">
                  <c:v>Netherlands</c:v>
                </c:pt>
                <c:pt idx="11">
                  <c:v>United States</c:v>
                </c:pt>
                <c:pt idx="12">
                  <c:v>San Marino</c:v>
                </c:pt>
                <c:pt idx="13">
                  <c:v>Canada</c:v>
                </c:pt>
                <c:pt idx="14">
                  <c:v>Iceland</c:v>
                </c:pt>
                <c:pt idx="15">
                  <c:v>Austria</c:v>
                </c:pt>
                <c:pt idx="16">
                  <c:v>Japan</c:v>
                </c:pt>
                <c:pt idx="17">
                  <c:v>Finland</c:v>
                </c:pt>
                <c:pt idx="18">
                  <c:v>Germany</c:v>
                </c:pt>
                <c:pt idx="19">
                  <c:v>Belgium</c:v>
                </c:pt>
                <c:pt idx="20">
                  <c:v>Andorra</c:v>
                </c:pt>
                <c:pt idx="21">
                  <c:v>France</c:v>
                </c:pt>
                <c:pt idx="22">
                  <c:v>United Kingdom</c:v>
                </c:pt>
                <c:pt idx="23">
                  <c:v>High income</c:v>
                </c:pt>
                <c:pt idx="24">
                  <c:v>United Arab Emirates</c:v>
                </c:pt>
                <c:pt idx="25">
                  <c:v>Hong Kong SAR, China</c:v>
                </c:pt>
                <c:pt idx="26">
                  <c:v>New Zealand</c:v>
                </c:pt>
                <c:pt idx="27">
                  <c:v>Italy</c:v>
                </c:pt>
                <c:pt idx="28">
                  <c:v>Israel</c:v>
                </c:pt>
                <c:pt idx="29">
                  <c:v>Kuwait</c:v>
                </c:pt>
                <c:pt idx="30">
                  <c:v>Spain</c:v>
                </c:pt>
                <c:pt idx="31">
                  <c:v>Brunei Darussalam</c:v>
                </c:pt>
                <c:pt idx="32">
                  <c:v>Cyprus</c:v>
                </c:pt>
                <c:pt idx="33">
                  <c:v>Malta</c:v>
                </c:pt>
                <c:pt idx="34">
                  <c:v>Bahamas, The</c:v>
                </c:pt>
                <c:pt idx="35">
                  <c:v>Korea, Rep.</c:v>
                </c:pt>
                <c:pt idx="36">
                  <c:v>Slovenia</c:v>
                </c:pt>
                <c:pt idx="37">
                  <c:v>Portugal</c:v>
                </c:pt>
                <c:pt idx="38">
                  <c:v>Greece</c:v>
                </c:pt>
                <c:pt idx="39">
                  <c:v>Czech Republic</c:v>
                </c:pt>
                <c:pt idx="40">
                  <c:v>Bahrain</c:v>
                </c:pt>
                <c:pt idx="41">
                  <c:v>Saudi Arabia</c:v>
                </c:pt>
                <c:pt idx="42">
                  <c:v>Slovak Republic</c:v>
                </c:pt>
                <c:pt idx="43">
                  <c:v>Estonia</c:v>
                </c:pt>
                <c:pt idx="44">
                  <c:v>Lithuania</c:v>
                </c:pt>
                <c:pt idx="45">
                  <c:v>Barbados</c:v>
                </c:pt>
                <c:pt idx="46">
                  <c:v>Oman</c:v>
                </c:pt>
                <c:pt idx="47">
                  <c:v>St. Kitts and Nevis</c:v>
                </c:pt>
                <c:pt idx="48">
                  <c:v>Poland</c:v>
                </c:pt>
                <c:pt idx="49">
                  <c:v>Hungary</c:v>
                </c:pt>
                <c:pt idx="50">
                  <c:v>Latvia</c:v>
                </c:pt>
                <c:pt idx="51">
                  <c:v>Trinidad and Tobago</c:v>
                </c:pt>
                <c:pt idx="52">
                  <c:v>Croatia</c:v>
                </c:pt>
                <c:pt idx="53">
                  <c:v>Chile</c:v>
                </c:pt>
                <c:pt idx="54">
                  <c:v>Turkey</c:v>
                </c:pt>
                <c:pt idx="55">
                  <c:v>Uruguay</c:v>
                </c:pt>
                <c:pt idx="56">
                  <c:v>Seychelles</c:v>
                </c:pt>
                <c:pt idx="57">
                  <c:v>Antigua and Barbuda</c:v>
                </c:pt>
                <c:pt idx="58">
                  <c:v>Malaysia</c:v>
                </c:pt>
                <c:pt idx="59">
                  <c:v>Panama</c:v>
                </c:pt>
                <c:pt idx="60">
                  <c:v>Equatorial Guinea</c:v>
                </c:pt>
                <c:pt idx="61">
                  <c:v>Russian Federation</c:v>
                </c:pt>
                <c:pt idx="62">
                  <c:v>Romania</c:v>
                </c:pt>
                <c:pt idx="63">
                  <c:v>Brazil</c:v>
                </c:pt>
                <c:pt idx="64">
                  <c:v>Kazakhstan</c:v>
                </c:pt>
                <c:pt idx="65">
                  <c:v>World</c:v>
                </c:pt>
                <c:pt idx="66">
                  <c:v>Argentina</c:v>
                </c:pt>
                <c:pt idx="67">
                  <c:v>Mauritius</c:v>
                </c:pt>
                <c:pt idx="68">
                  <c:v>Palau</c:v>
                </c:pt>
                <c:pt idx="69">
                  <c:v>Mexico</c:v>
                </c:pt>
                <c:pt idx="70">
                  <c:v>Costa Rica</c:v>
                </c:pt>
                <c:pt idx="71">
                  <c:v>Nauru</c:v>
                </c:pt>
                <c:pt idx="72">
                  <c:v>Gabon</c:v>
                </c:pt>
                <c:pt idx="73">
                  <c:v>Latin America &amp; the Caribbean (IDA &amp; IBRD countries)</c:v>
                </c:pt>
                <c:pt idx="74">
                  <c:v>Maldives</c:v>
                </c:pt>
                <c:pt idx="75">
                  <c:v>Grenada</c:v>
                </c:pt>
                <c:pt idx="76">
                  <c:v>Caribbean small states</c:v>
                </c:pt>
                <c:pt idx="77">
                  <c:v>St. Lucia</c:v>
                </c:pt>
                <c:pt idx="78">
                  <c:v>Bulgaria</c:v>
                </c:pt>
                <c:pt idx="79">
                  <c:v>Suriname</c:v>
                </c:pt>
                <c:pt idx="80">
                  <c:v>Montenegro</c:v>
                </c:pt>
                <c:pt idx="81">
                  <c:v>Colombia</c:v>
                </c:pt>
                <c:pt idx="82">
                  <c:v>South Africa</c:v>
                </c:pt>
                <c:pt idx="83">
                  <c:v>Botswana</c:v>
                </c:pt>
                <c:pt idx="84">
                  <c:v>China</c:v>
                </c:pt>
                <c:pt idx="85">
                  <c:v>Turkmenistan</c:v>
                </c:pt>
                <c:pt idx="86">
                  <c:v>Libya</c:v>
                </c:pt>
                <c:pt idx="87">
                  <c:v>Lebanon</c:v>
                </c:pt>
                <c:pt idx="88">
                  <c:v>Dominican Republic</c:v>
                </c:pt>
                <c:pt idx="89">
                  <c:v>Iran, Islamic Rep.</c:v>
                </c:pt>
                <c:pt idx="90">
                  <c:v>St. Vincent and the Grenadines</c:v>
                </c:pt>
                <c:pt idx="91">
                  <c:v>Dominica</c:v>
                </c:pt>
                <c:pt idx="92">
                  <c:v>Arab World</c:v>
                </c:pt>
                <c:pt idx="93">
                  <c:v>Belarus</c:v>
                </c:pt>
                <c:pt idx="94">
                  <c:v>Peru</c:v>
                </c:pt>
                <c:pt idx="95">
                  <c:v>Thailand</c:v>
                </c:pt>
                <c:pt idx="96">
                  <c:v>Serbia</c:v>
                </c:pt>
                <c:pt idx="97">
                  <c:v>Namibia</c:v>
                </c:pt>
                <c:pt idx="98">
                  <c:v>Azerbaijan</c:v>
                </c:pt>
                <c:pt idx="99">
                  <c:v>Bosnia and Herzegovina</c:v>
                </c:pt>
                <c:pt idx="100">
                  <c:v>Iraq</c:v>
                </c:pt>
                <c:pt idx="101">
                  <c:v>Ecuador</c:v>
                </c:pt>
                <c:pt idx="102">
                  <c:v>Macedonia, FYR</c:v>
                </c:pt>
                <c:pt idx="103">
                  <c:v>Middle income</c:v>
                </c:pt>
                <c:pt idx="104">
                  <c:v>Albania</c:v>
                </c:pt>
                <c:pt idx="105">
                  <c:v>Algeria</c:v>
                </c:pt>
                <c:pt idx="106">
                  <c:v>Jamaica</c:v>
                </c:pt>
                <c:pt idx="107">
                  <c:v>Fiji</c:v>
                </c:pt>
                <c:pt idx="108">
                  <c:v>Belize</c:v>
                </c:pt>
                <c:pt idx="109">
                  <c:v>Tunisia</c:v>
                </c:pt>
                <c:pt idx="110">
                  <c:v>Georgia</c:v>
                </c:pt>
                <c:pt idx="111">
                  <c:v>Armenia</c:v>
                </c:pt>
                <c:pt idx="112">
                  <c:v>Indonesia</c:v>
                </c:pt>
                <c:pt idx="113">
                  <c:v>Mongolia</c:v>
                </c:pt>
                <c:pt idx="114">
                  <c:v>Kosovo</c:v>
                </c:pt>
                <c:pt idx="115">
                  <c:v>Eswatini</c:v>
                </c:pt>
                <c:pt idx="116">
                  <c:v>Paraguay</c:v>
                </c:pt>
                <c:pt idx="117">
                  <c:v>Guyana</c:v>
                </c:pt>
                <c:pt idx="118">
                  <c:v>Tonga</c:v>
                </c:pt>
                <c:pt idx="119">
                  <c:v>Samoa</c:v>
                </c:pt>
                <c:pt idx="120">
                  <c:v>Sri Lanka</c:v>
                </c:pt>
                <c:pt idx="121">
                  <c:v>Tuvalu</c:v>
                </c:pt>
                <c:pt idx="122">
                  <c:v>Cabo Verde</c:v>
                </c:pt>
                <c:pt idx="123">
                  <c:v>Angola</c:v>
                </c:pt>
                <c:pt idx="124">
                  <c:v>El Salvador</c:v>
                </c:pt>
                <c:pt idx="125">
                  <c:v>Marshall Islands</c:v>
                </c:pt>
                <c:pt idx="126">
                  <c:v>Morocco</c:v>
                </c:pt>
                <c:pt idx="127">
                  <c:v>Jordan</c:v>
                </c:pt>
                <c:pt idx="128">
                  <c:v>Guatemala</c:v>
                </c:pt>
                <c:pt idx="129">
                  <c:v>Ukraine</c:v>
                </c:pt>
                <c:pt idx="130">
                  <c:v>Bhutan</c:v>
                </c:pt>
                <c:pt idx="131">
                  <c:v>Vanuatu</c:v>
                </c:pt>
                <c:pt idx="132">
                  <c:v>Philippines</c:v>
                </c:pt>
                <c:pt idx="133">
                  <c:v>Micronesia, Fed. Sts.</c:v>
                </c:pt>
                <c:pt idx="134">
                  <c:v>Egypt, Arab Rep.</c:v>
                </c:pt>
                <c:pt idx="135">
                  <c:v>Timor-Leste</c:v>
                </c:pt>
                <c:pt idx="136">
                  <c:v>Congo, Rep.</c:v>
                </c:pt>
                <c:pt idx="137">
                  <c:v>Bolivia</c:v>
                </c:pt>
                <c:pt idx="138">
                  <c:v>West Bank and Gaza</c:v>
                </c:pt>
                <c:pt idx="139">
                  <c:v>Nigeria</c:v>
                </c:pt>
                <c:pt idx="140">
                  <c:v>Papua New Guinea</c:v>
                </c:pt>
                <c:pt idx="141">
                  <c:v>Honduras</c:v>
                </c:pt>
                <c:pt idx="142">
                  <c:v>Moldova</c:v>
                </c:pt>
                <c:pt idx="143">
                  <c:v>Uzbekistan</c:v>
                </c:pt>
                <c:pt idx="144">
                  <c:v>Nicaragua</c:v>
                </c:pt>
                <c:pt idx="145">
                  <c:v>Sudan</c:v>
                </c:pt>
                <c:pt idx="146">
                  <c:v>Ghana</c:v>
                </c:pt>
                <c:pt idx="147">
                  <c:v>Lao PDR</c:v>
                </c:pt>
                <c:pt idx="148">
                  <c:v>Kiribati</c:v>
                </c:pt>
                <c:pt idx="149">
                  <c:v>Zambia</c:v>
                </c:pt>
                <c:pt idx="150">
                  <c:v>Cote d'Ivoire</c:v>
                </c:pt>
                <c:pt idx="151">
                  <c:v>Fragile and conflict affected situations</c:v>
                </c:pt>
                <c:pt idx="152">
                  <c:v>Solomon Islands</c:v>
                </c:pt>
                <c:pt idx="153">
                  <c:v>Cameroon</c:v>
                </c:pt>
                <c:pt idx="154">
                  <c:v>Myanmar</c:v>
                </c:pt>
                <c:pt idx="155">
                  <c:v>Lesotho</c:v>
                </c:pt>
                <c:pt idx="156">
                  <c:v>Mauritania</c:v>
                </c:pt>
                <c:pt idx="157">
                  <c:v>Pakistan</c:v>
                </c:pt>
                <c:pt idx="158">
                  <c:v>Kenya</c:v>
                </c:pt>
                <c:pt idx="159">
                  <c:v>Cambodia</c:v>
                </c:pt>
                <c:pt idx="160">
                  <c:v>Senegal</c:v>
                </c:pt>
                <c:pt idx="161">
                  <c:v>Bangladesh</c:v>
                </c:pt>
                <c:pt idx="162">
                  <c:v>Kyrgyz Republic</c:v>
                </c:pt>
                <c:pt idx="163">
                  <c:v>Tajikistan</c:v>
                </c:pt>
                <c:pt idx="164">
                  <c:v>Zimbabwe</c:v>
                </c:pt>
                <c:pt idx="165">
                  <c:v>Tanzania</c:v>
                </c:pt>
                <c:pt idx="166">
                  <c:v>Benin</c:v>
                </c:pt>
                <c:pt idx="167">
                  <c:v>Chad</c:v>
                </c:pt>
                <c:pt idx="168">
                  <c:v>Guinea</c:v>
                </c:pt>
                <c:pt idx="169">
                  <c:v>Comoros</c:v>
                </c:pt>
                <c:pt idx="170">
                  <c:v>Rwanda</c:v>
                </c:pt>
                <c:pt idx="171">
                  <c:v>Mali</c:v>
                </c:pt>
                <c:pt idx="172">
                  <c:v>Haiti</c:v>
                </c:pt>
                <c:pt idx="173">
                  <c:v>Nepal</c:v>
                </c:pt>
                <c:pt idx="174">
                  <c:v>Burkina Faso</c:v>
                </c:pt>
                <c:pt idx="175">
                  <c:v>Uganda</c:v>
                </c:pt>
                <c:pt idx="176">
                  <c:v>Afghanistan</c:v>
                </c:pt>
                <c:pt idx="177">
                  <c:v>Guinea-Bissau</c:v>
                </c:pt>
                <c:pt idx="178">
                  <c:v>Togo</c:v>
                </c:pt>
                <c:pt idx="179">
                  <c:v>Ethiopia</c:v>
                </c:pt>
                <c:pt idx="180">
                  <c:v>Gambia, The</c:v>
                </c:pt>
                <c:pt idx="181">
                  <c:v>Mozambique</c:v>
                </c:pt>
                <c:pt idx="182">
                  <c:v>Malawi</c:v>
                </c:pt>
                <c:pt idx="183">
                  <c:v>Sierra Leone</c:v>
                </c:pt>
                <c:pt idx="184">
                  <c:v>Madagascar</c:v>
                </c:pt>
                <c:pt idx="185">
                  <c:v>Congo, Dem. Rep.</c:v>
                </c:pt>
                <c:pt idx="186">
                  <c:v>Niger</c:v>
                </c:pt>
                <c:pt idx="187">
                  <c:v>Liberia</c:v>
                </c:pt>
                <c:pt idx="188">
                  <c:v>Burundi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89"/>
                <c:pt idx="0">
                  <c:v>107865.273531067</c:v>
                </c:pt>
                <c:pt idx="1">
                  <c:v>91218.6184273408</c:v>
                </c:pt>
                <c:pt idx="2">
                  <c:v>76667.4440397305</c:v>
                </c:pt>
                <c:pt idx="3">
                  <c:v>74433.4556552143</c:v>
                </c:pt>
                <c:pt idx="4">
                  <c:v>65696.3871315716</c:v>
                </c:pt>
                <c:pt idx="5">
                  <c:v>61582.166068968</c:v>
                </c:pt>
                <c:pt idx="6">
                  <c:v>56935.1882703156</c:v>
                </c:pt>
                <c:pt idx="7">
                  <c:v>55936.8030798415</c:v>
                </c:pt>
                <c:pt idx="8">
                  <c:v>55925.9318168028</c:v>
                </c:pt>
                <c:pt idx="9">
                  <c:v>55235.5128859343</c:v>
                </c:pt>
                <c:pt idx="10">
                  <c:v>53597.8343255379</c:v>
                </c:pt>
                <c:pt idx="11">
                  <c:v>53128.5396999252</c:v>
                </c:pt>
                <c:pt idx="12">
                  <c:v>52932.2795840438</c:v>
                </c:pt>
                <c:pt idx="13">
                  <c:v>51315.8889749374</c:v>
                </c:pt>
                <c:pt idx="14">
                  <c:v>49910.0055207086</c:v>
                </c:pt>
                <c:pt idx="15">
                  <c:v>49129.2336646382</c:v>
                </c:pt>
                <c:pt idx="16">
                  <c:v>48556.9272446076</c:v>
                </c:pt>
                <c:pt idx="17">
                  <c:v>47057.6190471053</c:v>
                </c:pt>
                <c:pt idx="18">
                  <c:v>46747.1924708096</c:v>
                </c:pt>
                <c:pt idx="19">
                  <c:v>46078.9290873069</c:v>
                </c:pt>
                <c:pt idx="20">
                  <c:v>43942.9381865108</c:v>
                </c:pt>
                <c:pt idx="21">
                  <c:v>42567.7436477565</c:v>
                </c:pt>
                <c:pt idx="22">
                  <c:v>42514.487450259</c:v>
                </c:pt>
                <c:pt idx="23">
                  <c:v>41538.6760612438</c:v>
                </c:pt>
                <c:pt idx="24">
                  <c:v>41197.1687786642</c:v>
                </c:pt>
                <c:pt idx="25">
                  <c:v>37927.1346154737</c:v>
                </c:pt>
                <c:pt idx="26">
                  <c:v>37852.8735920204</c:v>
                </c:pt>
                <c:pt idx="27">
                  <c:v>34877.8291405124</c:v>
                </c:pt>
                <c:pt idx="28">
                  <c:v>34134.8056061388</c:v>
                </c:pt>
                <c:pt idx="29">
                  <c:v>33545.6176294552</c:v>
                </c:pt>
                <c:pt idx="30">
                  <c:v>32405.7508143881</c:v>
                </c:pt>
                <c:pt idx="31">
                  <c:v>31439.923720596</c:v>
                </c:pt>
                <c:pt idx="32">
                  <c:v>29432.6657325205</c:v>
                </c:pt>
                <c:pt idx="33">
                  <c:v>27145.8105379442</c:v>
                </c:pt>
                <c:pt idx="34">
                  <c:v>26538.945633475</c:v>
                </c:pt>
                <c:pt idx="35">
                  <c:v>26152.0307748563</c:v>
                </c:pt>
                <c:pt idx="36">
                  <c:v>25662.4149142155</c:v>
                </c:pt>
                <c:pt idx="37">
                  <c:v>23116.5793325882</c:v>
                </c:pt>
                <c:pt idx="38">
                  <c:v>23027.4134527969</c:v>
                </c:pt>
                <c:pt idx="39">
                  <c:v>22779.2918994314</c:v>
                </c:pt>
                <c:pt idx="40">
                  <c:v>22111.4772372579</c:v>
                </c:pt>
                <c:pt idx="41">
                  <c:v>20796.3194603179</c:v>
                </c:pt>
                <c:pt idx="42">
                  <c:v>19897.1535070024</c:v>
                </c:pt>
                <c:pt idx="43">
                  <c:v>18977.3943983974</c:v>
                </c:pt>
                <c:pt idx="44">
                  <c:v>16793.2500425428</c:v>
                </c:pt>
                <c:pt idx="45">
                  <c:v>16503.4783580737</c:v>
                </c:pt>
                <c:pt idx="46">
                  <c:v>16144.4072165264</c:v>
                </c:pt>
                <c:pt idx="47">
                  <c:v>15779.3196405504</c:v>
                </c:pt>
                <c:pt idx="48">
                  <c:v>15751.233833289</c:v>
                </c:pt>
                <c:pt idx="49">
                  <c:v>15647.8460274975</c:v>
                </c:pt>
                <c:pt idx="50">
                  <c:v>15553.3279725467</c:v>
                </c:pt>
                <c:pt idx="51">
                  <c:v>15350.8505836628</c:v>
                </c:pt>
                <c:pt idx="52">
                  <c:v>15219.8827850368</c:v>
                </c:pt>
                <c:pt idx="53">
                  <c:v>15059.5301407621</c:v>
                </c:pt>
                <c:pt idx="54">
                  <c:v>14933.2652100066</c:v>
                </c:pt>
                <c:pt idx="55">
                  <c:v>14362.5612139255</c:v>
                </c:pt>
                <c:pt idx="56">
                  <c:v>13997.0844970252</c:v>
                </c:pt>
                <c:pt idx="57">
                  <c:v>13618.3597014332</c:v>
                </c:pt>
                <c:pt idx="58">
                  <c:v>11521.4544635159</c:v>
                </c:pt>
                <c:pt idx="59">
                  <c:v>11513.2776835837</c:v>
                </c:pt>
                <c:pt idx="60">
                  <c:v>11486.6109582173</c:v>
                </c:pt>
                <c:pt idx="61">
                  <c:v>11441.0034569958</c:v>
                </c:pt>
                <c:pt idx="62">
                  <c:v>10932.3271455023</c:v>
                </c:pt>
                <c:pt idx="63">
                  <c:v>10888.9823851831</c:v>
                </c:pt>
                <c:pt idx="64">
                  <c:v>10857.3772771941</c:v>
                </c:pt>
                <c:pt idx="65">
                  <c:v>10633.9970032882</c:v>
                </c:pt>
                <c:pt idx="66">
                  <c:v>10398.092464857</c:v>
                </c:pt>
                <c:pt idx="67">
                  <c:v>10186.0538222188</c:v>
                </c:pt>
                <c:pt idx="68">
                  <c:v>9983.22570840395</c:v>
                </c:pt>
                <c:pt idx="69">
                  <c:v>9946.15799447639</c:v>
                </c:pt>
                <c:pt idx="70">
                  <c:v>9791.99568084509</c:v>
                </c:pt>
                <c:pt idx="71">
                  <c:v>9609.66179329478</c:v>
                </c:pt>
                <c:pt idx="72">
                  <c:v>9442.02628324643</c:v>
                </c:pt>
                <c:pt idx="73">
                  <c:v>9273.42306695133</c:v>
                </c:pt>
                <c:pt idx="74">
                  <c:v>8980.03398204722</c:v>
                </c:pt>
                <c:pt idx="75">
                  <c:v>8957.59246105203</c:v>
                </c:pt>
                <c:pt idx="76">
                  <c:v>8955.86888203943</c:v>
                </c:pt>
                <c:pt idx="77">
                  <c:v>8554.58635432943</c:v>
                </c:pt>
                <c:pt idx="78">
                  <c:v>8311.93089892045</c:v>
                </c:pt>
                <c:pt idx="79">
                  <c:v>8043.46212394567</c:v>
                </c:pt>
                <c:pt idx="80">
                  <c:v>7812.94761401677</c:v>
                </c:pt>
                <c:pt idx="81">
                  <c:v>7600.75914370259</c:v>
                </c:pt>
                <c:pt idx="82">
                  <c:v>7524.51118439041</c:v>
                </c:pt>
                <c:pt idx="83">
                  <c:v>7523.21631997899</c:v>
                </c:pt>
                <c:pt idx="84">
                  <c:v>7329.08929913216</c:v>
                </c:pt>
                <c:pt idx="85">
                  <c:v>7317.54950612294</c:v>
                </c:pt>
                <c:pt idx="86">
                  <c:v>7314.62439550182</c:v>
                </c:pt>
                <c:pt idx="87">
                  <c:v>7197.63042059815</c:v>
                </c:pt>
                <c:pt idx="88">
                  <c:v>7153.07871811931</c:v>
                </c:pt>
                <c:pt idx="89">
                  <c:v>6946.85658114441</c:v>
                </c:pt>
                <c:pt idx="90">
                  <c:v>6741.82706709859</c:v>
                </c:pt>
                <c:pt idx="91">
                  <c:v>6556.65177977889</c:v>
                </c:pt>
                <c:pt idx="92">
                  <c:v>6399.67859995479</c:v>
                </c:pt>
                <c:pt idx="93">
                  <c:v>6375.81728989233</c:v>
                </c:pt>
                <c:pt idx="94">
                  <c:v>6172.69358983486</c:v>
                </c:pt>
                <c:pt idx="95">
                  <c:v>6125.66028889635</c:v>
                </c:pt>
                <c:pt idx="96">
                  <c:v>5992.28206872582</c:v>
                </c:pt>
                <c:pt idx="97">
                  <c:v>5854.86161607751</c:v>
                </c:pt>
                <c:pt idx="98">
                  <c:v>5805.13453500275</c:v>
                </c:pt>
                <c:pt idx="99">
                  <c:v>5561.28795142804</c:v>
                </c:pt>
                <c:pt idx="100">
                  <c:v>5545.93729055897</c:v>
                </c:pt>
                <c:pt idx="101">
                  <c:v>5269.61757039174</c:v>
                </c:pt>
                <c:pt idx="102">
                  <c:v>5245.35960643452</c:v>
                </c:pt>
                <c:pt idx="103">
                  <c:v>4992.04572927991</c:v>
                </c:pt>
                <c:pt idx="104">
                  <c:v>4868.1973465433</c:v>
                </c:pt>
                <c:pt idx="105">
                  <c:v>4825.17858541283</c:v>
                </c:pt>
                <c:pt idx="106">
                  <c:v>4798.20849913382</c:v>
                </c:pt>
                <c:pt idx="107">
                  <c:v>4322.98623766442</c:v>
                </c:pt>
                <c:pt idx="108">
                  <c:v>4315.22498884921</c:v>
                </c:pt>
                <c:pt idx="109">
                  <c:v>4303.9636111504</c:v>
                </c:pt>
                <c:pt idx="110">
                  <c:v>4290.16785017122</c:v>
                </c:pt>
                <c:pt idx="111">
                  <c:v>4219.36854935893</c:v>
                </c:pt>
                <c:pt idx="112">
                  <c:v>4130.66327585857</c:v>
                </c:pt>
                <c:pt idx="113">
                  <c:v>4071.09328952564</c:v>
                </c:pt>
                <c:pt idx="114">
                  <c:v>4068.2100774487</c:v>
                </c:pt>
                <c:pt idx="115">
                  <c:v>3914.01685925031</c:v>
                </c:pt>
                <c:pt idx="116">
                  <c:v>3905.92997076793</c:v>
                </c:pt>
                <c:pt idx="117">
                  <c:v>3871.39069470635</c:v>
                </c:pt>
                <c:pt idx="118">
                  <c:v>3862.3044193266</c:v>
                </c:pt>
                <c:pt idx="119">
                  <c:v>3851.01196654315</c:v>
                </c:pt>
                <c:pt idx="120">
                  <c:v>3842.29599928337</c:v>
                </c:pt>
                <c:pt idx="121">
                  <c:v>3617.52894591095</c:v>
                </c:pt>
                <c:pt idx="122">
                  <c:v>3536.95687140388</c:v>
                </c:pt>
                <c:pt idx="123">
                  <c:v>3484.59951491703</c:v>
                </c:pt>
                <c:pt idx="124">
                  <c:v>3463.54357848836</c:v>
                </c:pt>
                <c:pt idx="125">
                  <c:v>3454.32339023196</c:v>
                </c:pt>
                <c:pt idx="126">
                  <c:v>3292.44513826311</c:v>
                </c:pt>
                <c:pt idx="127">
                  <c:v>3238.25200473693</c:v>
                </c:pt>
                <c:pt idx="128">
                  <c:v>3124.21035935645</c:v>
                </c:pt>
                <c:pt idx="129">
                  <c:v>2991.62931126967</c:v>
                </c:pt>
                <c:pt idx="130">
                  <c:v>2955.81111383131</c:v>
                </c:pt>
                <c:pt idx="131">
                  <c:v>2939.52070657416</c:v>
                </c:pt>
                <c:pt idx="132">
                  <c:v>2891.35889010634</c:v>
                </c:pt>
                <c:pt idx="133">
                  <c:v>2863.33943047965</c:v>
                </c:pt>
                <c:pt idx="134">
                  <c:v>2785.37002141784</c:v>
                </c:pt>
                <c:pt idx="135">
                  <c:v>2672.09709624943</c:v>
                </c:pt>
                <c:pt idx="136">
                  <c:v>2576.39611691467</c:v>
                </c:pt>
                <c:pt idx="137">
                  <c:v>2522.79392024905</c:v>
                </c:pt>
                <c:pt idx="138">
                  <c:v>2494.05701581983</c:v>
                </c:pt>
                <c:pt idx="139">
                  <c:v>2412.40999958204</c:v>
                </c:pt>
                <c:pt idx="140">
                  <c:v>2401.57138123615</c:v>
                </c:pt>
                <c:pt idx="141">
                  <c:v>2210.58728051237</c:v>
                </c:pt>
                <c:pt idx="142">
                  <c:v>2165.15640421854</c:v>
                </c:pt>
                <c:pt idx="143">
                  <c:v>2031.04775414078</c:v>
                </c:pt>
                <c:pt idx="144">
                  <c:v>2016.31994999177</c:v>
                </c:pt>
                <c:pt idx="145">
                  <c:v>1959.15352249776</c:v>
                </c:pt>
                <c:pt idx="146">
                  <c:v>1813.83558289885</c:v>
                </c:pt>
                <c:pt idx="147">
                  <c:v>1730.40481476005</c:v>
                </c:pt>
                <c:pt idx="148">
                  <c:v>1708.39265503858</c:v>
                </c:pt>
                <c:pt idx="149">
                  <c:v>1646.14383527275</c:v>
                </c:pt>
                <c:pt idx="150">
                  <c:v>1632.6774932384</c:v>
                </c:pt>
                <c:pt idx="151">
                  <c:v>1561.95382395498</c:v>
                </c:pt>
                <c:pt idx="152">
                  <c:v>1521.29430261451</c:v>
                </c:pt>
                <c:pt idx="153">
                  <c:v>1503.53459505128</c:v>
                </c:pt>
                <c:pt idx="154">
                  <c:v>1484.2007463891</c:v>
                </c:pt>
                <c:pt idx="155">
                  <c:v>1409.21694826995</c:v>
                </c:pt>
                <c:pt idx="156">
                  <c:v>1305.20504287568</c:v>
                </c:pt>
                <c:pt idx="157">
                  <c:v>1222.52390632114</c:v>
                </c:pt>
                <c:pt idx="158">
                  <c:v>1169.34364694586</c:v>
                </c:pt>
                <c:pt idx="159">
                  <c:v>1135.15190231609</c:v>
                </c:pt>
                <c:pt idx="160">
                  <c:v>1134.0822404205</c:v>
                </c:pt>
                <c:pt idx="161">
                  <c:v>1093.04927364567</c:v>
                </c:pt>
                <c:pt idx="162">
                  <c:v>1070.32340593459</c:v>
                </c:pt>
                <c:pt idx="163">
                  <c:v>1015.4721888036</c:v>
                </c:pt>
                <c:pt idx="164">
                  <c:v>927.398657961914</c:v>
                </c:pt>
                <c:pt idx="165">
                  <c:v>900.523016689198</c:v>
                </c:pt>
                <c:pt idx="166">
                  <c:v>859.952685787735</c:v>
                </c:pt>
                <c:pt idx="167">
                  <c:v>823.434891687717</c:v>
                </c:pt>
                <c:pt idx="168">
                  <c:v>822.925635177795</c:v>
                </c:pt>
                <c:pt idx="169">
                  <c:v>769.929765555446</c:v>
                </c:pt>
                <c:pt idx="170">
                  <c:v>765.224557813422</c:v>
                </c:pt>
                <c:pt idx="171">
                  <c:v>762.225969530664</c:v>
                </c:pt>
                <c:pt idx="172">
                  <c:v>728.920402909597</c:v>
                </c:pt>
                <c:pt idx="173">
                  <c:v>728.400081143202</c:v>
                </c:pt>
                <c:pt idx="174">
                  <c:v>688.533891370078</c:v>
                </c:pt>
                <c:pt idx="175">
                  <c:v>666.605835270463</c:v>
                </c:pt>
                <c:pt idx="176">
                  <c:v>618.332789965442</c:v>
                </c:pt>
                <c:pt idx="177">
                  <c:v>604.624544213482</c:v>
                </c:pt>
                <c:pt idx="178">
                  <c:v>577.38225612176</c:v>
                </c:pt>
                <c:pt idx="179">
                  <c:v>549.847872764768</c:v>
                </c:pt>
                <c:pt idx="180">
                  <c:v>534.269483616799</c:v>
                </c:pt>
                <c:pt idx="181">
                  <c:v>518.960877316604</c:v>
                </c:pt>
                <c:pt idx="182">
                  <c:v>486.445325013324</c:v>
                </c:pt>
                <c:pt idx="183">
                  <c:v>462.457598227353</c:v>
                </c:pt>
                <c:pt idx="184">
                  <c:v>421.891245665385</c:v>
                </c:pt>
                <c:pt idx="185">
                  <c:v>409.117369530922</c:v>
                </c:pt>
                <c:pt idx="186">
                  <c:v>395.937288666239</c:v>
                </c:pt>
                <c:pt idx="187">
                  <c:v>352.285953096392</c:v>
                </c:pt>
                <c:pt idx="188">
                  <c:v>212.547422124026</c:v>
                </c:pt>
              </c:numCache>
            </c:numRef>
          </c:val>
        </c:ser>
        <c:gapWidth val="150"/>
        <c:overlap val="0"/>
        <c:axId val="92118819"/>
        <c:axId val="68146956"/>
      </c:barChart>
      <c:catAx>
        <c:axId val="92118819"/>
        <c:scaling>
          <c:orientation val="minMax"/>
        </c:scaling>
        <c:delete val="0"/>
        <c:axPos val="b"/>
        <c:numFmt formatCode="[$-409]mm/dd/yyyy" sourceLinked="1"/>
        <c:majorTickMark val="out"/>
        <c:minorTickMark val="none"/>
        <c:tickLblPos val="nextTo"/>
        <c:spPr>
          <a:ln w="100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Franklin Gothic Book"/>
              </a:defRPr>
            </a:pPr>
          </a:p>
        </c:txPr>
        <c:crossAx val="68146956"/>
        <c:crosses val="autoZero"/>
        <c:auto val="1"/>
        <c:lblAlgn val="ctr"/>
        <c:lblOffset val="100"/>
        <c:noMultiLvlLbl val="0"/>
      </c:catAx>
      <c:valAx>
        <c:axId val="68146956"/>
        <c:scaling>
          <c:orientation val="minMax"/>
        </c:scaling>
        <c:delete val="0"/>
        <c:axPos val="l"/>
        <c:majorGridlines>
          <c:spPr>
            <a:ln w="10080">
              <a:solidFill>
                <a:srgbClr val="8b8b8b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00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Franklin Gothic Book"/>
              </a:defRPr>
            </a:pPr>
          </a:p>
        </c:txPr>
        <c:crossAx val="92118819"/>
        <c:crosses val="autoZero"/>
        <c:crossBetween val="between"/>
        <c:dispUnits>
          <c:builtInUnit val="thousands"/>
          <c:dispUnitsLbl/>
        </c:dispUnits>
      </c:valAx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l-PL" sz="36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pl-PL" sz="3600" spc="-1" strike="noStrike">
                <a:solidFill>
                  <a:srgbClr val="000000"/>
                </a:solidFill>
                <a:latin typeface="Arial"/>
              </a:rPr>
              <a:t>move </a:t>
            </a:r>
            <a:r>
              <a:rPr b="0" lang="pl-PL" sz="36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pl-PL" sz="3600" spc="-1" strike="noStrike">
                <a:solidFill>
                  <a:srgbClr val="000000"/>
                </a:solidFill>
                <a:latin typeface="Arial"/>
              </a:rPr>
              <a:t>slide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notes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1714520-2447-4310-9D5E-F12F3E2A178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l-PL" sz="1200" spc="-1" strike="noStrike">
                <a:solidFill>
                  <a:srgbClr val="000000"/>
                </a:solidFill>
                <a:latin typeface="+mn-l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98CBD01-3D92-4918-B871-D14DD8503D39}" type="slidenum">
              <a:rPr b="0" lang="pl-PL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l-PL" sz="1200" spc="-1" strike="noStrike">
                <a:solidFill>
                  <a:srgbClr val="000000"/>
                </a:solidFill>
                <a:latin typeface="+mn-l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20C465E-1345-4887-8E34-5CE8C8260BD0}" type="slidenum">
              <a:rPr b="0" lang="pl-PL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l-PL" sz="1200" spc="-1" strike="noStrike">
                <a:solidFill>
                  <a:srgbClr val="000000"/>
                </a:solidFill>
                <a:latin typeface="+mn-l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AB7D745-91C7-4C3D-8B74-06475EAC5454}" type="slidenum">
              <a:rPr b="0" lang="pl-PL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l-PL" sz="1200" spc="-1" strike="noStrike">
                <a:solidFill>
                  <a:srgbClr val="000000"/>
                </a:solidFill>
                <a:latin typeface="+mn-l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BF81D40-0D48-4A9F-A37A-3485DA9F9AB7}" type="slidenum">
              <a:rPr b="0" lang="pl-PL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l-PL" sz="1200" spc="-1" strike="noStrike">
                <a:solidFill>
                  <a:srgbClr val="000000"/>
                </a:solidFill>
                <a:latin typeface="+mn-l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8C142CB-CF94-4A0E-844E-2D20B335DAF6}" type="slidenum">
              <a:rPr b="0" lang="pl-PL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l-PL" sz="1200" spc="-1" strike="noStrike">
                <a:solidFill>
                  <a:srgbClr val="000000"/>
                </a:solidFill>
                <a:latin typeface="+mn-l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86AA26A-4155-4F85-AEB1-D29504CF610D}" type="slidenum">
              <a:rPr b="0" lang="pl-PL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l-PL" sz="1200" spc="-1" strike="noStrike">
                <a:solidFill>
                  <a:srgbClr val="000000"/>
                </a:solidFill>
                <a:latin typeface="+mn-l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E2CD8B1-CA3F-439B-AB09-182C524AE0BF}" type="slidenum">
              <a:rPr b="0" lang="pl-PL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l-PL" sz="1200" spc="-1" strike="noStrike">
                <a:solidFill>
                  <a:srgbClr val="000000"/>
                </a:solidFill>
                <a:latin typeface="+mn-l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18E2FC8-D879-4472-90BF-85DF224188BA}" type="slidenum">
              <a:rPr b="0" lang="pl-PL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l-PL" sz="1200" spc="-1" strike="noStrike">
                <a:solidFill>
                  <a:srgbClr val="000000"/>
                </a:solidFill>
                <a:latin typeface="+mn-l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8037520-6B66-4D83-AC63-92D56F9386B9}" type="slidenum">
              <a:rPr b="0" lang="pl-PL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txBody>
          <a:bodyPr numCol="1" spcCol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59429E-325A-41EF-B037-7521E1F05A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8686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04920" y="3918240"/>
            <a:ext cx="8686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4E9B99-5331-4830-BAD3-5D6F2EAD5F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304920" y="3918240"/>
            <a:ext cx="4238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755960" y="3918240"/>
            <a:ext cx="4238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ACA1B7-2EE3-449F-B9B7-DEA9DE7F3E1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27968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42160" y="1554120"/>
            <a:ext cx="27968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179040" y="1554120"/>
            <a:ext cx="27968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304920" y="3918240"/>
            <a:ext cx="27968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42160" y="3918240"/>
            <a:ext cx="27968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179040" y="3918240"/>
            <a:ext cx="27968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FBE65A-8655-4EF8-BE03-F36BA7EC32A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452E01-ACBE-46C2-9B6F-D41660DFC9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93B48D-D700-46D1-B203-EC5F099C3A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08FB15-CED4-4784-AEE4-40D48ACA5A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42386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755960" y="1554120"/>
            <a:ext cx="42386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85E172-E748-4504-B413-521F7560BD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44AF60-A41D-4984-80D2-24ADD42480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304920" y="457200"/>
            <a:ext cx="8686440" cy="38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A094B5-3A3E-443A-8A24-80F8A96181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755960" y="1554120"/>
            <a:ext cx="42386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304920" y="3918240"/>
            <a:ext cx="4238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21652E-F855-40D6-9002-CA348D413D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31C380-B6E9-40F3-99AD-869944739D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42386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755960" y="3918240"/>
            <a:ext cx="4238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A088B6-D5FD-4A7F-9CB5-CDE929048A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304920" y="3918240"/>
            <a:ext cx="8686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ED25C1-9062-40E9-8B16-405FF20B22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8686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04920" y="3918240"/>
            <a:ext cx="8686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BFC03A-7776-444C-868B-50886AD930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304920" y="3918240"/>
            <a:ext cx="4238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755960" y="3918240"/>
            <a:ext cx="4238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0A6574-9D04-4417-8818-5D4B7F4972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27968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242160" y="1554120"/>
            <a:ext cx="27968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179040" y="1554120"/>
            <a:ext cx="27968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304920" y="3918240"/>
            <a:ext cx="27968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3242160" y="3918240"/>
            <a:ext cx="27968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6179040" y="3918240"/>
            <a:ext cx="27968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B21276-B61B-4D01-A9D6-4DC61643A88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34B4067-78D0-4F42-A583-BE9972BD08B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92730D0-2FD8-46A0-9F89-2F92CD2B62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D39A59A-4B4C-45C3-BF8C-2F77013176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42386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755960" y="1554120"/>
            <a:ext cx="42386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3873FD6-EB32-479C-A85F-E3D2EF62BD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480D873-FCB2-44AD-8E53-45DB6E8884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E9DAFC-106F-411A-B0D2-794A530C10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304920" y="457200"/>
            <a:ext cx="8686440" cy="38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95187D8-1D75-4C4E-9698-6480B6B9DA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755960" y="1554120"/>
            <a:ext cx="42386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304920" y="3918240"/>
            <a:ext cx="4238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8075A3E-4B81-4034-B15D-84D47CF884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42386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755960" y="3918240"/>
            <a:ext cx="4238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30AB379-8E08-4513-A043-F26BE8B7EE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304920" y="3918240"/>
            <a:ext cx="8686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19F84DB-C11D-44D9-9856-0C006B043E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8686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04920" y="3918240"/>
            <a:ext cx="8686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0472559-98B2-41B5-A0FF-B0D20BA7FC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304920" y="3918240"/>
            <a:ext cx="4238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755960" y="3918240"/>
            <a:ext cx="4238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4912FFF-E6D4-4B1A-ABF2-6FB8A146A21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27968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3242160" y="1554120"/>
            <a:ext cx="27968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179040" y="1554120"/>
            <a:ext cx="27968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304920" y="3918240"/>
            <a:ext cx="27968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/>
          </p:nvPr>
        </p:nvSpPr>
        <p:spPr>
          <a:xfrm>
            <a:off x="3242160" y="3918240"/>
            <a:ext cx="27968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/>
          </p:nvPr>
        </p:nvSpPr>
        <p:spPr>
          <a:xfrm>
            <a:off x="6179040" y="3918240"/>
            <a:ext cx="27968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B8B75AE-D3B0-40D8-9DE1-50B8EDFBC8F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42386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755960" y="1554120"/>
            <a:ext cx="42386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9D60A0-DEEC-4855-A109-678A0AEBF6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9B5BAB-F34E-4013-A6C4-11B9454102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04920" y="457200"/>
            <a:ext cx="8686440" cy="38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53C70C-7F8F-4ABA-AFC4-482F1FA97B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755960" y="1554120"/>
            <a:ext cx="42386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04920" y="3918240"/>
            <a:ext cx="4238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59FE19-4A8D-44DE-95A2-673EACFF2D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42386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755960" y="3918240"/>
            <a:ext cx="4238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E18C3B-0C41-42AA-A405-D5DD701896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304920" y="3918240"/>
            <a:ext cx="8686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9C83D7-317D-464A-9672-618E84F6AC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Łącznik prosty 6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2840" bIns="-428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" name="Łącznik prosty 8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2840" bIns="-428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" name="Łącznik prosty 11"/>
          <p:cNvSpPr/>
          <p:nvPr/>
        </p:nvSpPr>
        <p:spPr>
          <a:xfrm>
            <a:off x="514080" y="1057680"/>
            <a:ext cx="8629920" cy="2520"/>
          </a:xfrm>
          <a:prstGeom prst="line">
            <a:avLst/>
          </a:prstGeom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2480" bIns="-4248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Łącznik prosty 3"/>
          <p:cNvSpPr/>
          <p:nvPr/>
        </p:nvSpPr>
        <p:spPr>
          <a:xfrm>
            <a:off x="514080" y="5349600"/>
            <a:ext cx="8629920" cy="2520"/>
          </a:xfrm>
          <a:prstGeom prst="line">
            <a:avLst/>
          </a:prstGeom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2480" bIns="-4248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840" cy="1221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Klikni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j, aby 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edyto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wać 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styl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6477120" y="76320"/>
            <a:ext cx="251424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pl-PL" sz="1200" spc="-1" strike="noStrike">
                <a:solidFill>
                  <a:srgbClr val="4571a6"/>
                </a:solidFill>
                <a:latin typeface="Franklin Gothic Book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l-PL" sz="1200" spc="-1" strike="noStrike">
                <a:solidFill>
                  <a:srgbClr val="4571a6"/>
                </a:solidFill>
                <a:latin typeface="Franklin Gothic Book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3124080" y="76320"/>
            <a:ext cx="335232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8229600" y="6473880"/>
            <a:ext cx="758520" cy="24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pl-PL" sz="1200" spc="-1" strike="noStrike">
                <a:solidFill>
                  <a:srgbClr val="4571a6"/>
                </a:solidFill>
                <a:latin typeface="Franklin Gothic Book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9392D1D-17AB-41A8-AEA4-6FE377B1426E}" type="slidenum">
              <a:rPr b="0" lang="pl-PL" sz="1200" spc="-1" strike="noStrike">
                <a:solidFill>
                  <a:srgbClr val="4571a6"/>
                </a:solidFill>
                <a:latin typeface="Franklin Gothic Book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Click to edit the outline text format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Second Outline Level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1f497d"/>
                </a:solidFill>
                <a:latin typeface="Franklin Gothic Book"/>
              </a:rPr>
              <a:t>Third Outline Level</a:t>
            </a:r>
            <a:endParaRPr b="0" lang="pl-PL" sz="2000" spc="-1" strike="noStrike">
              <a:solidFill>
                <a:srgbClr val="1f497d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1f497d"/>
                </a:solidFill>
                <a:latin typeface="Franklin Gothic Book"/>
              </a:rPr>
              <a:t>Fourth Outline Level</a:t>
            </a:r>
            <a:endParaRPr b="0" lang="pl-PL" sz="1800" spc="-1" strike="noStrike">
              <a:solidFill>
                <a:srgbClr val="1f497d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1f497d"/>
                </a:solidFill>
                <a:latin typeface="Franklin Gothic Book"/>
              </a:rPr>
              <a:t>Fifth Outline Level</a:t>
            </a:r>
            <a:endParaRPr b="0" lang="pl-PL" sz="2000" spc="-1" strike="noStrike">
              <a:solidFill>
                <a:srgbClr val="1f497d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1f497d"/>
                </a:solidFill>
                <a:latin typeface="Franklin Gothic Book"/>
              </a:rPr>
              <a:t>Sixth Outline Level</a:t>
            </a:r>
            <a:endParaRPr b="0" lang="pl-PL" sz="2000" spc="-1" strike="noStrike">
              <a:solidFill>
                <a:srgbClr val="1f497d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1f497d"/>
                </a:solidFill>
                <a:latin typeface="Franklin Gothic Book"/>
              </a:rPr>
              <a:t>Seventh Outline Level</a:t>
            </a:r>
            <a:endParaRPr b="0" lang="pl-PL" sz="2000" spc="-1" strike="noStrike">
              <a:solidFill>
                <a:srgbClr val="1f497d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Łącznik prosty 6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2840" bIns="-428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6" name="Łącznik prosty 8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2840" bIns="-428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7" name="Łącznik prosty 11"/>
          <p:cNvSpPr/>
          <p:nvPr/>
        </p:nvSpPr>
        <p:spPr>
          <a:xfrm>
            <a:off x="514080" y="1057680"/>
            <a:ext cx="8629920" cy="2520"/>
          </a:xfrm>
          <a:prstGeom prst="line">
            <a:avLst/>
          </a:prstGeom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2480" bIns="-4248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Klikni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j, aby 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edyto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wać 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styl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Kliknij, aby edytować style wzorca tekstu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4f81bd"/>
              </a:buClr>
              <a:buSzPct val="70000"/>
              <a:buFont typeface="Wingdings 2" charset="2"/>
              <a:buChar char=""/>
            </a:pPr>
            <a:r>
              <a:rPr b="0" lang="pl-PL" sz="2800" spc="-1" strike="noStrike">
                <a:solidFill>
                  <a:srgbClr val="1f497d"/>
                </a:solidFill>
                <a:latin typeface="Franklin Gothic Book"/>
              </a:rPr>
              <a:t>Drugi poziom</a:t>
            </a:r>
            <a:endParaRPr b="0" lang="pl-PL" sz="2800" spc="-1" strike="noStrike">
              <a:solidFill>
                <a:srgbClr val="1f497d"/>
              </a:solidFill>
              <a:latin typeface="Franklin Gothic Book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SzPct val="70000"/>
              <a:buFont typeface="Wingdings 2" charset="2"/>
              <a:buChar char=""/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Trzeci poziom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4f81bd"/>
              </a:buClr>
              <a:buSzPct val="70000"/>
              <a:buFont typeface="Wingdings 2" charset="2"/>
              <a:buChar char=""/>
            </a:pPr>
            <a:r>
              <a:rPr b="0" lang="pl-PL" sz="2000" spc="-1" strike="noStrike">
                <a:solidFill>
                  <a:srgbClr val="1f497d"/>
                </a:solidFill>
                <a:latin typeface="Franklin Gothic Book"/>
              </a:rPr>
              <a:t>Czwarty poziom</a:t>
            </a:r>
            <a:endParaRPr b="0" lang="pl-PL" sz="2000" spc="-1" strike="noStrike">
              <a:solidFill>
                <a:srgbClr val="1f497d"/>
              </a:solidFill>
              <a:latin typeface="Franklin Gothic Book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4f81bd"/>
              </a:buClr>
              <a:buSzPct val="60000"/>
              <a:buFont typeface="Wingdings 2" charset="2"/>
              <a:buChar char=""/>
            </a:pPr>
            <a:r>
              <a:rPr b="0" lang="pl-PL" sz="1800" spc="-1" strike="noStrike">
                <a:solidFill>
                  <a:srgbClr val="1f497d"/>
                </a:solidFill>
                <a:latin typeface="Franklin Gothic Book"/>
              </a:rPr>
              <a:t>Piąty poziom</a:t>
            </a:r>
            <a:endParaRPr b="0" lang="pl-PL" sz="1800" spc="-1" strike="noStrike">
              <a:solidFill>
                <a:srgbClr val="1f497d"/>
              </a:solidFill>
              <a:latin typeface="Franklin Gothic Book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4"/>
          </p:nvPr>
        </p:nvSpPr>
        <p:spPr>
          <a:xfrm>
            <a:off x="6477120" y="76320"/>
            <a:ext cx="251424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pl-PL" sz="1200" spc="-1" strike="noStrike">
                <a:solidFill>
                  <a:srgbClr val="4571a6"/>
                </a:solidFill>
                <a:latin typeface="Franklin Gothic Book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l-PL" sz="1200" spc="-1" strike="noStrike">
                <a:solidFill>
                  <a:srgbClr val="4571a6"/>
                </a:solidFill>
                <a:latin typeface="Franklin Gothic Book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ftr" idx="5"/>
          </p:nvPr>
        </p:nvSpPr>
        <p:spPr>
          <a:xfrm>
            <a:off x="3581280" y="76320"/>
            <a:ext cx="289512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sldNum" idx="6"/>
          </p:nvPr>
        </p:nvSpPr>
        <p:spPr>
          <a:xfrm>
            <a:off x="8229600" y="6473880"/>
            <a:ext cx="758520" cy="24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pl-PL" sz="1200" spc="-1" strike="noStrike">
                <a:solidFill>
                  <a:srgbClr val="4571a6"/>
                </a:solidFill>
                <a:latin typeface="Franklin Gothic Book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B4198FF-DA86-4CAE-BB18-D832CE50D1DA}" type="slidenum">
              <a:rPr b="0" lang="pl-PL" sz="1200" spc="-1" strike="noStrike">
                <a:solidFill>
                  <a:srgbClr val="4571a6"/>
                </a:solidFill>
                <a:latin typeface="Franklin Gothic Book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Łącznik prosty 6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2840" bIns="-428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0" name="Łącznik prosty 8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2840" bIns="-428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1" name="Łącznik prosty 11"/>
          <p:cNvSpPr/>
          <p:nvPr/>
        </p:nvSpPr>
        <p:spPr>
          <a:xfrm>
            <a:off x="514080" y="1057680"/>
            <a:ext cx="8629920" cy="2520"/>
          </a:xfrm>
          <a:prstGeom prst="line">
            <a:avLst/>
          </a:prstGeom>
          <a:ln w="9525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2480" bIns="-4248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Klikni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j, aby 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edyto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wać 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styl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dt" idx="7"/>
          </p:nvPr>
        </p:nvSpPr>
        <p:spPr>
          <a:xfrm>
            <a:off x="6477120" y="76320"/>
            <a:ext cx="251424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pl-PL" sz="1200" spc="-1" strike="noStrike">
                <a:solidFill>
                  <a:srgbClr val="4571a6"/>
                </a:solidFill>
                <a:latin typeface="Franklin Gothic Book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l-PL" sz="1200" spc="-1" strike="noStrike">
                <a:solidFill>
                  <a:srgbClr val="4571a6"/>
                </a:solidFill>
                <a:latin typeface="Franklin Gothic Book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ftr" idx="8"/>
          </p:nvPr>
        </p:nvSpPr>
        <p:spPr>
          <a:xfrm>
            <a:off x="3124080" y="76320"/>
            <a:ext cx="335232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sldNum" idx="9"/>
          </p:nvPr>
        </p:nvSpPr>
        <p:spPr>
          <a:xfrm>
            <a:off x="8229600" y="6477120"/>
            <a:ext cx="761760" cy="24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pl-PL" sz="1200" spc="-1" strike="noStrike">
                <a:solidFill>
                  <a:srgbClr val="4571a6"/>
                </a:solidFill>
                <a:latin typeface="Franklin Gothic Book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D31DFC1-06C9-49B5-8D26-FA3AD456C392}" type="slidenum">
              <a:rPr b="0" lang="pl-PL" sz="1200" spc="-1" strike="noStrike">
                <a:solidFill>
                  <a:srgbClr val="4571a6"/>
                </a:solidFill>
                <a:latin typeface="Franklin Gothic Book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Click to edit the outline text format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Second Outline Level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1f497d"/>
                </a:solidFill>
                <a:latin typeface="Franklin Gothic Book"/>
              </a:rPr>
              <a:t>Third Outline Level</a:t>
            </a:r>
            <a:endParaRPr b="0" lang="pl-PL" sz="2000" spc="-1" strike="noStrike">
              <a:solidFill>
                <a:srgbClr val="1f497d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1f497d"/>
                </a:solidFill>
                <a:latin typeface="Franklin Gothic Book"/>
              </a:rPr>
              <a:t>Fourth Outline Level</a:t>
            </a:r>
            <a:endParaRPr b="0" lang="pl-PL" sz="1800" spc="-1" strike="noStrike">
              <a:solidFill>
                <a:srgbClr val="1f497d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1f497d"/>
                </a:solidFill>
                <a:latin typeface="Franklin Gothic Book"/>
              </a:rPr>
              <a:t>Fifth Outline Level</a:t>
            </a:r>
            <a:endParaRPr b="0" lang="pl-PL" sz="2000" spc="-1" strike="noStrike">
              <a:solidFill>
                <a:srgbClr val="1f497d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1f497d"/>
                </a:solidFill>
                <a:latin typeface="Franklin Gothic Book"/>
              </a:rPr>
              <a:t>Sixth Outline Level</a:t>
            </a:r>
            <a:endParaRPr b="0" lang="pl-PL" sz="2000" spc="-1" strike="noStrike">
              <a:solidFill>
                <a:srgbClr val="1f497d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1f497d"/>
                </a:solidFill>
                <a:latin typeface="Franklin Gothic Book"/>
              </a:rPr>
              <a:t>Seventh Outline Level</a:t>
            </a:r>
            <a:endParaRPr b="0" lang="pl-PL" sz="2000" spc="-1" strike="noStrike">
              <a:solidFill>
                <a:srgbClr val="1f497d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2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928800" y="1928880"/>
            <a:ext cx="7772040" cy="192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Pomia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r 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prod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uktu i 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doch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odu 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w 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gosp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odarc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e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7772040" cy="928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rm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l-PL" sz="2400" spc="-1" strike="noStrike">
                <a:solidFill>
                  <a:srgbClr val="1b406e"/>
                </a:solidFill>
                <a:latin typeface="Franklin Gothic Book"/>
              </a:rPr>
              <a:t>Jerzy </a:t>
            </a:r>
            <a:r>
              <a:rPr b="0" lang="pl-PL" sz="2400" spc="-1" strike="noStrike">
                <a:solidFill>
                  <a:srgbClr val="1b406e"/>
                </a:solidFill>
                <a:latin typeface="Franklin Gothic Book"/>
              </a:rPr>
              <a:t>Rembeza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l-PL" sz="2400" spc="-1" strike="noStrike">
                <a:solidFill>
                  <a:srgbClr val="1b406e"/>
                </a:solidFill>
                <a:latin typeface="Franklin Gothic Book"/>
              </a:rPr>
              <a:t>Politechni</a:t>
            </a:r>
            <a:r>
              <a:rPr b="0" lang="pl-PL" sz="2400" spc="-1" strike="noStrike">
                <a:solidFill>
                  <a:srgbClr val="1b406e"/>
                </a:solidFill>
                <a:latin typeface="Franklin Gothic Book"/>
              </a:rPr>
              <a:t>ka </a:t>
            </a:r>
            <a:r>
              <a:rPr b="0" lang="pl-PL" sz="2400" spc="-1" strike="noStrike">
                <a:solidFill>
                  <a:srgbClr val="1b406e"/>
                </a:solidFill>
                <a:latin typeface="Franklin Gothic Book"/>
              </a:rPr>
              <a:t>Koszalińsk</a:t>
            </a:r>
            <a:r>
              <a:rPr b="0" lang="pl-PL" sz="2400" spc="-1" strike="noStrike">
                <a:solidFill>
                  <a:srgbClr val="1b406e"/>
                </a:solidFill>
                <a:latin typeface="Franklin Gothic Book"/>
              </a:rPr>
              <a:t>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91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l-PL" sz="2800" spc="-1" strike="noStrike" cap="all">
                <a:solidFill>
                  <a:srgbClr val="1f497d"/>
                </a:solidFill>
                <a:latin typeface="Franklin Gothic Medium"/>
              </a:rPr>
              <a:t>Realny a nominalny PKB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Text Box 4"/>
          <p:cNvSpPr/>
          <p:nvPr/>
        </p:nvSpPr>
        <p:spPr>
          <a:xfrm>
            <a:off x="0" y="1295280"/>
            <a:ext cx="9143640" cy="3964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434960" indent="-1434960">
              <a:lnSpc>
                <a:spcPct val="100000"/>
              </a:lnSpc>
              <a:spcBef>
                <a:spcPts val="1400"/>
              </a:spcBef>
              <a:tabLst>
                <a:tab algn="l" pos="0"/>
              </a:tabLst>
            </a:pPr>
            <a:r>
              <a:rPr b="1" lang="pl-PL" sz="2800" spc="-1" strike="noStrike">
                <a:solidFill>
                  <a:srgbClr val="000000"/>
                </a:solidFill>
                <a:latin typeface="Arial"/>
              </a:rPr>
              <a:t>Nominalny PKB – liczony w bieżących cenach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434960" indent="-1434960">
              <a:lnSpc>
                <a:spcPct val="100000"/>
              </a:lnSpc>
              <a:spcBef>
                <a:spcPts val="1400"/>
              </a:spcBef>
              <a:tabLst>
                <a:tab algn="l" pos="0"/>
              </a:tabLst>
            </a:pPr>
            <a:r>
              <a:rPr b="1" lang="pl-PL" sz="2800" spc="-1" strike="noStrike">
                <a:solidFill>
                  <a:srgbClr val="000000"/>
                </a:solidFill>
                <a:latin typeface="Arial"/>
              </a:rPr>
              <a:t>PKB</a:t>
            </a:r>
            <a:r>
              <a:rPr b="1" lang="pl-PL" sz="2800" spc="-1" strike="noStrike" baseline="-25000">
                <a:solidFill>
                  <a:srgbClr val="000000"/>
                </a:solidFill>
                <a:latin typeface="Arial"/>
              </a:rPr>
              <a:t>N</a:t>
            </a:r>
            <a:r>
              <a:rPr b="1" lang="pl-PL" sz="2800" spc="-1" strike="noStrike">
                <a:solidFill>
                  <a:srgbClr val="000000"/>
                </a:solidFill>
                <a:latin typeface="Arial"/>
              </a:rPr>
              <a:t> = (cena A </a:t>
            </a:r>
            <a:r>
              <a:rPr b="1" lang="pl-PL" sz="2800" spc="-1" strike="noStrike">
                <a:solidFill>
                  <a:srgbClr val="000000"/>
                </a:solidFill>
                <a:latin typeface="Arial"/>
              </a:rPr>
              <a:t>•</a:t>
            </a:r>
            <a:r>
              <a:rPr b="1" lang="pl-PL" sz="2800" spc="-1" strike="noStrike">
                <a:solidFill>
                  <a:srgbClr val="000000"/>
                </a:solidFill>
                <a:latin typeface="Arial"/>
              </a:rPr>
              <a:t> ilość A) + (cena B  </a:t>
            </a:r>
            <a:r>
              <a:rPr b="1" lang="pl-PL" sz="2800" spc="-1" strike="noStrike">
                <a:solidFill>
                  <a:srgbClr val="000000"/>
                </a:solidFill>
                <a:latin typeface="Arial"/>
              </a:rPr>
              <a:t>•</a:t>
            </a:r>
            <a:r>
              <a:rPr b="1" lang="pl-PL" sz="2800" spc="-1" strike="noStrike">
                <a:solidFill>
                  <a:srgbClr val="000000"/>
                </a:solidFill>
                <a:latin typeface="Arial"/>
              </a:rPr>
              <a:t> ilość B) + ....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434960" indent="-1434960">
              <a:lnSpc>
                <a:spcPct val="10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434960" indent="-1434960">
              <a:lnSpc>
                <a:spcPct val="100000"/>
              </a:lnSpc>
              <a:spcBef>
                <a:spcPts val="1400"/>
              </a:spcBef>
              <a:tabLst>
                <a:tab algn="l" pos="0"/>
              </a:tabLst>
            </a:pPr>
            <a:r>
              <a:rPr b="1" lang="pl-PL" sz="2800" spc="-1" strike="noStrike">
                <a:solidFill>
                  <a:srgbClr val="000000"/>
                </a:solidFill>
                <a:latin typeface="Arial"/>
              </a:rPr>
              <a:t>Realny PKB – liczony w w cenach roku bazowego (np. 2000 r.), np. dla PKB 2002 r.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434960" indent="-1434960">
              <a:lnSpc>
                <a:spcPct val="100000"/>
              </a:lnSpc>
              <a:spcBef>
                <a:spcPts val="1400"/>
              </a:spcBef>
              <a:tabLst>
                <a:tab algn="l" pos="0"/>
              </a:tabLst>
            </a:pPr>
            <a:r>
              <a:rPr b="1" lang="pl-PL" sz="2800" spc="-1" strike="noStrike">
                <a:solidFill>
                  <a:srgbClr val="000000"/>
                </a:solidFill>
                <a:latin typeface="Arial"/>
              </a:rPr>
              <a:t>PKB</a:t>
            </a:r>
            <a:r>
              <a:rPr b="1" lang="pl-PL" sz="2800" spc="-1" strike="noStrike" baseline="-25000">
                <a:solidFill>
                  <a:srgbClr val="000000"/>
                </a:solidFill>
                <a:latin typeface="Arial"/>
              </a:rPr>
              <a:t>R</a:t>
            </a:r>
            <a:r>
              <a:rPr b="1" lang="pl-PL" sz="2800" spc="-1" strike="noStrike">
                <a:solidFill>
                  <a:srgbClr val="000000"/>
                </a:solidFill>
                <a:latin typeface="Arial"/>
              </a:rPr>
              <a:t> = ( cena A</a:t>
            </a:r>
            <a:r>
              <a:rPr b="1" lang="pl-PL" sz="2800" spc="-1" strike="noStrike" baseline="-25000">
                <a:solidFill>
                  <a:srgbClr val="000000"/>
                </a:solidFill>
                <a:latin typeface="Arial"/>
              </a:rPr>
              <a:t>2000</a:t>
            </a:r>
            <a:r>
              <a:rPr b="1" lang="pl-PL" sz="2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1" lang="pl-PL" sz="2800" spc="-1" strike="noStrike">
                <a:solidFill>
                  <a:srgbClr val="000000"/>
                </a:solidFill>
                <a:latin typeface="Arial"/>
              </a:rPr>
              <a:t>•</a:t>
            </a:r>
            <a:r>
              <a:rPr b="1" lang="pl-PL" sz="2800" spc="-1" strike="noStrike">
                <a:solidFill>
                  <a:srgbClr val="000000"/>
                </a:solidFill>
                <a:latin typeface="Arial"/>
              </a:rPr>
              <a:t> ilość A</a:t>
            </a:r>
            <a:r>
              <a:rPr b="1" lang="pl-PL" sz="2800" spc="-1" strike="noStrike" baseline="-25000">
                <a:solidFill>
                  <a:srgbClr val="000000"/>
                </a:solidFill>
                <a:latin typeface="Arial"/>
              </a:rPr>
              <a:t>2003</a:t>
            </a:r>
            <a:r>
              <a:rPr b="1" lang="pl-PL" sz="2800" spc="-1" strike="noStrike">
                <a:solidFill>
                  <a:srgbClr val="000000"/>
                </a:solidFill>
                <a:latin typeface="Arial"/>
              </a:rPr>
              <a:t>) + (cena B</a:t>
            </a:r>
            <a:r>
              <a:rPr b="1" lang="pl-PL" sz="2800" spc="-1" strike="noStrike" baseline="-25000">
                <a:solidFill>
                  <a:srgbClr val="000000"/>
                </a:solidFill>
                <a:latin typeface="Arial"/>
              </a:rPr>
              <a:t>2000</a:t>
            </a:r>
            <a:r>
              <a:rPr b="1" lang="pl-PL" sz="2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1" lang="pl-PL" sz="2800" spc="-1" strike="noStrike">
                <a:solidFill>
                  <a:srgbClr val="000000"/>
                </a:solidFill>
                <a:latin typeface="Arial"/>
              </a:rPr>
              <a:t>•</a:t>
            </a:r>
            <a:r>
              <a:rPr b="1" lang="pl-PL" sz="2800" spc="-1" strike="noStrike">
                <a:solidFill>
                  <a:srgbClr val="000000"/>
                </a:solidFill>
                <a:latin typeface="Arial"/>
              </a:rPr>
              <a:t> ilośćB</a:t>
            </a:r>
            <a:r>
              <a:rPr b="1" lang="pl-PL" sz="2800" spc="-1" strike="noStrike" baseline="-25000">
                <a:solidFill>
                  <a:srgbClr val="000000"/>
                </a:solidFill>
                <a:latin typeface="Arial"/>
              </a:rPr>
              <a:t>2003</a:t>
            </a:r>
            <a:r>
              <a:rPr b="1" lang="pl-PL" sz="2800" spc="-1" strike="noStrike">
                <a:solidFill>
                  <a:srgbClr val="000000"/>
                </a:solidFill>
                <a:latin typeface="Arial"/>
              </a:rPr>
              <a:t>) + ......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91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l-PL" sz="2800" spc="-1" strike="noStrike" cap="all">
                <a:solidFill>
                  <a:srgbClr val="1f497d"/>
                </a:solidFill>
                <a:latin typeface="Franklin Gothic Medium"/>
              </a:rPr>
              <a:t>Deflator PKB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99" name="Object 2"/>
          <p:cNvGraphicFramePr/>
          <p:nvPr/>
        </p:nvGraphicFramePr>
        <p:xfrm>
          <a:off x="1981080" y="1219320"/>
          <a:ext cx="4165200" cy="110628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200" name="Object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981080" y="1219320"/>
                    <a:ext cx="4165200" cy="11062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01" name="Object 3"/>
          <p:cNvGraphicFramePr/>
          <p:nvPr/>
        </p:nvGraphicFramePr>
        <p:xfrm>
          <a:off x="0" y="3581280"/>
          <a:ext cx="9156240" cy="953640"/>
        </p:xfrm>
        <a:graphic>
          <a:graphicData uri="http://schemas.openxmlformats.org/presentationml/2006/ole">
            <p:oleObj r:id="rId3" spid="">
              <p:embed/>
              <p:pic>
                <p:nvPicPr>
                  <p:cNvPr id="202" name="Object 3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0" y="3581280"/>
                    <a:ext cx="9156240" cy="9536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Administracyjna mapa świata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" name="Picture 4" descr="World Maps With Countries Wallpapers - Wallpaper Cave"/>
          <p:cNvPicPr/>
          <p:nvPr/>
        </p:nvPicPr>
        <p:blipFill>
          <a:blip r:embed="rId1"/>
          <a:stretch/>
        </p:blipFill>
        <p:spPr>
          <a:xfrm>
            <a:off x="611640" y="1412640"/>
            <a:ext cx="8136720" cy="453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Mapa świata wg PKB krajów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Picture 2" descr="GDP Changes 2010-2015 - Views of the World"/>
          <p:cNvPicPr/>
          <p:nvPr/>
        </p:nvPicPr>
        <p:blipFill>
          <a:blip r:embed="rId1"/>
          <a:stretch/>
        </p:blipFill>
        <p:spPr>
          <a:xfrm>
            <a:off x="395640" y="1772640"/>
            <a:ext cx="8388000" cy="392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8000"/>
          </a:bodyPr>
          <a:p>
            <a:pPr indent="0" algn="ctr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PKB/osobę w wybranych krajach</a:t>
            </a:r>
            <a:br>
              <a:rPr sz="3600"/>
            </a:br>
            <a:r>
              <a:rPr b="0" lang="pl-PL" sz="2700" spc="-1" strike="noStrike" cap="all">
                <a:solidFill>
                  <a:srgbClr val="1f497d"/>
                </a:solidFill>
                <a:latin typeface="Franklin Gothic Medium"/>
              </a:rPr>
              <a:t>(USD,ceny 2011)</a:t>
            </a:r>
            <a:endParaRPr b="0" lang="pl-PL" sz="27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08" name="Wykres 3"/>
          <p:cNvGraphicFramePr/>
          <p:nvPr/>
        </p:nvGraphicFramePr>
        <p:xfrm>
          <a:off x="899640" y="1556640"/>
          <a:ext cx="741636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09" name="pole tekstowe 4"/>
          <p:cNvSpPr/>
          <p:nvPr/>
        </p:nvSpPr>
        <p:spPr>
          <a:xfrm>
            <a:off x="683640" y="5589360"/>
            <a:ext cx="518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Źródło: Maddison Project  Database 2020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6064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I to samo w Ln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11" name="Wykres 2"/>
          <p:cNvGraphicFramePr/>
          <p:nvPr/>
        </p:nvGraphicFramePr>
        <p:xfrm>
          <a:off x="899640" y="1340640"/>
          <a:ext cx="7488360" cy="38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12" name="pole tekstowe 3"/>
          <p:cNvSpPr/>
          <p:nvPr/>
        </p:nvSpPr>
        <p:spPr>
          <a:xfrm>
            <a:off x="683640" y="5589360"/>
            <a:ext cx="518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Źródło: Maddison Project  Database 2020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83640" y="0"/>
            <a:ext cx="777204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2000"/>
          </a:bodyPr>
          <a:p>
            <a:pPr indent="0" algn="ctr">
              <a:lnSpc>
                <a:spcPct val="100000"/>
              </a:lnSpc>
              <a:buNone/>
            </a:pPr>
            <a:r>
              <a:rPr b="1" lang="pl-PL" sz="3600" spc="-1" strike="noStrike" cap="all">
                <a:solidFill>
                  <a:srgbClr val="1f497d"/>
                </a:solidFill>
                <a:latin typeface="Franklin Gothic Medium"/>
              </a:rPr>
              <a:t>Wahania PKB w USA</a:t>
            </a:r>
            <a:br>
              <a:rPr sz="3600"/>
            </a:br>
            <a:r>
              <a:rPr b="1" lang="pl-PL" sz="2800" spc="-1" strike="noStrike" cap="all">
                <a:solidFill>
                  <a:srgbClr val="1f497d"/>
                </a:solidFill>
                <a:latin typeface="Franklin Gothic Medium"/>
              </a:rPr>
              <a:t>(rok poprzedni=100)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14" name="Wykres 3"/>
          <p:cNvGraphicFramePr/>
          <p:nvPr/>
        </p:nvGraphicFramePr>
        <p:xfrm>
          <a:off x="467640" y="1412640"/>
          <a:ext cx="842472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68000"/>
          </a:bodyPr>
          <a:p>
            <a:pPr indent="0" algn="ctr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PKB na osobę w 2017 r.</a:t>
            </a:r>
            <a:br>
              <a:rPr sz="3600"/>
            </a:b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(USD, ceny 2010)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16" name="Wykres 2"/>
          <p:cNvGraphicFramePr/>
          <p:nvPr/>
        </p:nvGraphicFramePr>
        <p:xfrm>
          <a:off x="323640" y="1196640"/>
          <a:ext cx="8568720" cy="525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76320"/>
            <a:ext cx="7772040" cy="91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l-PL" sz="3200" spc="-1" strike="noStrike" cap="all">
                <a:solidFill>
                  <a:srgbClr val="1f497d"/>
                </a:solidFill>
                <a:latin typeface="Franklin Gothic Medium"/>
              </a:rPr>
              <a:t>Wady PKB jako miary poziomu życia</a:t>
            </a: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Text Box 1"/>
          <p:cNvSpPr/>
          <p:nvPr/>
        </p:nvSpPr>
        <p:spPr>
          <a:xfrm>
            <a:off x="0" y="1523880"/>
            <a:ext cx="9219960" cy="3929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93680" indent="-19368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pl-PL" sz="2400" spc="-1" strike="noStrike">
                <a:solidFill>
                  <a:srgbClr val="000000"/>
                </a:solidFill>
                <a:latin typeface="Arial"/>
              </a:rPr>
              <a:t>PKB uwzględnia głównie produkty przechodzące przez rynek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93680" indent="-1936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1" lang="pl-PL" sz="2400" spc="-1" strike="noStrike">
                <a:solidFill>
                  <a:srgbClr val="000000"/>
                </a:solidFill>
                <a:latin typeface="Arial"/>
              </a:rPr>
              <a:t>problem szarej strefy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93680" indent="-1936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1" lang="pl-PL" sz="2400" spc="-1" strike="noStrike">
                <a:solidFill>
                  <a:srgbClr val="000000"/>
                </a:solidFill>
                <a:latin typeface="Arial"/>
              </a:rPr>
              <a:t>problem wyceny dóbr i usług o charakterze nierynkowym, dostarczanych m.in. przez państwo lub z samozaopatrzenia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93680" indent="-1936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1" lang="pl-PL" sz="2400" spc="-1" strike="noStrike">
                <a:solidFill>
                  <a:srgbClr val="000000"/>
                </a:solidFill>
                <a:latin typeface="Arial"/>
              </a:rPr>
              <a:t>problem efektów zewnętrznych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93680" indent="-1936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1" lang="pl-PL" sz="2400" spc="-1" strike="noStrike">
                <a:solidFill>
                  <a:srgbClr val="000000"/>
                </a:solidFill>
                <a:latin typeface="Arial"/>
              </a:rPr>
              <a:t>porównywalność danych w czasie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93680" indent="-1936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1" lang="pl-PL" sz="2400" spc="-1" strike="noStrike">
                <a:solidFill>
                  <a:srgbClr val="000000"/>
                </a:solidFill>
                <a:latin typeface="Arial"/>
              </a:rPr>
              <a:t>Nie tylko konsumpcja określa poziom życia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7772040" cy="83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l-PL" sz="3200" spc="-1" strike="noStrike" cap="all">
                <a:solidFill>
                  <a:srgbClr val="1f497d"/>
                </a:solidFill>
                <a:latin typeface="Franklin Gothic Medium"/>
              </a:rPr>
              <a:t>Pochodne miary produktu i dochodu</a:t>
            </a: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AutoShape 4"/>
          <p:cNvSpPr/>
          <p:nvPr/>
        </p:nvSpPr>
        <p:spPr>
          <a:xfrm>
            <a:off x="380880" y="692640"/>
            <a:ext cx="8305560" cy="754920"/>
          </a:xfrm>
          <a:prstGeom prst="flowChartProcess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2800" spc="-1" strike="noStrike">
                <a:solidFill>
                  <a:srgbClr val="000066"/>
                </a:solidFill>
                <a:latin typeface="Arial"/>
              </a:rPr>
              <a:t>Produkt Krajowy Brutto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2800" spc="-1" strike="noStrike">
                <a:solidFill>
                  <a:srgbClr val="000066"/>
                </a:solidFill>
                <a:latin typeface="Arial"/>
              </a:rPr>
              <a:t>Gross Domestic Product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Text Box 5"/>
          <p:cNvSpPr/>
          <p:nvPr/>
        </p:nvSpPr>
        <p:spPr>
          <a:xfrm>
            <a:off x="611640" y="1556640"/>
            <a:ext cx="800064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+ transfer dochodów między krajami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AutoShape 6"/>
          <p:cNvSpPr/>
          <p:nvPr/>
        </p:nvSpPr>
        <p:spPr>
          <a:xfrm>
            <a:off x="380880" y="2061000"/>
            <a:ext cx="8305560" cy="758160"/>
          </a:xfrm>
          <a:prstGeom prst="flowChartProcess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2800" spc="-1" strike="noStrike">
                <a:solidFill>
                  <a:srgbClr val="000066"/>
                </a:solidFill>
                <a:latin typeface="Arial"/>
              </a:rPr>
              <a:t>Produkt/Dochód Narodowy Brutto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2800" spc="-1" strike="noStrike">
                <a:solidFill>
                  <a:srgbClr val="000066"/>
                </a:solidFill>
                <a:latin typeface="Arial"/>
              </a:rPr>
              <a:t>Gross National Income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Text Box 7"/>
          <p:cNvSpPr/>
          <p:nvPr/>
        </p:nvSpPr>
        <p:spPr>
          <a:xfrm>
            <a:off x="1905120" y="2895480"/>
            <a:ext cx="5562360" cy="516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400"/>
              </a:spcBef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</a:rPr>
              <a:t>- amortyzacja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AutoShape 8"/>
          <p:cNvSpPr/>
          <p:nvPr/>
        </p:nvSpPr>
        <p:spPr>
          <a:xfrm>
            <a:off x="533520" y="3429000"/>
            <a:ext cx="8076960" cy="863640"/>
          </a:xfrm>
          <a:prstGeom prst="flowChartProcess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2800" spc="-1" strike="noStrike">
                <a:solidFill>
                  <a:srgbClr val="000066"/>
                </a:solidFill>
                <a:latin typeface="Arial"/>
              </a:rPr>
              <a:t>Produkt/Dochód Narodowy /Krajowy Netto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2800" spc="-1" strike="noStrike">
                <a:solidFill>
                  <a:srgbClr val="000066"/>
                </a:solidFill>
                <a:latin typeface="Arial"/>
              </a:rPr>
              <a:t>Net National Income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Text Box 9"/>
          <p:cNvSpPr/>
          <p:nvPr/>
        </p:nvSpPr>
        <p:spPr>
          <a:xfrm>
            <a:off x="2743200" y="4267080"/>
            <a:ext cx="4114440" cy="516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400"/>
              </a:spcBef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</a:rPr>
              <a:t>- podatki pośrednie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AutoShape 10"/>
          <p:cNvSpPr/>
          <p:nvPr/>
        </p:nvSpPr>
        <p:spPr>
          <a:xfrm>
            <a:off x="1371600" y="4797000"/>
            <a:ext cx="6476760" cy="841320"/>
          </a:xfrm>
          <a:prstGeom prst="flowChartProcess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2800" spc="-1" strike="noStrike">
                <a:solidFill>
                  <a:srgbClr val="000066"/>
                </a:solidFill>
                <a:latin typeface="Arial"/>
              </a:rPr>
              <a:t>Dochód narodowy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Zawar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tość 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wykła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du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Teoretyczne podstawy rachunku PKB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Metody obliczania PKB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Składowe PKB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Podstawowe zależności agregatowe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Wady PKB jako miary zamożności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Alternatywne miary produktu, dochodu i zamożności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91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l-PL" sz="3200" spc="-1" strike="noStrike" cap="all">
                <a:solidFill>
                  <a:srgbClr val="1f497d"/>
                </a:solidFill>
                <a:latin typeface="Franklin Gothic Medium"/>
              </a:rPr>
              <a:t>PKB a PNB</a:t>
            </a: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Text Box 4"/>
          <p:cNvSpPr/>
          <p:nvPr/>
        </p:nvSpPr>
        <p:spPr>
          <a:xfrm>
            <a:off x="0" y="1676520"/>
            <a:ext cx="9143640" cy="1064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pl-PL" sz="3200" spc="-1" strike="noStrike">
                <a:solidFill>
                  <a:srgbClr val="000000"/>
                </a:solidFill>
                <a:latin typeface="Arial"/>
              </a:rPr>
              <a:t>PNB = PKB + transfer dochodów między krajami (saldo)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Text Box 5"/>
          <p:cNvSpPr/>
          <p:nvPr/>
        </p:nvSpPr>
        <p:spPr>
          <a:xfrm>
            <a:off x="0" y="3200400"/>
            <a:ext cx="9143640" cy="1551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pl-PL" sz="3200" spc="-1" strike="noStrike">
                <a:solidFill>
                  <a:srgbClr val="000000"/>
                </a:solidFill>
                <a:latin typeface="Arial"/>
              </a:rPr>
              <a:t>PKB jest miara produktu i dochodu wytworzonego a danym kraju. PNB jest miarą dochodu uzyskiwanego w danym kraju.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7000"/>
          </a:bodyPr>
          <a:p>
            <a:pPr indent="0">
              <a:lnSpc>
                <a:spcPct val="100000"/>
              </a:lnSpc>
              <a:buNone/>
            </a:pPr>
            <a:r>
              <a:rPr b="1" lang="pl-PL" sz="3200" spc="-1" strike="noStrike" cap="all">
                <a:solidFill>
                  <a:srgbClr val="1f497d"/>
                </a:solidFill>
                <a:latin typeface="Franklin Gothic Medium"/>
              </a:rPr>
              <a:t>Różnica pomiędzy PKB a PNB</a:t>
            </a:r>
            <a:br>
              <a:rPr sz="3200"/>
            </a:br>
            <a:r>
              <a:rPr b="1" lang="pl-PL" sz="2400" spc="-1" strike="noStrike" cap="all">
                <a:solidFill>
                  <a:srgbClr val="1f497d"/>
                </a:solidFill>
                <a:latin typeface="Franklin Gothic Medium"/>
              </a:rPr>
              <a:t>(saldo w transferze dochodów jako % PKB, 1999 r.)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31" name="Object 2"/>
          <p:cNvGraphicFramePr/>
          <p:nvPr/>
        </p:nvGraphicFramePr>
        <p:xfrm>
          <a:off x="914400" y="1395360"/>
          <a:ext cx="7314840" cy="4879440"/>
        </p:xfrm>
        <a:graphic>
          <a:graphicData uri="http://schemas.openxmlformats.org/presentationml/2006/ole">
            <p:oleObj progId="MSGraph.Chart.8" r:id="rId1" spid="">
              <p:embed/>
              <p:pic>
                <p:nvPicPr>
                  <p:cNvPr id="232" name="Object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914400" y="1395360"/>
                    <a:ext cx="7314840" cy="4879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251640" y="26064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Alternatywne miary zamożności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6864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Net Economic Welfare (wsk. Ekonomicznego dobrobytu netto) –PNB/osobę skorygowany o wartość czasu wolnego, produkty nielegalne, koszty zanieczyszczeń, przestępczości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Human Development Index (indeks rozwoju społecznego) – PNB/osobę skorygowany o przewidywaną długość życia,  poziom wykształcenia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Index of Sustainable Economic Welfare (indeks trwałego dobrobytu) – zbliżony do NEW (uwzględnia m.in. zasób kapitału, usługi pracy w gosp. domowym, odlicza wydatki na zbrojenia i bezpieczeństwo)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251640" y="18864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68000"/>
          </a:bodyPr>
          <a:p>
            <a:pPr indent="0" algn="ctr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Porównanie wybranych krajów</a:t>
            </a:r>
            <a:br>
              <a:rPr sz="3600"/>
            </a:b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(2022 r.)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36" name="Symbol zastępczy zawartości 3"/>
          <p:cNvGraphicFramePr/>
          <p:nvPr/>
        </p:nvGraphicFramePr>
        <p:xfrm>
          <a:off x="1115640" y="1124640"/>
          <a:ext cx="6949080" cy="4884480"/>
        </p:xfrm>
        <a:graphic>
          <a:graphicData uri="http://schemas.openxmlformats.org/drawingml/2006/table">
            <a:tbl>
              <a:tblPr/>
              <a:tblGrid>
                <a:gridCol w="1737360"/>
                <a:gridCol w="1737360"/>
                <a:gridCol w="1737360"/>
                <a:gridCol w="17373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600" spc="-1" strike="noStrike">
                          <a:solidFill>
                            <a:schemeClr val="lt1"/>
                          </a:solidFill>
                          <a:latin typeface="Franklin Gothic Book"/>
                        </a:rPr>
                        <a:t>Kraj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l-PL" sz="1600" spc="-1" strike="noStrike">
                          <a:solidFill>
                            <a:schemeClr val="lt1"/>
                          </a:solidFill>
                          <a:latin typeface="Franklin Gothic Book"/>
                        </a:rPr>
                        <a:t>PKB (wg IMF)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600" spc="-1" strike="noStrike">
                          <a:solidFill>
                            <a:schemeClr val="lt1"/>
                          </a:solidFill>
                          <a:latin typeface="Franklin Gothic Book"/>
                        </a:rPr>
                        <a:t>HDI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pl-PL" sz="1600" spc="-1" strike="noStrike">
                        <a:solidFill>
                          <a:schemeClr val="dk1"/>
                        </a:solidFill>
                        <a:latin typeface="Franklin Gothic Book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USD/osobę, PPP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Szwajcaria=1,0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pl-PL" sz="1600" spc="-1" strike="noStrike">
                        <a:solidFill>
                          <a:schemeClr val="dk1"/>
                        </a:solidFill>
                        <a:latin typeface="Franklin Gothic Book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Szwajcaria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84469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1,000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0,962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USA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75180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0,890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0,921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Szwecja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63877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0,756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0,947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Hiszpania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46551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0,551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0,905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Czechy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48919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0,579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0,889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Polska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42466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0,503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0,876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Rosja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31967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0,378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0,822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Brazylia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17684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0,209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0,754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Wietnam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13075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0,155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0,703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India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8293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0,098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0,633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Niger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1443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0,017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0,400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237" name="pole tekstowe 4"/>
          <p:cNvSpPr/>
          <p:nvPr/>
        </p:nvSpPr>
        <p:spPr>
          <a:xfrm>
            <a:off x="1043640" y="6309360"/>
            <a:ext cx="633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Źródło: World Bank, IMF, obliczenia własne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1000"/>
          </a:bodyPr>
          <a:p>
            <a:pPr indent="0" algn="ctr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Czy formuła PKB to model makroekonomiczny?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PKB od strony wydatkowej: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74304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1f497d"/>
                </a:solidFill>
                <a:latin typeface="Franklin Gothic Book"/>
              </a:rPr>
              <a:t>Y = C + I + G + (Ex – Im)</a:t>
            </a:r>
            <a:endParaRPr b="0" lang="pl-PL" sz="2800" spc="-1" strike="noStrike">
              <a:solidFill>
                <a:srgbClr val="1f497d"/>
              </a:solidFill>
              <a:latin typeface="Franklin Gothic Book"/>
            </a:endParaRPr>
          </a:p>
          <a:p>
            <a:pPr marL="74304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pl-PL" sz="2800" spc="-1" strike="noStrike">
              <a:solidFill>
                <a:srgbClr val="1f497d"/>
              </a:solidFill>
              <a:latin typeface="Franklin Gothic Book"/>
            </a:endParaRPr>
          </a:p>
          <a:p>
            <a:pPr marL="74304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1f497d"/>
                </a:solidFill>
                <a:latin typeface="Franklin Gothic Book"/>
              </a:rPr>
              <a:t>To nie zależność funkcyjna, lecz sumowanie składowych!</a:t>
            </a:r>
            <a:endParaRPr b="0" lang="pl-PL" sz="2800" spc="-1" strike="noStrike">
              <a:solidFill>
                <a:srgbClr val="1f497d"/>
              </a:solidFill>
              <a:latin typeface="Franklin Gothic Book"/>
            </a:endParaRPr>
          </a:p>
          <a:p>
            <a:pPr marL="74304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pl-PL" sz="2800" spc="-1" strike="noStrike">
              <a:solidFill>
                <a:srgbClr val="1f497d"/>
              </a:solidFill>
              <a:latin typeface="Franklin Gothic Book"/>
            </a:endParaRPr>
          </a:p>
          <a:p>
            <a:pPr marL="74304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1f497d"/>
                </a:solidFill>
                <a:latin typeface="Franklin Gothic Book"/>
              </a:rPr>
              <a:t>Formuła PKB nie jest modelem ekonomicznym.</a:t>
            </a:r>
            <a:endParaRPr b="0" lang="pl-PL" sz="2800" spc="-1" strike="noStrike">
              <a:solidFill>
                <a:srgbClr val="1f497d"/>
              </a:solidFill>
              <a:latin typeface="Franklin Gothic Book"/>
            </a:endParaRPr>
          </a:p>
          <a:p>
            <a:pPr indent="0">
              <a:spcBef>
                <a:spcPts val="1417"/>
              </a:spcBef>
              <a:buNone/>
              <a:tabLst>
                <a:tab algn="l" pos="0"/>
              </a:tabLst>
            </a:pPr>
            <a:endParaRPr b="0" lang="pl-PL" sz="2800" spc="-1" strike="noStrike">
              <a:solidFill>
                <a:srgbClr val="1f497d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79640" y="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68000"/>
          </a:bodyPr>
          <a:p>
            <a:pPr indent="0" algn="ctr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OD formuły PKB do modelu Ekonomicznego - przykład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251640" y="1124640"/>
            <a:ext cx="86864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2800" spc="-1" strike="noStrike">
                <a:solidFill>
                  <a:srgbClr val="1f497d"/>
                </a:solidFill>
                <a:latin typeface="Franklin Gothic Book"/>
              </a:rPr>
              <a:t>Wielkość globalnej podaży równa wielkości popytu – jej funkcją popytu (ryzykowne założenie)</a:t>
            </a:r>
            <a:endParaRPr b="0" lang="pl-PL" sz="2800" spc="-1" strike="noStrike">
              <a:solidFill>
                <a:srgbClr val="1f497d"/>
              </a:solidFill>
              <a:latin typeface="Franklin Gothic Book"/>
            </a:endParaRPr>
          </a:p>
          <a:p>
            <a:pPr indent="0">
              <a:lnSpc>
                <a:spcPct val="100000"/>
              </a:lnSpc>
              <a:spcBef>
                <a:spcPts val="561"/>
              </a:spcBef>
              <a:buNone/>
            </a:pPr>
            <a:endParaRPr b="0" lang="pl-PL" sz="28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1f497d"/>
                </a:solidFill>
                <a:latin typeface="Franklin Gothic Book"/>
              </a:rPr>
              <a:t>	</a:t>
            </a:r>
            <a:r>
              <a:rPr b="0" lang="pl-PL" sz="2800" spc="-1" strike="noStrike">
                <a:solidFill>
                  <a:srgbClr val="1f497d"/>
                </a:solidFill>
                <a:latin typeface="Franklin Gothic Book"/>
              </a:rPr>
              <a:t>Y = Y</a:t>
            </a:r>
            <a:r>
              <a:rPr b="0" lang="pl-PL" sz="2800" spc="-1" strike="noStrike" baseline="30000">
                <a:solidFill>
                  <a:srgbClr val="1f497d"/>
                </a:solidFill>
                <a:latin typeface="Franklin Gothic Book"/>
              </a:rPr>
              <a:t>s</a:t>
            </a:r>
            <a:r>
              <a:rPr b="0" lang="pl-PL" sz="2800" spc="-1" strike="noStrike">
                <a:solidFill>
                  <a:srgbClr val="1f497d"/>
                </a:solidFill>
                <a:latin typeface="Franklin Gothic Book"/>
              </a:rPr>
              <a:t> = Y</a:t>
            </a:r>
            <a:r>
              <a:rPr b="0" lang="pl-PL" sz="2800" spc="-1" strike="noStrike" baseline="30000">
                <a:solidFill>
                  <a:srgbClr val="1f497d"/>
                </a:solidFill>
                <a:latin typeface="Franklin Gothic Book"/>
              </a:rPr>
              <a:t>d</a:t>
            </a:r>
            <a:r>
              <a:rPr b="0" lang="pl-PL" sz="2800" spc="-1" strike="noStrike">
                <a:solidFill>
                  <a:srgbClr val="1f497d"/>
                </a:solidFill>
                <a:latin typeface="Franklin Gothic Book"/>
              </a:rPr>
              <a:t> = C + I + G + NX</a:t>
            </a:r>
            <a:endParaRPr b="0" lang="pl-PL" sz="28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4f81bd"/>
              </a:buClr>
              <a:buSzPct val="70000"/>
              <a:buFont typeface="Wingdings 2" charset="2"/>
              <a:buChar char=""/>
              <a:tabLst>
                <a:tab algn="l" pos="0"/>
              </a:tabLst>
            </a:pPr>
            <a:r>
              <a:rPr b="0" lang="pl-PL" sz="2800" spc="-1" strike="noStrike">
                <a:solidFill>
                  <a:srgbClr val="1f497d"/>
                </a:solidFill>
                <a:latin typeface="Franklin Gothic Book"/>
              </a:rPr>
              <a:t>Nakładamy założenia dotyczące kształtowania składowych popytu: </a:t>
            </a:r>
            <a:endParaRPr b="0" lang="pl-PL" sz="28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1f497d"/>
                </a:solidFill>
                <a:latin typeface="Franklin Gothic Book"/>
              </a:rPr>
              <a:t>	</a:t>
            </a:r>
            <a:endParaRPr b="0" lang="pl-PL" sz="28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1f497d"/>
                </a:solidFill>
                <a:latin typeface="Franklin Gothic Book"/>
              </a:rPr>
              <a:t>	</a:t>
            </a:r>
            <a:r>
              <a:rPr b="0" lang="pl-PL" sz="2800" spc="-1" strike="noStrike">
                <a:solidFill>
                  <a:srgbClr val="1f497d"/>
                </a:solidFill>
                <a:latin typeface="Franklin Gothic Book"/>
              </a:rPr>
              <a:t>Y</a:t>
            </a:r>
            <a:r>
              <a:rPr b="0" lang="pl-PL" sz="2800" spc="-1" strike="noStrike" baseline="30000">
                <a:solidFill>
                  <a:srgbClr val="1f497d"/>
                </a:solidFill>
                <a:latin typeface="Franklin Gothic Book"/>
              </a:rPr>
              <a:t>s</a:t>
            </a:r>
            <a:r>
              <a:rPr b="0" lang="pl-PL" sz="2800" spc="-1" strike="noStrike">
                <a:solidFill>
                  <a:srgbClr val="1f497d"/>
                </a:solidFill>
                <a:latin typeface="Franklin Gothic Book"/>
              </a:rPr>
              <a:t> = C(Y – T) + I(r) + G + NX(Y</a:t>
            </a:r>
            <a:r>
              <a:rPr b="0" lang="pl-PL" sz="2800" spc="-1" strike="noStrike" baseline="-25000">
                <a:solidFill>
                  <a:srgbClr val="1f497d"/>
                </a:solidFill>
                <a:latin typeface="Franklin Gothic Book"/>
              </a:rPr>
              <a:t>h</a:t>
            </a:r>
            <a:r>
              <a:rPr b="0" lang="pl-PL" sz="2800" spc="-1" strike="noStrike">
                <a:solidFill>
                  <a:srgbClr val="1f497d"/>
                </a:solidFill>
                <a:latin typeface="Franklin Gothic Book"/>
              </a:rPr>
              <a:t>, </a:t>
            </a:r>
            <a:r>
              <a:rPr b="0" lang="el-GR" sz="2800" spc="-1" strike="noStrike">
                <a:solidFill>
                  <a:srgbClr val="1f497d"/>
                </a:solidFill>
                <a:latin typeface="Times New Roman"/>
              </a:rPr>
              <a:t>ε</a:t>
            </a:r>
            <a:r>
              <a:rPr b="0" lang="pl-PL" sz="2800" spc="-1" strike="noStrike">
                <a:solidFill>
                  <a:srgbClr val="1f497d"/>
                </a:solidFill>
                <a:latin typeface="Times New Roman"/>
              </a:rPr>
              <a:t>)</a:t>
            </a:r>
            <a:endParaRPr b="0" lang="pl-PL" sz="28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pl-PL" sz="28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1f497d"/>
                </a:solidFill>
                <a:latin typeface="Franklin Gothic Medium"/>
              </a:rPr>
              <a:t>	</a:t>
            </a:r>
            <a:r>
              <a:rPr b="0" lang="pl-PL" sz="2800" spc="-1" strike="noStrike">
                <a:solidFill>
                  <a:srgbClr val="1f497d"/>
                </a:solidFill>
                <a:latin typeface="Franklin Gothic Medium"/>
              </a:rPr>
              <a:t>	</a:t>
            </a:r>
            <a:r>
              <a:rPr b="0" lang="pl-PL" sz="2800" spc="-1" strike="noStrike">
                <a:solidFill>
                  <a:srgbClr val="1f497d"/>
                </a:solidFill>
                <a:latin typeface="Franklin Gothic Medium"/>
              </a:rPr>
              <a:t>I to już model ekonomiczny</a:t>
            </a:r>
            <a:endParaRPr b="0" lang="pl-PL" sz="2800" spc="-1" strike="noStrike">
              <a:solidFill>
                <a:srgbClr val="1f497d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76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l-PL" sz="3200" spc="-1" strike="noStrike" cap="all">
                <a:solidFill>
                  <a:srgbClr val="1f497d"/>
                </a:solidFill>
                <a:latin typeface="Franklin Gothic Medium"/>
              </a:rPr>
              <a:t>Inwestycje a oszczędności ex post</a:t>
            </a: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 Box 3"/>
          <p:cNvSpPr/>
          <p:nvPr/>
        </p:nvSpPr>
        <p:spPr>
          <a:xfrm>
            <a:off x="0" y="1295280"/>
            <a:ext cx="9143640" cy="2893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I. Gospodarka złożona wyłącznie z gospodarstw domowych i państwa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a) od strony wydatków na dobra finalne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Y = C + 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b) od  strony rachunku dochodów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Y = C + 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Text Box 4"/>
          <p:cNvSpPr/>
          <p:nvPr/>
        </p:nvSpPr>
        <p:spPr>
          <a:xfrm>
            <a:off x="0" y="4419720"/>
            <a:ext cx="9143640" cy="1857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Wniosek: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I = 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Zrealizowane inwestycje ex post muszą być równe zrealizowanym oszczędnościom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 Box 2"/>
          <p:cNvSpPr/>
          <p:nvPr/>
        </p:nvSpPr>
        <p:spPr>
          <a:xfrm>
            <a:off x="0" y="620640"/>
            <a:ext cx="9143640" cy="3096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II. Gospodarka z udziałem państwa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a) od strony wydatków na dobra finalne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Y = C + I + 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b) od  strony rachunku dochodów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Y = C + S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Arial"/>
              </a:rPr>
              <a:t>p</a:t>
            </a: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 + 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Text Box 3"/>
          <p:cNvSpPr/>
          <p:nvPr/>
        </p:nvSpPr>
        <p:spPr>
          <a:xfrm>
            <a:off x="0" y="3962520"/>
            <a:ext cx="9143640" cy="2425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Wniosek: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I = S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Arial"/>
              </a:rPr>
              <a:t>p</a:t>
            </a: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 + (T – G) = S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Arial"/>
              </a:rPr>
              <a:t>p</a:t>
            </a: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 + S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Arial"/>
              </a:rPr>
              <a:t>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Zrealizowane inwestycje muszą być równe sumie oszczędności prywatnych i oszczędności państwa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 Box 2"/>
          <p:cNvSpPr/>
          <p:nvPr/>
        </p:nvSpPr>
        <p:spPr>
          <a:xfrm>
            <a:off x="0" y="609480"/>
            <a:ext cx="9143640" cy="3146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II. Gospodarka otwarta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a) od strony wydatków na dobra finalne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Y = C + I + G + (Ex – Im)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b) od  strony rachunku dochodów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Y = C + S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Arial"/>
              </a:rPr>
              <a:t>p</a:t>
            </a: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 + T + R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Arial"/>
              </a:rPr>
              <a:t>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Gdzie R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Arial"/>
              </a:rPr>
              <a:t>f</a:t>
            </a: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 to wypłata dochodów  zagranicy (saldo)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Text Box 3"/>
          <p:cNvSpPr/>
          <p:nvPr/>
        </p:nvSpPr>
        <p:spPr>
          <a:xfrm>
            <a:off x="0" y="4114800"/>
            <a:ext cx="9143640" cy="1592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Wniosek: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I = S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Arial"/>
              </a:rPr>
              <a:t>p</a:t>
            </a: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 + (T – G) + [-(Ex – Im) + R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Arial"/>
              </a:rPr>
              <a:t>f</a:t>
            </a: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] = S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Arial"/>
              </a:rPr>
              <a:t>p</a:t>
            </a: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 + S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Arial"/>
              </a:rPr>
              <a:t>g</a:t>
            </a: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 + S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Arial"/>
              </a:rPr>
              <a:t>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Arial"/>
              </a:rPr>
              <a:t>w</a:t>
            </a: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 = -[(Ex – Im) + R</a:t>
            </a:r>
            <a:r>
              <a:rPr b="0" lang="pl-PL" sz="2400" spc="-1" strike="noStrike" baseline="-25000">
                <a:solidFill>
                  <a:srgbClr val="000000"/>
                </a:solidFill>
                <a:latin typeface="Arial"/>
              </a:rPr>
              <a:t>f</a:t>
            </a: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]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7772040" cy="76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pl-PL" sz="2800" spc="-1" strike="noStrike" cap="all">
                <a:solidFill>
                  <a:srgbClr val="00469c"/>
                </a:solidFill>
                <a:latin typeface="Franklin Gothic Medium"/>
              </a:rPr>
              <a:t>Analiz</a:t>
            </a:r>
            <a:r>
              <a:rPr b="1" lang="pl-PL" sz="2800" spc="-1" strike="noStrike" cap="all">
                <a:solidFill>
                  <a:srgbClr val="00469c"/>
                </a:solidFill>
                <a:latin typeface="Franklin Gothic Medium"/>
              </a:rPr>
              <a:t>a </a:t>
            </a:r>
            <a:r>
              <a:rPr b="1" lang="pl-PL" sz="2800" spc="-1" strike="noStrike" cap="all">
                <a:solidFill>
                  <a:srgbClr val="00469c"/>
                </a:solidFill>
                <a:latin typeface="Franklin Gothic Medium"/>
              </a:rPr>
              <a:t>zagreg</a:t>
            </a:r>
            <a:r>
              <a:rPr b="1" lang="pl-PL" sz="2800" spc="-1" strike="noStrike" cap="all">
                <a:solidFill>
                  <a:srgbClr val="00469c"/>
                </a:solidFill>
                <a:latin typeface="Franklin Gothic Medium"/>
              </a:rPr>
              <a:t>owany</a:t>
            </a:r>
            <a:r>
              <a:rPr b="1" lang="pl-PL" sz="2800" spc="-1" strike="noStrike" cap="all">
                <a:solidFill>
                  <a:srgbClr val="00469c"/>
                </a:solidFill>
                <a:latin typeface="Franklin Gothic Medium"/>
              </a:rPr>
              <a:t>ch </a:t>
            </a:r>
            <a:r>
              <a:rPr b="1" lang="pl-PL" sz="2800" spc="-1" strike="noStrike" cap="all">
                <a:solidFill>
                  <a:srgbClr val="00469c"/>
                </a:solidFill>
                <a:latin typeface="Franklin Gothic Medium"/>
              </a:rPr>
              <a:t>strumi</a:t>
            </a:r>
            <a:r>
              <a:rPr b="1" lang="pl-PL" sz="2800" spc="-1" strike="noStrike" cap="all">
                <a:solidFill>
                  <a:srgbClr val="00469c"/>
                </a:solidFill>
                <a:latin typeface="Franklin Gothic Medium"/>
              </a:rPr>
              <a:t>eni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4" name="Group 4"/>
          <p:cNvGrpSpPr/>
          <p:nvPr/>
        </p:nvGrpSpPr>
        <p:grpSpPr>
          <a:xfrm>
            <a:off x="900000" y="3500280"/>
            <a:ext cx="2590560" cy="914040"/>
            <a:chOff x="900000" y="3500280"/>
            <a:chExt cx="2590560" cy="914040"/>
          </a:xfrm>
        </p:grpSpPr>
        <p:sp>
          <p:nvSpPr>
            <p:cNvPr id="145" name="Rectangle 5"/>
            <p:cNvSpPr/>
            <p:nvPr/>
          </p:nvSpPr>
          <p:spPr>
            <a:xfrm>
              <a:off x="900000" y="3500280"/>
              <a:ext cx="2590560" cy="9140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pl-PL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6" name="Text Box 6"/>
            <p:cNvSpPr/>
            <p:nvPr/>
          </p:nvSpPr>
          <p:spPr>
            <a:xfrm>
              <a:off x="1042920" y="3716280"/>
              <a:ext cx="2437920" cy="3945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1" lang="pl-PL" sz="2000" spc="-1" strike="noStrike">
                  <a:solidFill>
                    <a:srgbClr val="000000"/>
                  </a:solidFill>
                  <a:latin typeface="Arial"/>
                </a:rPr>
                <a:t>Gosp. domowe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47" name="Group 7"/>
          <p:cNvGrpSpPr/>
          <p:nvPr/>
        </p:nvGrpSpPr>
        <p:grpSpPr>
          <a:xfrm>
            <a:off x="5181480" y="3429000"/>
            <a:ext cx="2666520" cy="914040"/>
            <a:chOff x="5181480" y="3429000"/>
            <a:chExt cx="2666520" cy="914040"/>
          </a:xfrm>
        </p:grpSpPr>
        <p:sp>
          <p:nvSpPr>
            <p:cNvPr id="148" name="Rectangle 8"/>
            <p:cNvSpPr/>
            <p:nvPr/>
          </p:nvSpPr>
          <p:spPr>
            <a:xfrm>
              <a:off x="5181480" y="3429000"/>
              <a:ext cx="2666520" cy="9140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pl-PL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9" name="Text Box 9"/>
            <p:cNvSpPr/>
            <p:nvPr/>
          </p:nvSpPr>
          <p:spPr>
            <a:xfrm>
              <a:off x="5334120" y="3505320"/>
              <a:ext cx="2437920" cy="3945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1" lang="pl-PL" sz="2000" spc="-1" strike="noStrike">
                  <a:solidFill>
                    <a:srgbClr val="000000"/>
                  </a:solidFill>
                  <a:latin typeface="Arial"/>
                </a:rPr>
                <a:t>Przedsiębiorstwa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50" name="Group 10"/>
          <p:cNvGrpSpPr/>
          <p:nvPr/>
        </p:nvGrpSpPr>
        <p:grpSpPr>
          <a:xfrm>
            <a:off x="2361960" y="4343400"/>
            <a:ext cx="3962880" cy="762120"/>
            <a:chOff x="2361960" y="4343400"/>
            <a:chExt cx="3962880" cy="762120"/>
          </a:xfrm>
        </p:grpSpPr>
        <p:sp>
          <p:nvSpPr>
            <p:cNvPr id="151" name="Text Box 11"/>
            <p:cNvSpPr/>
            <p:nvPr/>
          </p:nvSpPr>
          <p:spPr>
            <a:xfrm>
              <a:off x="3429000" y="4572000"/>
              <a:ext cx="2057040" cy="4568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199"/>
                </a:spcBef>
              </a:pPr>
              <a:endParaRPr b="0" lang="pl-PL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52" name="Group 12"/>
            <p:cNvGrpSpPr/>
            <p:nvPr/>
          </p:nvGrpSpPr>
          <p:grpSpPr>
            <a:xfrm>
              <a:off x="2361960" y="4343400"/>
              <a:ext cx="3962880" cy="762120"/>
              <a:chOff x="2361960" y="4343400"/>
              <a:chExt cx="3962880" cy="762120"/>
            </a:xfrm>
          </p:grpSpPr>
          <p:grpSp>
            <p:nvGrpSpPr>
              <p:cNvPr id="153" name="Group 13"/>
              <p:cNvGrpSpPr/>
              <p:nvPr/>
            </p:nvGrpSpPr>
            <p:grpSpPr>
              <a:xfrm>
                <a:off x="2361960" y="4343400"/>
                <a:ext cx="3962880" cy="762120"/>
                <a:chOff x="2361960" y="4343400"/>
                <a:chExt cx="3962880" cy="762120"/>
              </a:xfrm>
            </p:grpSpPr>
            <p:sp>
              <p:nvSpPr>
                <p:cNvPr id="154" name="Line 14"/>
                <p:cNvSpPr/>
                <p:nvPr/>
              </p:nvSpPr>
              <p:spPr>
                <a:xfrm>
                  <a:off x="2361960" y="4419360"/>
                  <a:ext cx="360" cy="6858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pl-PL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55" name="Line 15"/>
                <p:cNvSpPr/>
                <p:nvPr/>
              </p:nvSpPr>
              <p:spPr>
                <a:xfrm>
                  <a:off x="2361960" y="5105160"/>
                  <a:ext cx="3962520" cy="36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44640" bIns="-44640" anchor="t" anchorCtr="1">
                  <a:noAutofit/>
                </a:bodyPr>
                <a:p>
                  <a:endParaRPr b="0" lang="pl-PL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56" name="Line 16"/>
                <p:cNvSpPr/>
                <p:nvPr/>
              </p:nvSpPr>
              <p:spPr>
                <a:xfrm flipV="1">
                  <a:off x="6324480" y="4343400"/>
                  <a:ext cx="360" cy="76176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pl-PL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157" name="Text Box 17"/>
              <p:cNvSpPr/>
              <p:nvPr/>
            </p:nvSpPr>
            <p:spPr>
              <a:xfrm>
                <a:off x="3657600" y="4572000"/>
                <a:ext cx="1993680" cy="39456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1" lang="pl-PL" sz="2000" spc="-1" strike="noStrike">
                    <a:solidFill>
                      <a:srgbClr val="000000"/>
                    </a:solidFill>
                    <a:latin typeface="Arial"/>
                  </a:rPr>
                  <a:t>czynniki prd.</a:t>
                </a:r>
                <a:endParaRPr b="0" lang="en-US" sz="20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58" name="Group 18"/>
          <p:cNvGrpSpPr/>
          <p:nvPr/>
        </p:nvGrpSpPr>
        <p:grpSpPr>
          <a:xfrm>
            <a:off x="2339640" y="2492280"/>
            <a:ext cx="4039200" cy="825480"/>
            <a:chOff x="2339640" y="2492280"/>
            <a:chExt cx="4039200" cy="825480"/>
          </a:xfrm>
        </p:grpSpPr>
        <p:grpSp>
          <p:nvGrpSpPr>
            <p:cNvPr id="159" name="Group 19"/>
            <p:cNvGrpSpPr/>
            <p:nvPr/>
          </p:nvGrpSpPr>
          <p:grpSpPr>
            <a:xfrm>
              <a:off x="2339640" y="2860560"/>
              <a:ext cx="4039200" cy="457200"/>
              <a:chOff x="2339640" y="2860560"/>
              <a:chExt cx="4039200" cy="457200"/>
            </a:xfrm>
          </p:grpSpPr>
          <p:grpSp>
            <p:nvGrpSpPr>
              <p:cNvPr id="160" name="Group 20"/>
              <p:cNvGrpSpPr/>
              <p:nvPr/>
            </p:nvGrpSpPr>
            <p:grpSpPr>
              <a:xfrm>
                <a:off x="2339640" y="2860560"/>
                <a:ext cx="4039200" cy="457200"/>
                <a:chOff x="2339640" y="2860560"/>
                <a:chExt cx="4039200" cy="457200"/>
              </a:xfrm>
            </p:grpSpPr>
            <p:sp>
              <p:nvSpPr>
                <p:cNvPr id="161" name="Line 21"/>
                <p:cNvSpPr/>
                <p:nvPr/>
              </p:nvSpPr>
              <p:spPr>
                <a:xfrm flipV="1">
                  <a:off x="6378480" y="2860560"/>
                  <a:ext cx="360" cy="457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pl-PL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62" name="Line 22"/>
                <p:cNvSpPr/>
                <p:nvPr/>
              </p:nvSpPr>
              <p:spPr>
                <a:xfrm flipH="1">
                  <a:off x="2339640" y="2860560"/>
                  <a:ext cx="4038840" cy="36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44640" bIns="-44640" anchor="t" anchorCtr="1">
                  <a:noAutofit/>
                </a:bodyPr>
                <a:p>
                  <a:endParaRPr b="0" lang="pl-PL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63" name="Line 23"/>
                <p:cNvSpPr/>
                <p:nvPr/>
              </p:nvSpPr>
              <p:spPr>
                <a:xfrm>
                  <a:off x="2339640" y="2860560"/>
                  <a:ext cx="360" cy="457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pl-PL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164" name="Text Box 24"/>
              <p:cNvSpPr/>
              <p:nvPr/>
            </p:nvSpPr>
            <p:spPr>
              <a:xfrm>
                <a:off x="3178080" y="2860560"/>
                <a:ext cx="2895120" cy="45684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endParaRPr b="0" lang="pl-PL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65" name="Text Box 25"/>
            <p:cNvSpPr/>
            <p:nvPr/>
          </p:nvSpPr>
          <p:spPr>
            <a:xfrm>
              <a:off x="3276720" y="2492280"/>
              <a:ext cx="2514240" cy="3945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1" lang="pl-PL" sz="2000" spc="-1" strike="noStrike">
                  <a:solidFill>
                    <a:srgbClr val="000000"/>
                  </a:solidFill>
                  <a:latin typeface="Arial"/>
                </a:rPr>
                <a:t>zapłata za cz.prd.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66" name="Group 26"/>
          <p:cNvGrpSpPr/>
          <p:nvPr/>
        </p:nvGrpSpPr>
        <p:grpSpPr>
          <a:xfrm>
            <a:off x="1828800" y="4343400"/>
            <a:ext cx="5410440" cy="1842480"/>
            <a:chOff x="1828800" y="4343400"/>
            <a:chExt cx="5410440" cy="1842480"/>
          </a:xfrm>
        </p:grpSpPr>
        <p:grpSp>
          <p:nvGrpSpPr>
            <p:cNvPr id="167" name="Group 27"/>
            <p:cNvGrpSpPr/>
            <p:nvPr/>
          </p:nvGrpSpPr>
          <p:grpSpPr>
            <a:xfrm>
              <a:off x="1828800" y="4343400"/>
              <a:ext cx="5410440" cy="1447920"/>
              <a:chOff x="1828800" y="4343400"/>
              <a:chExt cx="5410440" cy="1447920"/>
            </a:xfrm>
          </p:grpSpPr>
          <p:sp>
            <p:nvSpPr>
              <p:cNvPr id="168" name="Line 28"/>
              <p:cNvSpPr/>
              <p:nvPr/>
            </p:nvSpPr>
            <p:spPr>
              <a:xfrm>
                <a:off x="7238880" y="4343400"/>
                <a:ext cx="360" cy="14475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0" lang="pl-PL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9" name="Line 29"/>
              <p:cNvSpPr/>
              <p:nvPr/>
            </p:nvSpPr>
            <p:spPr>
              <a:xfrm flipH="1">
                <a:off x="1828800" y="5790960"/>
                <a:ext cx="541008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l-PL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0" name="Line 30"/>
              <p:cNvSpPr/>
              <p:nvPr/>
            </p:nvSpPr>
            <p:spPr>
              <a:xfrm flipV="1">
                <a:off x="1828800" y="4343400"/>
                <a:ext cx="360" cy="14475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0" lang="pl-PL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71" name="Text Box 31"/>
            <p:cNvSpPr/>
            <p:nvPr/>
          </p:nvSpPr>
          <p:spPr>
            <a:xfrm>
              <a:off x="3276720" y="5791320"/>
              <a:ext cx="2133360" cy="3945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1" lang="pl-PL" sz="2000" spc="-1" strike="noStrike">
                  <a:solidFill>
                    <a:srgbClr val="000000"/>
                  </a:solidFill>
                  <a:latin typeface="Arial"/>
                </a:rPr>
                <a:t>dobra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2" name="Group 32"/>
          <p:cNvGrpSpPr/>
          <p:nvPr/>
        </p:nvGrpSpPr>
        <p:grpSpPr>
          <a:xfrm>
            <a:off x="1904760" y="1916280"/>
            <a:ext cx="5410800" cy="1512720"/>
            <a:chOff x="1904760" y="1916280"/>
            <a:chExt cx="5410800" cy="1512720"/>
          </a:xfrm>
        </p:grpSpPr>
        <p:grpSp>
          <p:nvGrpSpPr>
            <p:cNvPr id="173" name="Group 33"/>
            <p:cNvGrpSpPr/>
            <p:nvPr/>
          </p:nvGrpSpPr>
          <p:grpSpPr>
            <a:xfrm>
              <a:off x="1904760" y="2286000"/>
              <a:ext cx="5410800" cy="1143000"/>
              <a:chOff x="1904760" y="2286000"/>
              <a:chExt cx="5410800" cy="1143000"/>
            </a:xfrm>
          </p:grpSpPr>
          <p:sp>
            <p:nvSpPr>
              <p:cNvPr id="174" name="Line 34"/>
              <p:cNvSpPr/>
              <p:nvPr/>
            </p:nvSpPr>
            <p:spPr>
              <a:xfrm flipV="1">
                <a:off x="1904760" y="2286000"/>
                <a:ext cx="360" cy="11430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0" lang="pl-PL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5" name="Line 35"/>
              <p:cNvSpPr/>
              <p:nvPr/>
            </p:nvSpPr>
            <p:spPr>
              <a:xfrm>
                <a:off x="1904760" y="2286000"/>
                <a:ext cx="541044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l-PL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6" name="Line 36"/>
              <p:cNvSpPr/>
              <p:nvPr/>
            </p:nvSpPr>
            <p:spPr>
              <a:xfrm>
                <a:off x="7315200" y="2286000"/>
                <a:ext cx="360" cy="11430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0" lang="pl-PL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77" name="Text Box 37"/>
            <p:cNvSpPr/>
            <p:nvPr/>
          </p:nvSpPr>
          <p:spPr>
            <a:xfrm>
              <a:off x="3132000" y="1916280"/>
              <a:ext cx="2590560" cy="3945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1" lang="pl-PL" sz="2000" spc="-1" strike="noStrike">
                  <a:solidFill>
                    <a:srgbClr val="000000"/>
                  </a:solidFill>
                  <a:latin typeface="Arial"/>
                </a:rPr>
                <a:t>zapłata za dobra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8" name="Group 38"/>
          <p:cNvGrpSpPr/>
          <p:nvPr/>
        </p:nvGrpSpPr>
        <p:grpSpPr>
          <a:xfrm>
            <a:off x="0" y="2133720"/>
            <a:ext cx="1907640" cy="1295280"/>
            <a:chOff x="0" y="2133720"/>
            <a:chExt cx="1907640" cy="1295280"/>
          </a:xfrm>
        </p:grpSpPr>
        <p:sp>
          <p:nvSpPr>
            <p:cNvPr id="179" name="Line 39"/>
            <p:cNvSpPr/>
            <p:nvPr/>
          </p:nvSpPr>
          <p:spPr>
            <a:xfrm flipH="1" flipV="1">
              <a:off x="1143000" y="2590560"/>
              <a:ext cx="380880" cy="838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0" name="Text Box 40"/>
            <p:cNvSpPr/>
            <p:nvPr/>
          </p:nvSpPr>
          <p:spPr>
            <a:xfrm>
              <a:off x="0" y="2133720"/>
              <a:ext cx="1907640" cy="3945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1" lang="pl-PL" sz="2000" spc="-1" strike="noStrike">
                  <a:solidFill>
                    <a:srgbClr val="000000"/>
                  </a:solidFill>
                  <a:latin typeface="Arial"/>
                </a:rPr>
                <a:t>oszczędności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81" name="Group 41"/>
          <p:cNvGrpSpPr/>
          <p:nvPr/>
        </p:nvGrpSpPr>
        <p:grpSpPr>
          <a:xfrm>
            <a:off x="7315200" y="4343400"/>
            <a:ext cx="1828440" cy="1217520"/>
            <a:chOff x="7315200" y="4343400"/>
            <a:chExt cx="1828440" cy="1217520"/>
          </a:xfrm>
        </p:grpSpPr>
        <p:sp>
          <p:nvSpPr>
            <p:cNvPr id="182" name="Line 42"/>
            <p:cNvSpPr/>
            <p:nvPr/>
          </p:nvSpPr>
          <p:spPr>
            <a:xfrm>
              <a:off x="7848360" y="4343400"/>
              <a:ext cx="457200" cy="8380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3" name="Text Box 43"/>
            <p:cNvSpPr/>
            <p:nvPr/>
          </p:nvSpPr>
          <p:spPr>
            <a:xfrm>
              <a:off x="7315200" y="5105520"/>
              <a:ext cx="1828440" cy="4554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199"/>
                </a:spcBef>
              </a:pPr>
              <a:r>
                <a:rPr b="0" lang="pl-PL" sz="2400" spc="-1" strike="noStrike">
                  <a:solidFill>
                    <a:srgbClr val="000000"/>
                  </a:solidFill>
                  <a:latin typeface="Arial"/>
                </a:rPr>
                <a:t>inwestycje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68000"/>
          </a:bodyPr>
          <a:p>
            <a:pPr indent="0" algn="ctr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Prod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ukt 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Krajo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wy 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Brutt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o 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(PKB) – </a:t>
            </a:r>
            <a:br>
              <a:rPr sz="3600"/>
            </a:b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Gross 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dome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stic 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prod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uct 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(GDP)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PKB – suma dóbr i usług finalnych wytworzonych w danej gospodarce w danym okresie czasu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Problemy metodyczne: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- Czym jest dobro finalne?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SzPct val="70000"/>
              <a:buFont typeface="Wingdings 2" charset="2"/>
              <a:buChar char="-"/>
              <a:tabLst>
                <a:tab algn="l" pos="0"/>
              </a:tabLst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Co sumować?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SzPct val="70000"/>
              <a:buFont typeface="Wingdings 2" charset="2"/>
              <a:buChar char="-"/>
              <a:tabLst>
                <a:tab algn="l" pos="0"/>
              </a:tabLst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W jakich jednostkach wykonywać obliczenia?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SzPct val="70000"/>
              <a:buFont typeface="Wingdings 2" charset="2"/>
              <a:buChar char="-"/>
              <a:tabLst>
                <a:tab algn="l" pos="0"/>
              </a:tabLst>
            </a:pPr>
            <a:r>
              <a:rPr b="0" lang="pl-PL" sz="2400" spc="-1" strike="noStrike">
                <a:solidFill>
                  <a:srgbClr val="1f497d"/>
                </a:solidFill>
                <a:latin typeface="Franklin Gothic Book"/>
              </a:rPr>
              <a:t>Czy można inaczej obliczać to samo?</a:t>
            </a:r>
            <a:endParaRPr b="0" lang="pl-PL" sz="2400" spc="-1" strike="noStrike">
              <a:solidFill>
                <a:srgbClr val="1f497d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4000"/>
          </a:bodyPr>
          <a:p>
            <a:pPr indent="0" algn="ctr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Nome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nklat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ura 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ekon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omicz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na a 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statys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tyczn</a:t>
            </a: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a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87" name="Symbol zastępczy zawartości 4"/>
          <p:cNvGraphicFramePr/>
          <p:nvPr/>
        </p:nvGraphicFramePr>
        <p:xfrm>
          <a:off x="179640" y="1036440"/>
          <a:ext cx="8739720" cy="6539400"/>
        </p:xfrm>
        <a:graphic>
          <a:graphicData uri="http://schemas.openxmlformats.org/drawingml/2006/table">
            <a:tbl>
              <a:tblPr/>
              <a:tblGrid>
                <a:gridCol w="1944000"/>
                <a:gridCol w="1944000"/>
                <a:gridCol w="2666520"/>
                <a:gridCol w="2184840"/>
              </a:tblGrid>
              <a:tr h="392760">
                <a:tc gridSpan="2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l-PL" sz="19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N. ekonomiczna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l-PL" sz="19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N. statystyczna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7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9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polski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9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angielski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9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polski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9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angielski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78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9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Produkt Krajowy Brutto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9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Gross Domestic Product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9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Produkt Krajowy Brutto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9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Gross Domestic Product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78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9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Konsumpcja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9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Consumption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9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Spożycie indywidualne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9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Houshold comsumption expenditure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1841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9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Inwestycje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9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Investments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9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Akumulacja: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9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- Nakłady brutto na środki trwałe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9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- przyrost rzeczowych środków obrotowych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9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Gross capital formation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pl-PL" sz="19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Gross fixed capital formation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pl-PL" sz="19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b="0" lang="pl-PL" sz="19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changes in inventories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78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9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Wydatki państwa na zakup d. i u.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9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Government spending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9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Spożycie publiczne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9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General government final  comsumption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927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9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Eksport netto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9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Net export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9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Eksport netto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9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Net export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6064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68000"/>
          </a:bodyPr>
          <a:p>
            <a:pPr indent="0" algn="ctr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PKB Polski 2020 r.</a:t>
            </a:r>
            <a:br>
              <a:rPr sz="3600"/>
            </a:b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Sumujemy dobra finalne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89" name="Tabela 2"/>
          <p:cNvGraphicFramePr/>
          <p:nvPr/>
        </p:nvGraphicFramePr>
        <p:xfrm>
          <a:off x="1523880" y="1397160"/>
          <a:ext cx="6095520" cy="3350160"/>
        </p:xfrm>
        <a:graphic>
          <a:graphicData uri="http://schemas.openxmlformats.org/drawingml/2006/table">
            <a:tbl>
              <a:tblPr/>
              <a:tblGrid>
                <a:gridCol w="3047760"/>
                <a:gridCol w="30477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800" spc="-1" strike="noStrike">
                          <a:solidFill>
                            <a:schemeClr val="lt1"/>
                          </a:solidFill>
                          <a:latin typeface="Franklin Gothic Book"/>
                        </a:rPr>
                        <a:t>Wielkość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800" spc="-1" strike="noStrike">
                          <a:solidFill>
                            <a:schemeClr val="lt1"/>
                          </a:solidFill>
                          <a:latin typeface="Franklin Gothic Book"/>
                        </a:rPr>
                        <a:t>Mln.  zł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Konsumpcja (spożycie indiwidualne)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1 303 445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Wydatki państwa na zakup dóbr i usług (spożycie zbiorowe)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467 675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Inwestycje (akumulacja)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409 968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Eksport netto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157 908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Ogółem PKB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2 338 996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Ale można inaczej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91" name="Tabela 2"/>
          <p:cNvGraphicFramePr/>
          <p:nvPr/>
        </p:nvGraphicFramePr>
        <p:xfrm>
          <a:off x="1403640" y="1556640"/>
          <a:ext cx="6840360" cy="2771280"/>
        </p:xfrm>
        <a:graphic>
          <a:graphicData uri="http://schemas.openxmlformats.org/drawingml/2006/table">
            <a:tbl>
              <a:tblPr/>
              <a:tblGrid>
                <a:gridCol w="3420360"/>
                <a:gridCol w="3420360"/>
              </a:tblGrid>
              <a:tr h="483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800" spc="-1" strike="noStrike">
                          <a:solidFill>
                            <a:schemeClr val="lt1"/>
                          </a:solidFill>
                          <a:latin typeface="Franklin Gothic Book"/>
                        </a:rPr>
                        <a:t>Wielkość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800" spc="-1" strike="noStrike">
                          <a:solidFill>
                            <a:schemeClr val="lt1"/>
                          </a:solidFill>
                          <a:latin typeface="Franklin Gothic Book"/>
                        </a:rPr>
                        <a:t>Mln zł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483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Produkcja globalna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4 632 891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835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Podatki od produktów – dotacje do produktów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278 616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83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Zużycie pośrednie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2 572 511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83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PKB  (1+2-3)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2 338 996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33264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Albo jeszcze inaczej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93" name="Tabela 2"/>
          <p:cNvGraphicFramePr/>
          <p:nvPr/>
        </p:nvGraphicFramePr>
        <p:xfrm>
          <a:off x="1523880" y="1397160"/>
          <a:ext cx="6095520" cy="3258360"/>
        </p:xfrm>
        <a:graphic>
          <a:graphicData uri="http://schemas.openxmlformats.org/drawingml/2006/table">
            <a:tbl>
              <a:tblPr/>
              <a:tblGrid>
                <a:gridCol w="3047760"/>
                <a:gridCol w="30477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800" spc="-1" strike="noStrike">
                          <a:solidFill>
                            <a:schemeClr val="lt1"/>
                          </a:solidFill>
                          <a:latin typeface="Franklin Gothic Book"/>
                        </a:rPr>
                        <a:t>Wielkość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800" spc="-1" strike="noStrike">
                          <a:solidFill>
                            <a:schemeClr val="lt1"/>
                          </a:solidFill>
                          <a:latin typeface="Franklin Gothic Book"/>
                        </a:rPr>
                        <a:t>Mln zł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Koszty związane z zatrudnieniem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941 864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Podatki związane z produkcją i importem – dotacje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247 340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Nadwyżka operacyjna brutto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1 199 520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PKB ( 1+2+3)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chemeClr val="dk1"/>
                          </a:solidFill>
                          <a:latin typeface="Franklin Gothic Book"/>
                        </a:rPr>
                        <a:t>2 338 996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68000"/>
          </a:bodyPr>
          <a:p>
            <a:pPr indent="0" algn="ctr">
              <a:lnSpc>
                <a:spcPct val="100000"/>
              </a:lnSpc>
              <a:buNone/>
            </a:pPr>
            <a:r>
              <a:rPr b="0" lang="pl-PL" sz="3600" spc="-1" strike="noStrike" cap="all">
                <a:solidFill>
                  <a:srgbClr val="1f497d"/>
                </a:solidFill>
                <a:latin typeface="Franklin Gothic Medium"/>
              </a:rPr>
              <a:t>Jak porównywać dane w czasie i pomiędzy krajami?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Problem zmieniających się cen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Problem różnych walut w różnych krajach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SzPct val="70000"/>
              <a:buFont typeface="Wingdings 2" charset="2"/>
              <a:buChar char=""/>
            </a:pPr>
            <a:r>
              <a:rPr b="0" lang="pl-PL" sz="3200" spc="-1" strike="noStrike">
                <a:solidFill>
                  <a:srgbClr val="1f497d"/>
                </a:solidFill>
                <a:latin typeface="Franklin Gothic Book"/>
              </a:rPr>
              <a:t>Problem różnej siły nabywczej walut w różnych krajach</a:t>
            </a:r>
            <a:endParaRPr b="0" lang="pl-PL" sz="3200" spc="-1" strike="noStrike">
              <a:solidFill>
                <a:srgbClr val="1f497d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Wędrówka">
  <a:themeElements>
    <a:clrScheme name="Pakiet 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Wędrówka">
  <a:themeElements>
    <a:clrScheme name="Pakiet 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Wędrówka">
  <a:themeElements>
    <a:clrScheme name="Pakiet 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4708</TotalTime>
  <Application>LibreOffice/7.4.6.2$Linux_X86_64 LibreOffice_project/40$Build-2</Application>
  <AppVersion>15.0000</AppVersion>
  <Words>978</Words>
  <Paragraphs>241</Paragraphs>
  <Company>TOSHIBA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2011-10-02T15:04:30Z</dcterms:created>
  <dc:creator>Jurek</dc:creator>
  <dc:description/>
  <dc:language>en-US</dc:language>
  <cp:lastModifiedBy/>
  <dcterms:modified xsi:type="dcterms:W3CDTF">2023-05-02T11:01:58Z</dcterms:modified>
  <cp:revision>121</cp:revision>
  <dc:subject/>
  <dc:title>Ekonomia a GMO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Pokaz na ekranie (4:3)</vt:lpwstr>
  </property>
  <property fmtid="{D5CDD505-2E9C-101B-9397-08002B2CF9AE}" pid="4" name="Slides">
    <vt:i4>28</vt:i4>
  </property>
</Properties>
</file>