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63" r:id="rId3"/>
    <p:sldId id="257" r:id="rId4"/>
    <p:sldId id="262" r:id="rId5"/>
    <p:sldId id="260" r:id="rId6"/>
    <p:sldId id="261" r:id="rId7"/>
    <p:sldId id="266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35"/>
  </p:normalViewPr>
  <p:slideViewPr>
    <p:cSldViewPr snapToGrid="0">
      <p:cViewPr varScale="1">
        <p:scale>
          <a:sx n="110" d="100"/>
          <a:sy n="110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DB81173-7B31-384E-8636-F1DDB39FF8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1626DB5-B742-0843-95E3-2E2E366E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52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1173-7B31-384E-8636-F1DDB39FF8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6DB5-B742-0843-95E3-2E2E366E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8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1173-7B31-384E-8636-F1DDB39FF8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6DB5-B742-0843-95E3-2E2E366E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18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1173-7B31-384E-8636-F1DDB39FF8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6DB5-B742-0843-95E3-2E2E366E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55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1173-7B31-384E-8636-F1DDB39FF8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6DB5-B742-0843-95E3-2E2E366E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07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1173-7B31-384E-8636-F1DDB39FF8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6DB5-B742-0843-95E3-2E2E366E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46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1173-7B31-384E-8636-F1DDB39FF8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6DB5-B742-0843-95E3-2E2E366E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16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1173-7B31-384E-8636-F1DDB39FF8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6DB5-B742-0843-95E3-2E2E366E9B2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2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1173-7B31-384E-8636-F1DDB39FF8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6DB5-B742-0843-95E3-2E2E366E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1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1173-7B31-384E-8636-F1DDB39FF8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6DB5-B742-0843-95E3-2E2E366E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0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1173-7B31-384E-8636-F1DDB39FF8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6DB5-B742-0843-95E3-2E2E366E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1173-7B31-384E-8636-F1DDB39FF8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6DB5-B742-0843-95E3-2E2E366E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0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1173-7B31-384E-8636-F1DDB39FF8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6DB5-B742-0843-95E3-2E2E366E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3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1173-7B31-384E-8636-F1DDB39FF8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6DB5-B742-0843-95E3-2E2E366E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1173-7B31-384E-8636-F1DDB39FF8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6DB5-B742-0843-95E3-2E2E366E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1173-7B31-384E-8636-F1DDB39FF8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6DB5-B742-0843-95E3-2E2E366E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5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1173-7B31-384E-8636-F1DDB39FF8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6DB5-B742-0843-95E3-2E2E366E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1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B81173-7B31-384E-8636-F1DDB39FF88B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626DB5-B742-0843-95E3-2E2E366E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67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35EC-9F14-DC90-5C8D-AF6E93DC0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00BB9-6D14-C847-1F8E-CB3D8B3F2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Single Point LLM Interaction</a:t>
            </a:r>
          </a:p>
        </p:txBody>
      </p:sp>
    </p:spTree>
    <p:extLst>
      <p:ext uri="{BB962C8B-B14F-4D97-AF65-F5344CB8AC3E}">
        <p14:creationId xmlns:p14="http://schemas.microsoft.com/office/powerpoint/2010/main" val="292370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6F537-0F6D-B794-51C8-6B5E466C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0617F-6C27-533C-E226-0873ECA26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No </a:t>
            </a:r>
            <a:r>
              <a:rPr lang="en-US" sz="2000"/>
              <a:t>Single application </a:t>
            </a:r>
            <a:r>
              <a:rPr lang="en-US" sz="2000" dirty="0"/>
              <a:t>to view results from multiple models</a:t>
            </a:r>
          </a:p>
          <a:p>
            <a:pPr lvl="1"/>
            <a:r>
              <a:rPr lang="en-US" sz="2000" dirty="0"/>
              <a:t>Hard to navigate to each platform</a:t>
            </a:r>
          </a:p>
          <a:p>
            <a:pPr lvl="1"/>
            <a:r>
              <a:rPr lang="en-US" sz="2000" dirty="0"/>
              <a:t>User doesn’t know which AI to choose in the first place</a:t>
            </a:r>
          </a:p>
          <a:p>
            <a:r>
              <a:rPr lang="en-US" sz="2000" dirty="0"/>
              <a:t>Could help user understand hallucinations by highlighting the differences between LLM responses</a:t>
            </a:r>
          </a:p>
          <a:p>
            <a:r>
              <a:rPr lang="en-US" sz="2000" dirty="0"/>
              <a:t>Each AI has its own specialties and strengths</a:t>
            </a:r>
          </a:p>
          <a:p>
            <a:pPr lvl="1"/>
            <a:r>
              <a:rPr lang="en-US" sz="2000" dirty="0"/>
              <a:t>Claude – quick and concise</a:t>
            </a:r>
          </a:p>
          <a:p>
            <a:pPr lvl="1"/>
            <a:r>
              <a:rPr lang="en-US" sz="2000" dirty="0"/>
              <a:t>Llama – gives examples when explaining concepts</a:t>
            </a:r>
          </a:p>
        </p:txBody>
      </p:sp>
    </p:spTree>
    <p:extLst>
      <p:ext uri="{BB962C8B-B14F-4D97-AF65-F5344CB8AC3E}">
        <p14:creationId xmlns:p14="http://schemas.microsoft.com/office/powerpoint/2010/main" val="2267344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DF801-DFF4-FC1C-6E33-4D831846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1DE4-B954-581B-C317-46C620FA8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AWS tools:</a:t>
            </a:r>
          </a:p>
          <a:p>
            <a:pPr lvl="1"/>
            <a:r>
              <a:rPr lang="en-US" sz="2000" dirty="0"/>
              <a:t>API Gateway</a:t>
            </a:r>
          </a:p>
          <a:p>
            <a:pPr lvl="1"/>
            <a:r>
              <a:rPr lang="en-US" sz="2000" dirty="0"/>
              <a:t>Lambda</a:t>
            </a:r>
          </a:p>
          <a:p>
            <a:pPr lvl="1"/>
            <a:r>
              <a:rPr lang="en-US" sz="2000" dirty="0"/>
              <a:t>Bedrock</a:t>
            </a:r>
          </a:p>
          <a:p>
            <a:r>
              <a:rPr lang="en-US" sz="2000" dirty="0"/>
              <a:t>Lambda function receives prompt</a:t>
            </a:r>
          </a:p>
          <a:p>
            <a:r>
              <a:rPr lang="en-US" sz="2000" dirty="0"/>
              <a:t>Triggers three other lambda functions which each access one LLM</a:t>
            </a:r>
          </a:p>
          <a:p>
            <a:r>
              <a:rPr lang="en-US" sz="2000" dirty="0"/>
              <a:t>Send responses back</a:t>
            </a:r>
          </a:p>
        </p:txBody>
      </p:sp>
    </p:spTree>
    <p:extLst>
      <p:ext uri="{BB962C8B-B14F-4D97-AF65-F5344CB8AC3E}">
        <p14:creationId xmlns:p14="http://schemas.microsoft.com/office/powerpoint/2010/main" val="3926709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6382-4F48-8468-DC9E-1D9537CE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AE2043-70A1-4814-045B-C46983C404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592" y="1726453"/>
            <a:ext cx="9026816" cy="473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89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3952-6B83-FE5A-04A7-65F25F50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Original Wireframing</a:t>
            </a:r>
            <a:endParaRPr lang="en-US" dirty="0"/>
          </a:p>
        </p:txBody>
      </p:sp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757F265-89EC-49DE-6D89-49E72E0590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6597" y="1949489"/>
            <a:ext cx="5455651" cy="3662458"/>
          </a:xfrm>
        </p:spPr>
      </p:pic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3E60C9AD-8CA4-BC3C-5B96-4F2605E910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949489"/>
            <a:ext cx="5669403" cy="3664782"/>
          </a:xfrm>
        </p:spPr>
      </p:pic>
    </p:spTree>
    <p:extLst>
      <p:ext uri="{BB962C8B-B14F-4D97-AF65-F5344CB8AC3E}">
        <p14:creationId xmlns:p14="http://schemas.microsoft.com/office/powerpoint/2010/main" val="1961216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5454-5AB6-059C-E04E-129A8C72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wireframing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939EED60-08FE-72EE-21FC-5CB4A4F38B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5637" y="1877226"/>
            <a:ext cx="5484746" cy="3703842"/>
          </a:xfrm>
        </p:spPr>
      </p:pic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4807D0B-F74B-F460-B3AA-9BA541607D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51840" y="1877226"/>
            <a:ext cx="5729829" cy="3703842"/>
          </a:xfrm>
        </p:spPr>
      </p:pic>
    </p:spTree>
    <p:extLst>
      <p:ext uri="{BB962C8B-B14F-4D97-AF65-F5344CB8AC3E}">
        <p14:creationId xmlns:p14="http://schemas.microsoft.com/office/powerpoint/2010/main" val="300022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739B-87BB-3116-3BC9-2EA01CBC0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 functionality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164A5D0F-BB81-BF38-7FE6-107DBB261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63" y="2223689"/>
            <a:ext cx="9222509" cy="463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6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6211-A7C9-0CC9-5FA5-F55E77EA0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17409-1F6D-11F7-6636-62514DA24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only managed to draw from three LLMs rather than four because one of them was too slow</a:t>
            </a:r>
          </a:p>
          <a:p>
            <a:pPr lvl="1"/>
            <a:r>
              <a:rPr lang="en-US" sz="2000" dirty="0"/>
              <a:t>API Gateway times out after 30 seconds</a:t>
            </a:r>
          </a:p>
          <a:p>
            <a:r>
              <a:rPr lang="en-US" sz="2000" dirty="0"/>
              <a:t>We could not implement the full user interface with all functionality </a:t>
            </a:r>
          </a:p>
          <a:p>
            <a:r>
              <a:rPr lang="en-US" sz="2000" dirty="0"/>
              <a:t>Our architecture is synchronous</a:t>
            </a:r>
          </a:p>
          <a:p>
            <a:pPr lvl="1"/>
            <a:r>
              <a:rPr lang="en-US" sz="1800" dirty="0"/>
              <a:t>Triggering the three models one by one rather than at once</a:t>
            </a:r>
          </a:p>
        </p:txBody>
      </p:sp>
    </p:spTree>
    <p:extLst>
      <p:ext uri="{BB962C8B-B14F-4D97-AF65-F5344CB8AC3E}">
        <p14:creationId xmlns:p14="http://schemas.microsoft.com/office/powerpoint/2010/main" val="4120881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3484D-9256-4C44-60C5-1989CAC2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C954-68BC-B2EC-3E30-50BE8267A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Try to see if we can make this conversational instead of a single prompt</a:t>
            </a:r>
          </a:p>
          <a:p>
            <a:r>
              <a:rPr lang="en-US" sz="2000" dirty="0"/>
              <a:t>Allow the user to choose which model to get responses from</a:t>
            </a:r>
          </a:p>
          <a:p>
            <a:r>
              <a:rPr lang="en-US" sz="2000" dirty="0"/>
              <a:t>Allow the user to give feedback about AI model responses</a:t>
            </a:r>
          </a:p>
          <a:p>
            <a:r>
              <a:rPr lang="en-US" sz="2000" dirty="0"/>
              <a:t>Show user information about AI strengths and weaknesses based on site user feedback</a:t>
            </a:r>
          </a:p>
          <a:p>
            <a:r>
              <a:rPr lang="en-US" sz="2000" dirty="0"/>
              <a:t>Make the architecture asynchronous by using DynamoDB to store model responses, use </a:t>
            </a:r>
            <a:r>
              <a:rPr lang="en-US" sz="2000" dirty="0" err="1"/>
              <a:t>websocket</a:t>
            </a:r>
            <a:r>
              <a:rPr lang="en-US" sz="2000" dirty="0"/>
              <a:t> to update front end</a:t>
            </a:r>
          </a:p>
        </p:txBody>
      </p:sp>
    </p:spTree>
    <p:extLst>
      <p:ext uri="{BB962C8B-B14F-4D97-AF65-F5344CB8AC3E}">
        <p14:creationId xmlns:p14="http://schemas.microsoft.com/office/powerpoint/2010/main" val="1791433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98</TotalTime>
  <Words>221</Words>
  <Application>Microsoft Macintosh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The Big Picture</vt:lpstr>
      <vt:lpstr>Problem domain</vt:lpstr>
      <vt:lpstr>Backend Architecture</vt:lpstr>
      <vt:lpstr>Backend Architecture</vt:lpstr>
      <vt:lpstr>Original Wireframing</vt:lpstr>
      <vt:lpstr>Original wireframing</vt:lpstr>
      <vt:lpstr>Implementation functionality</vt:lpstr>
      <vt:lpstr>Limitations</vt:lpstr>
      <vt:lpstr>Future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Big Picture</dc:title>
  <dc:creator>Svea Elizabeth Johnson</dc:creator>
  <cp:lastModifiedBy>Charan Reddy</cp:lastModifiedBy>
  <cp:revision>5</cp:revision>
  <dcterms:created xsi:type="dcterms:W3CDTF">2024-03-03T13:13:40Z</dcterms:created>
  <dcterms:modified xsi:type="dcterms:W3CDTF">2024-03-03T14:55:02Z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2024-03-03T14:44:37Z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90abc599-72b7-405b-bbb2-1264bcb89abd</vt:lpwstr>
  </property>
  <property fmtid="{D5CDD505-2E9C-101B-9397-08002B2CF9AE}" pid="7" name="MSIP_Label_defa4170-0d19-0005-0004-bc88714345d2_ActionId">
    <vt:lpwstr>225b94c8-f288-4090-be4f-7af80a93389f</vt:lpwstr>
  </property>
  <property fmtid="{D5CDD505-2E9C-101B-9397-08002B2CF9AE}" pid="8" name="MSIP_Label_defa4170-0d19-0005-0004-bc88714345d2_ContentBits">
    <vt:lpwstr>0</vt:lpwstr>
  </property>
</Properties>
</file>