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26" y="-240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5"/>
            <a:ext cx="8549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0" dirty="0"/>
              <a:pPr marL="38100">
                <a:lnSpc>
                  <a:spcPts val="131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0" dirty="0"/>
              <a:pPr marL="38100">
                <a:lnSpc>
                  <a:spcPts val="131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0" dirty="0"/>
              <a:pPr marL="38100">
                <a:lnSpc>
                  <a:spcPts val="131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0" dirty="0"/>
              <a:pPr marL="38100">
                <a:lnSpc>
                  <a:spcPts val="131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0" dirty="0"/>
              <a:pPr marL="38100">
                <a:lnSpc>
                  <a:spcPts val="131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7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3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9656" y="7270075"/>
            <a:ext cx="216123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0" dirty="0"/>
              <a:pPr marL="38100">
                <a:lnSpc>
                  <a:spcPts val="1315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kgangi.wordpress.com/2024/01/13/a-beginners-guide-installing-activating-and-deactivating-wordpress-plugins/" TargetMode="External"/><Relationship Id="rId2" Type="http://schemas.openxmlformats.org/officeDocument/2006/relationships/hyperlink" Target="https://nkgangi.wordpress.com/2024/01/13/unleashing-the-power-of-digital-marketing-top-5-tools-in-202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kgangi.wordpress.com/2024/01/13/driving-excellence-top-10-cars-under-10-lakhs-in-2022/" TargetMode="External"/><Relationship Id="rId4" Type="http://schemas.openxmlformats.org/officeDocument/2006/relationships/hyperlink" Target="https://nkgangi.wordpress.com/2024/01/13/culinary-delights-exploring-the-best-restaurants-in-vijayawad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kgangi.wordpress.com/sto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6909" y="851889"/>
            <a:ext cx="7484633" cy="1499756"/>
          </a:xfrm>
          <a:prstGeom prst="rect">
            <a:avLst/>
          </a:prstGeom>
        </p:spPr>
        <p:txBody>
          <a:bodyPr vert="horz" wrap="square" lIns="0" tIns="55232" rIns="0" bIns="0" rtlCol="0">
            <a:spAutoFit/>
          </a:bodyPr>
          <a:lstStyle/>
          <a:p>
            <a:pPr marR="92053" algn="ctr">
              <a:spcBef>
                <a:spcPts val="433"/>
              </a:spcBef>
            </a:pPr>
            <a:r>
              <a:rPr sz="3200" b="1" dirty="0">
                <a:latin typeface="Tahoma"/>
                <a:cs typeface="Tahoma"/>
              </a:rPr>
              <a:t>Creating</a:t>
            </a:r>
            <a:r>
              <a:rPr sz="3200" b="1" spc="70" dirty="0">
                <a:latin typeface="Tahoma"/>
                <a:cs typeface="Tahoma"/>
              </a:rPr>
              <a:t> </a:t>
            </a:r>
            <a:r>
              <a:rPr sz="3200" b="1" dirty="0">
                <a:latin typeface="Tahoma"/>
                <a:cs typeface="Tahoma"/>
              </a:rPr>
              <a:t>Your</a:t>
            </a:r>
            <a:r>
              <a:rPr sz="3200" b="1" spc="75" dirty="0">
                <a:latin typeface="Tahoma"/>
                <a:cs typeface="Tahoma"/>
              </a:rPr>
              <a:t> </a:t>
            </a:r>
            <a:r>
              <a:rPr sz="3200" b="1" spc="65" dirty="0">
                <a:latin typeface="Tahoma"/>
                <a:cs typeface="Tahoma"/>
              </a:rPr>
              <a:t>Own</a:t>
            </a:r>
            <a:r>
              <a:rPr sz="3200" b="1" spc="7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Blog/Website</a:t>
            </a:r>
            <a:endParaRPr sz="3200" dirty="0">
              <a:latin typeface="Tahoma"/>
              <a:cs typeface="Tahoma"/>
            </a:endParaRPr>
          </a:p>
          <a:p>
            <a:pPr marR="92053" algn="ctr">
              <a:spcBef>
                <a:spcPts val="290"/>
              </a:spcBef>
            </a:pPr>
            <a:r>
              <a:rPr sz="2800" b="1" dirty="0">
                <a:latin typeface="Tahoma"/>
                <a:cs typeface="Tahoma"/>
              </a:rPr>
              <a:t>Major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Project</a:t>
            </a:r>
            <a:endParaRPr sz="2800" dirty="0">
              <a:latin typeface="Tahoma"/>
              <a:cs typeface="Tahoma"/>
            </a:endParaRPr>
          </a:p>
          <a:p>
            <a:pPr>
              <a:spcBef>
                <a:spcPts val="470"/>
              </a:spcBef>
            </a:pP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29656" y="7270075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spc="-50" dirty="0"/>
              <a:pPr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947" y="1697249"/>
            <a:ext cx="7754172" cy="3195232"/>
          </a:xfrm>
          <a:prstGeom prst="rect">
            <a:avLst/>
          </a:prstGeom>
        </p:spPr>
        <p:txBody>
          <a:bodyPr vert="horz" wrap="square" lIns="0" tIns="8888" rIns="0" bIns="0" rtlCol="0">
            <a:spAutoFit/>
          </a:bodyPr>
          <a:lstStyle/>
          <a:p>
            <a:pPr marL="298381" marR="304729" indent="-228547">
              <a:lnSpc>
                <a:spcPct val="101600"/>
              </a:lnSpc>
              <a:spcBef>
                <a:spcPts val="70"/>
              </a:spcBef>
              <a:tabLst>
                <a:tab pos="298381" algn="l"/>
              </a:tabLst>
            </a:pPr>
            <a:r>
              <a:rPr b="1" spc="65" dirty="0">
                <a:latin typeface="Tahoma"/>
                <a:cs typeface="Tahoma"/>
              </a:rPr>
              <a:t>Recommend</a:t>
            </a:r>
            <a:r>
              <a:rPr b="1" spc="15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an</a:t>
            </a:r>
            <a:r>
              <a:rPr b="1" spc="15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appropriate</a:t>
            </a:r>
            <a:r>
              <a:rPr b="1" spc="16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WordPress</a:t>
            </a:r>
            <a:r>
              <a:rPr b="1" spc="15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plugin</a:t>
            </a:r>
            <a:r>
              <a:rPr b="1" spc="15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for</a:t>
            </a:r>
            <a:r>
              <a:rPr b="1" spc="16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each</a:t>
            </a:r>
            <a:r>
              <a:rPr b="1" spc="155" dirty="0">
                <a:latin typeface="Tahoma"/>
                <a:cs typeface="Tahoma"/>
              </a:rPr>
              <a:t> </a:t>
            </a:r>
            <a:r>
              <a:rPr b="1" spc="-25" dirty="0">
                <a:latin typeface="Tahoma"/>
                <a:cs typeface="Tahoma"/>
              </a:rPr>
              <a:t>of </a:t>
            </a:r>
            <a:r>
              <a:rPr b="1" dirty="0">
                <a:latin typeface="Tahoma"/>
                <a:cs typeface="Tahoma"/>
              </a:rPr>
              <a:t>the</a:t>
            </a:r>
            <a:r>
              <a:rPr b="1" spc="14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given</a:t>
            </a:r>
            <a:r>
              <a:rPr b="1" spc="14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scenarios: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45"/>
              </a:spcBef>
              <a:buFont typeface="Tahoma"/>
              <a:buAutoNum type="arabicPeriod"/>
            </a:pPr>
            <a:endParaRPr dirty="0">
              <a:latin typeface="Tahoma"/>
              <a:cs typeface="Tahoma"/>
            </a:endParaRPr>
          </a:p>
          <a:p>
            <a:pPr marL="525021" lvl="1" indent="-226642">
              <a:buAutoNum type="alphaLcParenR"/>
              <a:tabLst>
                <a:tab pos="525021" algn="l"/>
              </a:tabLst>
            </a:pPr>
            <a:r>
              <a:rPr spc="-10" dirty="0">
                <a:latin typeface="Verdana"/>
                <a:cs typeface="Verdana"/>
              </a:rPr>
              <a:t>Create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contact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form</a:t>
            </a:r>
            <a:r>
              <a:rPr spc="-20" dirty="0">
                <a:latin typeface="Verdana"/>
                <a:cs typeface="Verdana"/>
              </a:rPr>
              <a:t>:</a:t>
            </a:r>
            <a:r>
              <a:rPr lang="en-IN" spc="-20" dirty="0">
                <a:latin typeface="Verdana"/>
                <a:cs typeface="Verdana"/>
              </a:rPr>
              <a:t> </a:t>
            </a:r>
            <a:r>
              <a:rPr lang="en-US" b="1" dirty="0"/>
              <a:t>Contact Form 7</a:t>
            </a:r>
            <a:endParaRPr dirty="0">
              <a:latin typeface="Verdana"/>
              <a:cs typeface="Verdana"/>
            </a:endParaRPr>
          </a:p>
          <a:p>
            <a:pPr marL="525657" lvl="1" indent="-227276">
              <a:spcBef>
                <a:spcPts val="25"/>
              </a:spcBef>
              <a:buAutoNum type="alphaLcParenR"/>
              <a:tabLst>
                <a:tab pos="525657" algn="l"/>
              </a:tabLst>
            </a:pPr>
            <a:r>
              <a:rPr dirty="0">
                <a:latin typeface="Verdana"/>
                <a:cs typeface="Verdana"/>
              </a:rPr>
              <a:t>Perform</a:t>
            </a:r>
            <a:r>
              <a:rPr spc="5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on-</a:t>
            </a:r>
            <a:r>
              <a:rPr dirty="0">
                <a:latin typeface="Verdana"/>
                <a:cs typeface="Verdana"/>
              </a:rPr>
              <a:t>page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SEO:</a:t>
            </a:r>
            <a:r>
              <a:rPr lang="en-IN" spc="-20" dirty="0">
                <a:latin typeface="Verdana"/>
                <a:cs typeface="Verdana"/>
              </a:rPr>
              <a:t> </a:t>
            </a:r>
            <a:r>
              <a:rPr lang="en-US" b="1" dirty="0" err="1"/>
              <a:t>Yoast</a:t>
            </a:r>
            <a:r>
              <a:rPr lang="en-US" b="1" dirty="0"/>
              <a:t> </a:t>
            </a:r>
            <a:r>
              <a:rPr lang="en-US" b="1" dirty="0"/>
              <a:t>SEO</a:t>
            </a:r>
            <a:endParaRPr dirty="0">
              <a:latin typeface="Verdana"/>
              <a:cs typeface="Verdana"/>
            </a:endParaRPr>
          </a:p>
          <a:p>
            <a:pPr marL="525657" lvl="1" indent="-227276">
              <a:spcBef>
                <a:spcPts val="30"/>
              </a:spcBef>
              <a:buAutoNum type="alphaLcParenR"/>
              <a:tabLst>
                <a:tab pos="525657" algn="l"/>
              </a:tabLst>
            </a:pPr>
            <a:r>
              <a:rPr dirty="0">
                <a:latin typeface="Verdana"/>
                <a:cs typeface="Verdana"/>
              </a:rPr>
              <a:t>Avoid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spam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on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your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website:</a:t>
            </a:r>
            <a:r>
              <a:rPr lang="en-IN" spc="-10" dirty="0">
                <a:latin typeface="Verdana"/>
                <a:cs typeface="Verdana"/>
              </a:rPr>
              <a:t> </a:t>
            </a:r>
            <a:r>
              <a:rPr lang="en-US" b="1" dirty="0" err="1"/>
              <a:t>Akismet</a:t>
            </a:r>
            <a:endParaRPr dirty="0">
              <a:latin typeface="Verdana"/>
              <a:cs typeface="Verdana"/>
            </a:endParaRPr>
          </a:p>
          <a:p>
            <a:pPr marL="525657" lvl="1" indent="-227276">
              <a:spcBef>
                <a:spcPts val="25"/>
              </a:spcBef>
              <a:buAutoNum type="alphaLcParenR"/>
              <a:tabLst>
                <a:tab pos="525657" algn="l"/>
              </a:tabLst>
            </a:pPr>
            <a:r>
              <a:rPr dirty="0">
                <a:latin typeface="Verdana"/>
                <a:cs typeface="Verdana"/>
              </a:rPr>
              <a:t>Import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ready-</a:t>
            </a:r>
            <a:r>
              <a:rPr spc="-30" dirty="0">
                <a:latin typeface="Verdana"/>
                <a:cs typeface="Verdana"/>
              </a:rPr>
              <a:t>to-</a:t>
            </a:r>
            <a:r>
              <a:rPr dirty="0">
                <a:latin typeface="Verdana"/>
                <a:cs typeface="Verdana"/>
              </a:rPr>
              <a:t>use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templates:</a:t>
            </a:r>
            <a:r>
              <a:rPr lang="en-IN" spc="-10" dirty="0">
                <a:latin typeface="Verdana"/>
                <a:cs typeface="Verdana"/>
              </a:rPr>
              <a:t> </a:t>
            </a:r>
            <a:r>
              <a:rPr lang="en-US" b="1" dirty="0" err="1"/>
              <a:t>Elementor</a:t>
            </a:r>
            <a:endParaRPr dirty="0">
              <a:latin typeface="Verdana"/>
              <a:cs typeface="Verdana"/>
            </a:endParaRPr>
          </a:p>
          <a:p>
            <a:pPr marL="525021" lvl="1" indent="-226642">
              <a:spcBef>
                <a:spcPts val="25"/>
              </a:spcBef>
              <a:buAutoNum type="alphaLcParenR"/>
              <a:tabLst>
                <a:tab pos="525021" algn="l"/>
              </a:tabLst>
            </a:pPr>
            <a:r>
              <a:rPr spc="65" dirty="0">
                <a:latin typeface="Verdana"/>
                <a:cs typeface="Verdana"/>
              </a:rPr>
              <a:t>Add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a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10" dirty="0" err="1">
                <a:latin typeface="Verdana"/>
                <a:cs typeface="Verdana"/>
              </a:rPr>
              <a:t>chatbot</a:t>
            </a:r>
            <a:r>
              <a:rPr spc="-10" dirty="0">
                <a:latin typeface="Verdana"/>
                <a:cs typeface="Verdana"/>
              </a:rPr>
              <a:t>:</a:t>
            </a:r>
            <a:r>
              <a:rPr lang="en-IN" spc="-10" dirty="0">
                <a:latin typeface="Verdana"/>
                <a:cs typeface="Verdana"/>
              </a:rPr>
              <a:t> </a:t>
            </a:r>
            <a:r>
              <a:rPr lang="en-US" b="1" dirty="0" err="1"/>
              <a:t>Elementor</a:t>
            </a:r>
            <a:endParaRPr dirty="0">
              <a:latin typeface="Verdana"/>
              <a:cs typeface="Verdana"/>
            </a:endParaRPr>
          </a:p>
          <a:p>
            <a:pPr lvl="1">
              <a:spcBef>
                <a:spcPts val="4"/>
              </a:spcBef>
              <a:buFont typeface="Verdana"/>
              <a:buAutoNum type="alphaLcParenR"/>
            </a:pP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dirty="0">
              <a:latin typeface="Verdana"/>
              <a:cs typeface="Verdana"/>
            </a:endParaRPr>
          </a:p>
          <a:p>
            <a:pPr>
              <a:spcBef>
                <a:spcPts val="1120"/>
              </a:spcBef>
            </a:pPr>
            <a:endParaRPr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929656" y="7270075"/>
            <a:ext cx="2161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spc="-50" dirty="0"/>
              <a:pPr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14402"/>
            <a:ext cx="9052560" cy="830997"/>
          </a:xfrm>
        </p:spPr>
        <p:txBody>
          <a:bodyPr/>
          <a:lstStyle/>
          <a:p>
            <a:r>
              <a:rPr lang="en-US" b="1" dirty="0" smtClean="0">
                <a:latin typeface="Tahoma"/>
                <a:cs typeface="Tahoma"/>
              </a:rPr>
              <a:t>Write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spc="55" dirty="0" smtClean="0">
                <a:latin typeface="Tahoma"/>
                <a:cs typeface="Tahoma"/>
              </a:rPr>
              <a:t>and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publish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spc="50" dirty="0" smtClean="0">
                <a:latin typeface="Tahoma"/>
                <a:cs typeface="Tahoma"/>
              </a:rPr>
              <a:t>blog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post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spc="50" dirty="0" smtClean="0">
                <a:latin typeface="Tahoma"/>
                <a:cs typeface="Tahoma"/>
              </a:rPr>
              <a:t>on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any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spc="50" dirty="0" smtClean="0">
                <a:latin typeface="Tahoma"/>
                <a:cs typeface="Tahoma"/>
              </a:rPr>
              <a:t>one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of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the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given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spc="-10" dirty="0" smtClean="0">
                <a:latin typeface="Tahoma"/>
                <a:cs typeface="Tahoma"/>
              </a:rPr>
              <a:t>topics. 	</a:t>
            </a:r>
            <a:r>
              <a:rPr lang="en-US" b="1" spc="85" dirty="0" smtClean="0">
                <a:latin typeface="Tahoma"/>
                <a:cs typeface="Tahoma"/>
              </a:rPr>
              <a:t>Add</a:t>
            </a:r>
            <a:r>
              <a:rPr lang="en-US" b="1" spc="5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the</a:t>
            </a:r>
            <a:r>
              <a:rPr lang="en-US" b="1" spc="5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link</a:t>
            </a:r>
            <a:r>
              <a:rPr lang="en-US" b="1" spc="5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to</a:t>
            </a:r>
            <a:r>
              <a:rPr lang="en-US" b="1" spc="5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your</a:t>
            </a:r>
            <a:r>
              <a:rPr lang="en-US" b="1" spc="50" dirty="0" smtClean="0">
                <a:latin typeface="Tahoma"/>
                <a:cs typeface="Tahoma"/>
              </a:rPr>
              <a:t> blog</a:t>
            </a:r>
            <a:r>
              <a:rPr lang="en-US" b="1" spc="55" dirty="0" smtClean="0">
                <a:latin typeface="Tahoma"/>
                <a:cs typeface="Tahoma"/>
              </a:rPr>
              <a:t> </a:t>
            </a:r>
            <a:r>
              <a:rPr lang="en-US" b="1" spc="-20" dirty="0" smtClean="0">
                <a:latin typeface="Tahoma"/>
                <a:cs typeface="Tahoma"/>
              </a:rPr>
              <a:t>post.</a:t>
            </a: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1202"/>
            <a:ext cx="9174480" cy="3601499"/>
          </a:xfrm>
        </p:spPr>
        <p:txBody>
          <a:bodyPr/>
          <a:lstStyle/>
          <a:p>
            <a:pPr>
              <a:spcBef>
                <a:spcPts val="45"/>
              </a:spcBef>
              <a:buFont typeface="Tahoma"/>
              <a:buAutoNum type="arabicPeriod"/>
            </a:pPr>
            <a:endParaRPr lang="en-US" sz="1400" dirty="0" smtClean="0">
              <a:latin typeface="Tahoma"/>
              <a:cs typeface="Tahoma"/>
            </a:endParaRPr>
          </a:p>
          <a:p>
            <a:pPr marL="525021" lvl="1" indent="-226642">
              <a:buAutoNum type="alphaLcParenR"/>
              <a:tabLst>
                <a:tab pos="525021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Top</a:t>
            </a:r>
            <a:r>
              <a:rPr lang="en-US" sz="2000" spc="-35" dirty="0" smtClean="0">
                <a:latin typeface="Verdana"/>
                <a:cs typeface="Verdana"/>
              </a:rPr>
              <a:t> </a:t>
            </a:r>
            <a:r>
              <a:rPr lang="en-US" sz="2000" spc="-95" dirty="0" smtClean="0">
                <a:latin typeface="Verdana"/>
                <a:cs typeface="Verdana"/>
              </a:rPr>
              <a:t>5</a:t>
            </a:r>
            <a:r>
              <a:rPr lang="en-US" sz="2000" spc="-3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Digital</a:t>
            </a:r>
            <a:r>
              <a:rPr lang="en-US" sz="2000" spc="-3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Marketing</a:t>
            </a:r>
            <a:r>
              <a:rPr lang="en-US" sz="2000" spc="-3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tools</a:t>
            </a:r>
            <a:r>
              <a:rPr lang="en-US" sz="2000" spc="-3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in</a:t>
            </a:r>
            <a:r>
              <a:rPr lang="en-US" sz="2000" spc="-35" dirty="0" smtClean="0">
                <a:latin typeface="Verdana"/>
                <a:cs typeface="Verdana"/>
              </a:rPr>
              <a:t> </a:t>
            </a:r>
            <a:r>
              <a:rPr lang="en-US" sz="2000" spc="-20" dirty="0" smtClean="0">
                <a:latin typeface="Verdana"/>
                <a:cs typeface="Verdana"/>
              </a:rPr>
              <a:t>2022 : </a:t>
            </a:r>
            <a:r>
              <a:rPr lang="en-US" sz="2000" dirty="0" smtClean="0">
                <a:hlinkClick r:id="rId2"/>
              </a:rPr>
              <a:t>Unleashing the Power of Digital Marketing: Top 5 Tools in 2022 – AR Tech (wordpress.com)</a:t>
            </a:r>
            <a:endParaRPr lang="en-US" sz="2000" dirty="0" smtClean="0">
              <a:latin typeface="Verdana"/>
              <a:cs typeface="Verdana"/>
            </a:endParaRPr>
          </a:p>
          <a:p>
            <a:pPr marL="525657" marR="1034173" lvl="1" indent="-227276">
              <a:lnSpc>
                <a:spcPct val="101600"/>
              </a:lnSpc>
              <a:buAutoNum type="alphaLcParenR"/>
              <a:tabLst>
                <a:tab pos="526927" algn="l"/>
              </a:tabLst>
            </a:pPr>
            <a:r>
              <a:rPr lang="en-US" sz="2000" spc="-30" dirty="0" smtClean="0">
                <a:latin typeface="Verdana"/>
                <a:cs typeface="Verdana"/>
              </a:rPr>
              <a:t>Step-</a:t>
            </a:r>
            <a:r>
              <a:rPr lang="en-US" sz="2000" spc="-50" dirty="0" smtClean="0">
                <a:latin typeface="Verdana"/>
                <a:cs typeface="Verdana"/>
              </a:rPr>
              <a:t>by-</a:t>
            </a:r>
            <a:r>
              <a:rPr lang="en-US" sz="2000" dirty="0" smtClean="0">
                <a:latin typeface="Verdana"/>
                <a:cs typeface="Verdana"/>
              </a:rPr>
              <a:t>step</a:t>
            </a:r>
            <a:r>
              <a:rPr lang="en-US" sz="2000" spc="-5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process</a:t>
            </a:r>
            <a:r>
              <a:rPr lang="en-US" sz="2000" spc="-50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of</a:t>
            </a:r>
            <a:r>
              <a:rPr lang="en-US" sz="2000" spc="-50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installing,</a:t>
            </a:r>
            <a:r>
              <a:rPr lang="en-US" sz="2000" spc="-50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activating,</a:t>
            </a:r>
            <a:r>
              <a:rPr lang="en-US" sz="2000" spc="-50" dirty="0" smtClean="0">
                <a:latin typeface="Verdana"/>
                <a:cs typeface="Verdana"/>
              </a:rPr>
              <a:t> </a:t>
            </a:r>
            <a:r>
              <a:rPr lang="en-US" sz="2000" spc="-25" dirty="0" smtClean="0">
                <a:latin typeface="Verdana"/>
                <a:cs typeface="Verdana"/>
              </a:rPr>
              <a:t>and 	</a:t>
            </a:r>
            <a:r>
              <a:rPr lang="en-US" sz="2000" dirty="0" smtClean="0">
                <a:latin typeface="Verdana"/>
                <a:cs typeface="Verdana"/>
              </a:rPr>
              <a:t>deactivating</a:t>
            </a:r>
            <a:r>
              <a:rPr lang="en-US" sz="2000" spc="10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a</a:t>
            </a:r>
            <a:r>
              <a:rPr lang="en-US" sz="2000" spc="14" dirty="0" smtClean="0">
                <a:latin typeface="Verdana"/>
                <a:cs typeface="Verdana"/>
              </a:rPr>
              <a:t> </a:t>
            </a:r>
            <a:r>
              <a:rPr lang="en-US" sz="2000" dirty="0" err="1" smtClean="0">
                <a:latin typeface="Verdana"/>
                <a:cs typeface="Verdana"/>
              </a:rPr>
              <a:t>WordPress</a:t>
            </a:r>
            <a:r>
              <a:rPr lang="en-US" sz="2000" spc="10" dirty="0" smtClean="0">
                <a:latin typeface="Verdana"/>
                <a:cs typeface="Verdana"/>
              </a:rPr>
              <a:t> </a:t>
            </a:r>
            <a:r>
              <a:rPr lang="en-US" sz="2000" spc="-10" dirty="0" err="1" smtClean="0">
                <a:latin typeface="Verdana"/>
                <a:cs typeface="Verdana"/>
              </a:rPr>
              <a:t>plugin</a:t>
            </a:r>
            <a:r>
              <a:rPr lang="en-US" sz="2000" spc="-10" dirty="0" smtClean="0">
                <a:latin typeface="Verdana"/>
                <a:cs typeface="Verdana"/>
              </a:rPr>
              <a:t> : </a:t>
            </a:r>
            <a:r>
              <a:rPr lang="en-US" sz="2000" dirty="0" smtClean="0">
                <a:hlinkClick r:id="rId3"/>
              </a:rPr>
              <a:t>A Beginner’s Guide: Installing, Activating, and Deactivating </a:t>
            </a:r>
            <a:r>
              <a:rPr lang="en-US" sz="2000" dirty="0" err="1" smtClean="0">
                <a:hlinkClick r:id="rId3"/>
              </a:rPr>
              <a:t>WordPress</a:t>
            </a:r>
            <a:r>
              <a:rPr lang="en-US" sz="2000" dirty="0" smtClean="0">
                <a:hlinkClick r:id="rId3"/>
              </a:rPr>
              <a:t> </a:t>
            </a:r>
            <a:r>
              <a:rPr lang="en-US" sz="2000" dirty="0" err="1" smtClean="0">
                <a:hlinkClick r:id="rId3"/>
              </a:rPr>
              <a:t>Plugins</a:t>
            </a:r>
            <a:r>
              <a:rPr lang="en-US" sz="2000" dirty="0" smtClean="0">
                <a:hlinkClick r:id="rId3"/>
              </a:rPr>
              <a:t> – AR Tech</a:t>
            </a:r>
            <a:endParaRPr lang="en-US" sz="2000" dirty="0" smtClean="0">
              <a:latin typeface="Verdana"/>
              <a:cs typeface="Verdana"/>
            </a:endParaRPr>
          </a:p>
          <a:p>
            <a:pPr marL="525657" lvl="1" indent="-227276">
              <a:spcBef>
                <a:spcPts val="25"/>
              </a:spcBef>
              <a:buAutoNum type="alphaLcParenR"/>
              <a:tabLst>
                <a:tab pos="525657" algn="l"/>
              </a:tabLst>
            </a:pPr>
            <a:r>
              <a:rPr lang="en-US" sz="2000" dirty="0" smtClean="0">
                <a:latin typeface="Verdana"/>
                <a:cs typeface="Verdana"/>
              </a:rPr>
              <a:t>Best</a:t>
            </a:r>
            <a:r>
              <a:rPr lang="en-US" sz="2000" spc="-70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restaurants</a:t>
            </a:r>
            <a:r>
              <a:rPr lang="en-US" sz="2000" spc="-70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in</a:t>
            </a:r>
            <a:r>
              <a:rPr lang="en-US" sz="2000" spc="-70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your</a:t>
            </a:r>
            <a:r>
              <a:rPr lang="en-US" sz="2000" spc="-70" dirty="0" smtClean="0">
                <a:latin typeface="Verdana"/>
                <a:cs typeface="Verdana"/>
              </a:rPr>
              <a:t> </a:t>
            </a:r>
            <a:r>
              <a:rPr lang="en-US" sz="2000" spc="-20" dirty="0" smtClean="0">
                <a:latin typeface="Verdana"/>
                <a:cs typeface="Verdana"/>
              </a:rPr>
              <a:t>city : </a:t>
            </a:r>
            <a:r>
              <a:rPr lang="en-US" sz="2000" dirty="0" smtClean="0">
                <a:hlinkClick r:id="rId4"/>
              </a:rPr>
              <a:t>Culinary Delights: Exploring the Best Restaurants in Vijayawada – AR Tech (wordpress.com)</a:t>
            </a:r>
            <a:endParaRPr lang="en-US" sz="2000" dirty="0" smtClean="0">
              <a:latin typeface="Verdana"/>
              <a:cs typeface="Verdana"/>
            </a:endParaRPr>
          </a:p>
          <a:p>
            <a:pPr marL="525657" lvl="1" indent="-227276">
              <a:spcBef>
                <a:spcPts val="25"/>
              </a:spcBef>
              <a:buAutoNum type="alphaLcParenR"/>
              <a:tabLst>
                <a:tab pos="525657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Top</a:t>
            </a:r>
            <a:r>
              <a:rPr lang="en-US" sz="2000" spc="-70" dirty="0" smtClean="0">
                <a:latin typeface="Verdana"/>
                <a:cs typeface="Verdana"/>
              </a:rPr>
              <a:t> </a:t>
            </a:r>
            <a:r>
              <a:rPr lang="en-US" sz="2000" spc="-175" dirty="0" smtClean="0">
                <a:latin typeface="Verdana"/>
                <a:cs typeface="Verdana"/>
              </a:rPr>
              <a:t>10</a:t>
            </a:r>
            <a:r>
              <a:rPr lang="en-US" sz="2000" spc="-65" dirty="0" smtClean="0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cars</a:t>
            </a:r>
            <a:r>
              <a:rPr lang="en-US" sz="2000" spc="-6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to</a:t>
            </a:r>
            <a:r>
              <a:rPr lang="en-US" sz="2000" spc="-6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buy</a:t>
            </a:r>
            <a:r>
              <a:rPr lang="en-US" sz="2000" spc="-65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in</a:t>
            </a:r>
            <a:r>
              <a:rPr lang="en-US" sz="2000" spc="-65" dirty="0" smtClean="0">
                <a:latin typeface="Verdana"/>
                <a:cs typeface="Verdana"/>
              </a:rPr>
              <a:t> 2022 </a:t>
            </a:r>
            <a:r>
              <a:rPr lang="en-US" sz="2000" dirty="0" smtClean="0">
                <a:latin typeface="Verdana"/>
                <a:cs typeface="Verdana"/>
              </a:rPr>
              <a:t>within</a:t>
            </a:r>
            <a:r>
              <a:rPr lang="en-US" sz="2000" spc="-65" dirty="0" smtClean="0">
                <a:latin typeface="Verdana"/>
                <a:cs typeface="Verdana"/>
              </a:rPr>
              <a:t> </a:t>
            </a:r>
            <a:r>
              <a:rPr lang="en-US" sz="2000" spc="-175" dirty="0" smtClean="0">
                <a:latin typeface="Verdana"/>
                <a:cs typeface="Verdana"/>
              </a:rPr>
              <a:t>10</a:t>
            </a:r>
            <a:r>
              <a:rPr lang="en-US" sz="2000" spc="-65" dirty="0" smtClean="0">
                <a:latin typeface="Verdana"/>
                <a:cs typeface="Verdana"/>
              </a:rPr>
              <a:t> </a:t>
            </a:r>
            <a:r>
              <a:rPr lang="en-US" sz="2000" spc="-10" dirty="0" err="1" smtClean="0">
                <a:latin typeface="Verdana"/>
                <a:cs typeface="Verdana"/>
              </a:rPr>
              <a:t>lakhs</a:t>
            </a:r>
            <a:r>
              <a:rPr lang="en-US" sz="2000" spc="-10" dirty="0" smtClean="0">
                <a:latin typeface="Verdana"/>
                <a:cs typeface="Verdana"/>
              </a:rPr>
              <a:t> : </a:t>
            </a:r>
            <a:r>
              <a:rPr lang="en-US" sz="2000" dirty="0" smtClean="0">
                <a:hlinkClick r:id="rId5"/>
              </a:rPr>
              <a:t>Driving Excellence: Top 10 Cars Under 10 </a:t>
            </a:r>
            <a:r>
              <a:rPr lang="en-US" sz="2000" dirty="0" err="1" smtClean="0">
                <a:hlinkClick r:id="rId5"/>
              </a:rPr>
              <a:t>Lakhs</a:t>
            </a:r>
            <a:r>
              <a:rPr lang="en-US" sz="2000" dirty="0" smtClean="0">
                <a:hlinkClick r:id="rId5"/>
              </a:rPr>
              <a:t> in 2022 – AR Tech (wordpress.com)</a:t>
            </a:r>
            <a:endParaRPr lang="en-US" sz="2000" dirty="0" smtClean="0">
              <a:latin typeface="Verdana"/>
              <a:cs typeface="Verdana"/>
            </a:endParaRPr>
          </a:p>
          <a:p>
            <a:pPr>
              <a:spcBef>
                <a:spcPts val="100"/>
              </a:spcBef>
            </a:pPr>
            <a:endParaRPr lang="en-US" sz="20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0898"/>
            <a:ext cx="9052560" cy="1384995"/>
          </a:xfrm>
        </p:spPr>
        <p:txBody>
          <a:bodyPr/>
          <a:lstStyle/>
          <a:p>
            <a:pPr algn="l"/>
            <a:r>
              <a:rPr lang="en-US" b="1" dirty="0" smtClean="0">
                <a:latin typeface="Tahoma"/>
                <a:cs typeface="Tahoma"/>
              </a:rPr>
              <a:t>Choose</a:t>
            </a:r>
            <a:r>
              <a:rPr lang="en-US" b="1" spc="6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any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spc="50" dirty="0" smtClean="0">
                <a:latin typeface="Tahoma"/>
                <a:cs typeface="Tahoma"/>
              </a:rPr>
              <a:t>one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spc="45" dirty="0" smtClean="0">
                <a:latin typeface="Tahoma"/>
                <a:cs typeface="Tahoma"/>
              </a:rPr>
              <a:t>landing</a:t>
            </a:r>
            <a:r>
              <a:rPr lang="en-US" b="1" spc="65" dirty="0" smtClean="0">
                <a:latin typeface="Tahoma"/>
                <a:cs typeface="Tahoma"/>
              </a:rPr>
              <a:t> </a:t>
            </a:r>
            <a:r>
              <a:rPr lang="en-US" b="1" spc="60" dirty="0" smtClean="0">
                <a:latin typeface="Tahoma"/>
                <a:cs typeface="Tahoma"/>
              </a:rPr>
              <a:t>page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from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below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spc="55" dirty="0" smtClean="0">
                <a:latin typeface="Tahoma"/>
                <a:cs typeface="Tahoma"/>
              </a:rPr>
              <a:t>and</a:t>
            </a:r>
            <a:r>
              <a:rPr lang="en-US" b="1" spc="6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try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to</a:t>
            </a:r>
            <a:r>
              <a:rPr lang="en-US" b="1" spc="70" dirty="0" smtClean="0">
                <a:latin typeface="Tahoma"/>
                <a:cs typeface="Tahoma"/>
              </a:rPr>
              <a:t> </a:t>
            </a:r>
            <a:r>
              <a:rPr lang="en-US" b="1" spc="-10" dirty="0" smtClean="0">
                <a:latin typeface="Tahoma"/>
                <a:cs typeface="Tahoma"/>
              </a:rPr>
              <a:t>replicate 	</a:t>
            </a:r>
            <a:r>
              <a:rPr lang="en-US" b="1" dirty="0" smtClean="0">
                <a:latin typeface="Tahoma"/>
                <a:cs typeface="Tahoma"/>
              </a:rPr>
              <a:t>it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as</a:t>
            </a:r>
            <a:r>
              <a:rPr lang="en-US" b="1" spc="75" dirty="0" smtClean="0">
                <a:latin typeface="Tahoma"/>
                <a:cs typeface="Tahoma"/>
              </a:rPr>
              <a:t> much </a:t>
            </a:r>
            <a:r>
              <a:rPr lang="en-US" b="1" dirty="0" smtClean="0">
                <a:latin typeface="Tahoma"/>
                <a:cs typeface="Tahoma"/>
              </a:rPr>
              <a:t>as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possible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using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dirty="0" err="1" smtClean="0">
                <a:latin typeface="Tahoma"/>
                <a:cs typeface="Tahoma"/>
              </a:rPr>
              <a:t>Elementor</a:t>
            </a:r>
            <a:r>
              <a:rPr lang="en-US" b="1" dirty="0" smtClean="0">
                <a:latin typeface="Tahoma"/>
                <a:cs typeface="Tahoma"/>
              </a:rPr>
              <a:t>.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spc="-10" dirty="0" smtClean="0">
                <a:latin typeface="Tahoma"/>
                <a:cs typeface="Tahoma"/>
              </a:rPr>
              <a:t>Install</a:t>
            </a:r>
            <a:r>
              <a:rPr lang="en-US" b="1" spc="75" dirty="0" smtClean="0">
                <a:latin typeface="Tahoma"/>
                <a:cs typeface="Tahoma"/>
              </a:rPr>
              <a:t> </a:t>
            </a:r>
            <a:r>
              <a:rPr lang="en-US" b="1" spc="-10" dirty="0" smtClean="0">
                <a:latin typeface="Tahoma"/>
                <a:cs typeface="Tahoma"/>
              </a:rPr>
              <a:t>relevant  </a:t>
            </a:r>
            <a:r>
              <a:rPr lang="en-US" b="1" dirty="0" err="1" smtClean="0">
                <a:latin typeface="Tahoma"/>
                <a:cs typeface="Tahoma"/>
              </a:rPr>
              <a:t>plugins</a:t>
            </a:r>
            <a:r>
              <a:rPr lang="en-US" b="1" spc="130" dirty="0" smtClean="0">
                <a:latin typeface="Tahoma"/>
                <a:cs typeface="Tahoma"/>
              </a:rPr>
              <a:t> </a:t>
            </a:r>
            <a:r>
              <a:rPr lang="en-US" b="1" spc="55" dirty="0" smtClean="0">
                <a:latin typeface="Tahoma"/>
                <a:cs typeface="Tahoma"/>
              </a:rPr>
              <a:t>and</a:t>
            </a:r>
            <a:r>
              <a:rPr lang="en-US" b="1" spc="13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templates</a:t>
            </a:r>
            <a:r>
              <a:rPr lang="en-US" b="1" spc="13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that</a:t>
            </a:r>
            <a:r>
              <a:rPr lang="en-US" b="1" spc="13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are</a:t>
            </a:r>
            <a:r>
              <a:rPr lang="en-US" b="1" spc="13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required.</a:t>
            </a:r>
            <a:r>
              <a:rPr lang="en-US" b="1" spc="13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Attach</a:t>
            </a:r>
            <a:r>
              <a:rPr lang="en-US" b="1" spc="13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</a:t>
            </a:r>
            <a:r>
              <a:rPr lang="en-US" b="1" spc="130" dirty="0" smtClean="0">
                <a:latin typeface="Tahoma"/>
                <a:cs typeface="Tahoma"/>
              </a:rPr>
              <a:t> </a:t>
            </a:r>
            <a:r>
              <a:rPr lang="en-US" b="1" spc="-10" dirty="0" smtClean="0">
                <a:latin typeface="Tahoma"/>
                <a:cs typeface="Tahoma"/>
              </a:rPr>
              <a:t>full-</a:t>
            </a:r>
            <a:r>
              <a:rPr lang="en-US" b="1" spc="40" dirty="0" smtClean="0">
                <a:latin typeface="Tahoma"/>
                <a:cs typeface="Tahoma"/>
              </a:rPr>
              <a:t>page  </a:t>
            </a:r>
            <a:r>
              <a:rPr lang="en-US" b="1" dirty="0" smtClean="0">
                <a:latin typeface="Tahoma"/>
                <a:cs typeface="Tahoma"/>
              </a:rPr>
              <a:t>screenshot</a:t>
            </a:r>
            <a:r>
              <a:rPr lang="en-US" b="1" spc="100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of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your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spc="45" dirty="0" smtClean="0">
                <a:latin typeface="Tahoma"/>
                <a:cs typeface="Tahoma"/>
              </a:rPr>
              <a:t>landing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spc="60" dirty="0" smtClean="0">
                <a:latin typeface="Tahoma"/>
                <a:cs typeface="Tahoma"/>
              </a:rPr>
              <a:t>page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along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with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dirty="0" smtClean="0">
                <a:latin typeface="Tahoma"/>
                <a:cs typeface="Tahoma"/>
              </a:rPr>
              <a:t>the</a:t>
            </a:r>
            <a:r>
              <a:rPr lang="en-US" b="1" spc="105" dirty="0" smtClean="0">
                <a:latin typeface="Tahoma"/>
                <a:cs typeface="Tahoma"/>
              </a:rPr>
              <a:t> </a:t>
            </a:r>
            <a:r>
              <a:rPr lang="en-US" b="1" spc="-10" dirty="0" smtClean="0">
                <a:latin typeface="Tahoma"/>
                <a:cs typeface="Tahoma"/>
              </a:rPr>
              <a:t>link.</a:t>
            </a:r>
            <a:r>
              <a:rPr lang="en-US" dirty="0" smtClean="0">
                <a:latin typeface="Tahoma"/>
                <a:cs typeface="Tahoma"/>
              </a:rPr>
              <a:t/>
            </a:r>
            <a:br>
              <a:rPr lang="en-US" dirty="0" smtClean="0">
                <a:latin typeface="Tahoma"/>
                <a:cs typeface="Tahoma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87655"/>
            <a:ext cx="9052560" cy="83099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Store – AR Tech (wordpress.com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28862"/>
            <a:ext cx="7924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117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Write and publish a blog post on any one of the given topics.  Add the link to your blog post. </vt:lpstr>
      <vt:lpstr>Choose any one landing page from below and try to replicate  it as much as possible using Elementor. Install relevant  plugins and templates that are required. Attach a full-page  screenshot of your landing page along with the link.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own Blog/Website - Major Project </dc:title>
  <cp:lastModifiedBy>G.N.K</cp:lastModifiedBy>
  <cp:revision>2</cp:revision>
  <dcterms:created xsi:type="dcterms:W3CDTF">2024-01-11T14:36:33Z</dcterms:created>
  <dcterms:modified xsi:type="dcterms:W3CDTF">2024-01-13T10:20:43Z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m113 Google Docs Renderer</vt:lpwstr>
  </property>
</Properties>
</file>