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4B4D-966F-490D-B6FB-1563E6A1EEC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5DE7-4B37-42DC-83E2-55502278F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Q1) Carefully examine the image attached below and answer the following questions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 a) What kind of video ad is this?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The </a:t>
            </a:r>
            <a:r>
              <a:rPr lang="en-US" sz="1800" dirty="0"/>
              <a:t>video ad in the image appears to be a </a:t>
            </a:r>
            <a:r>
              <a:rPr lang="en-US" sz="1800" b="1" dirty="0"/>
              <a:t>YouTube video ad</a:t>
            </a:r>
            <a:r>
              <a:rPr lang="en-US" sz="1800" dirty="0"/>
              <a:t>, likely a </a:t>
            </a:r>
            <a:r>
              <a:rPr lang="en-US" sz="1800" b="1" dirty="0" smtClean="0"/>
              <a:t>discovery ad</a:t>
            </a:r>
            <a:r>
              <a:rPr lang="en-US" sz="1800" dirty="0"/>
              <a:t> that shows up in search results or on the homepage, prompting users to click and watch the video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b) List out any 3 features of such ads. </a:t>
            </a:r>
            <a:endParaRPr lang="en-US" sz="1800" dirty="0" smtClean="0"/>
          </a:p>
          <a:p>
            <a:pPr>
              <a:buNone/>
            </a:pPr>
            <a:r>
              <a:rPr lang="en-IN" sz="1800" dirty="0"/>
              <a:t>	</a:t>
            </a:r>
            <a:r>
              <a:rPr lang="en-US" sz="1800" dirty="0" smtClean="0"/>
              <a:t> Three features of YouTube video ads like this are:</a:t>
            </a:r>
          </a:p>
          <a:p>
            <a:pPr>
              <a:buNone/>
            </a:pPr>
            <a:r>
              <a:rPr lang="en-US" sz="1800" dirty="0" smtClean="0"/>
              <a:t>1.  </a:t>
            </a:r>
            <a:r>
              <a:rPr lang="en-US" sz="1800" b="1" dirty="0" smtClean="0"/>
              <a:t>Targeted Reach </a:t>
            </a:r>
            <a:r>
              <a:rPr lang="en-US" sz="1800" dirty="0" smtClean="0"/>
              <a:t>: They can be targeted to specific audiences based on demographics, interests, or search behavior.</a:t>
            </a:r>
          </a:p>
          <a:p>
            <a:pPr>
              <a:buNone/>
            </a:pPr>
            <a:r>
              <a:rPr lang="en-US" sz="1800" dirty="0" smtClean="0"/>
              <a:t>2.</a:t>
            </a:r>
            <a:r>
              <a:rPr lang="en-US" sz="1800" b="1" dirty="0" smtClean="0"/>
              <a:t>  Variety of Formats</a:t>
            </a:r>
            <a:r>
              <a:rPr lang="en-US" sz="1800" dirty="0" smtClean="0"/>
              <a:t> : There are several formats including </a:t>
            </a:r>
            <a:r>
              <a:rPr lang="en-US" sz="1800" dirty="0" err="1" smtClean="0"/>
              <a:t>skippable</a:t>
            </a:r>
            <a:r>
              <a:rPr lang="en-US" sz="1800" dirty="0" smtClean="0"/>
              <a:t>, non-</a:t>
            </a:r>
            <a:r>
              <a:rPr lang="en-US" sz="1800" dirty="0" err="1" smtClean="0"/>
              <a:t>skippable</a:t>
            </a:r>
            <a:r>
              <a:rPr lang="en-US" sz="1800" dirty="0" smtClean="0"/>
              <a:t>, bumper, and discovery ads.</a:t>
            </a:r>
          </a:p>
          <a:p>
            <a:pPr>
              <a:buNone/>
            </a:pPr>
            <a:r>
              <a:rPr lang="en-US" sz="1800" dirty="0" smtClean="0"/>
              <a:t>3. </a:t>
            </a:r>
            <a:r>
              <a:rPr lang="en-US" sz="1800" b="1" dirty="0" smtClean="0"/>
              <a:t> Interactive Elements :</a:t>
            </a:r>
            <a:r>
              <a:rPr lang="en-US" sz="1800" dirty="0" smtClean="0"/>
              <a:t> Ads can include call-to-action buttons, end screens, and other interactive features to engage viewers.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 smtClean="0"/>
              <a:t>c) Create a similar Ad for “Samsung Galaxy Fold”</a:t>
            </a:r>
          </a:p>
          <a:p>
            <a:pPr algn="ctr">
              <a:buNone/>
            </a:pPr>
            <a:r>
              <a:rPr lang="en-US" sz="1800" b="1" dirty="0" smtClean="0"/>
              <a:t>Samsung Galaxy Fold: Unfold the Future 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dirty="0" smtClean="0"/>
              <a:t>Discover the phone that's changing the shape of the future. The Samsung Galaxy Fold features a revolutionary flexible display that unfolds to deliver a full tablet experience. Dive into a larger, immersive display for multitasking, watch high-definition videos on a stunning screen, and capture life's moments with a versatile camera system.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 Features: 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 Innovative Design : </a:t>
            </a:r>
            <a:r>
              <a:rPr lang="en-US" sz="1800" dirty="0" smtClean="0"/>
              <a:t>A seamless fold that fits comfortably in your pocket.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</a:t>
            </a:r>
            <a:r>
              <a:rPr lang="en-US" sz="1800" b="1" dirty="0" smtClean="0"/>
              <a:t>Versatile Camera : </a:t>
            </a:r>
            <a:r>
              <a:rPr lang="en-US" sz="1800" dirty="0" smtClean="0"/>
              <a:t>Six lenses for every angle, whether folded or unfolded.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Multitasking Mastery : </a:t>
            </a:r>
            <a:r>
              <a:rPr lang="en-US" sz="1800" dirty="0" smtClean="0"/>
              <a:t>Run three apps simultaneously and switch seamlessly.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 Special Offer : </a:t>
            </a:r>
            <a:r>
              <a:rPr lang="en-US" sz="1800" dirty="0" smtClean="0"/>
              <a:t>Click now to unfold exclusive deals and experience the future today with Samsung Galaxy Fold.</a:t>
            </a:r>
          </a:p>
          <a:p>
            <a:pPr>
              <a:buNone/>
            </a:pP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Q2) Run a Google Search Ad campaign for a blog post on a website. (It’s not compulsory to spend money, creating a campaign is important)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b="1" dirty="0" smtClean="0"/>
              <a:t>Creating a Google Search Ad campaign for a blog post involves several steps. Here's a simplified guide to help you get started: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1.  Create a Google Ads Account :</a:t>
            </a:r>
            <a:r>
              <a:rPr lang="en-US" dirty="0" smtClean="0"/>
              <a:t> If you don't already have one, sign up for a Google Ads account.</a:t>
            </a:r>
          </a:p>
          <a:p>
            <a:pPr>
              <a:buNone/>
            </a:pPr>
            <a:r>
              <a:rPr lang="en-US" b="1" dirty="0" smtClean="0"/>
              <a:t>2.  Select Your Campaign Goals : </a:t>
            </a:r>
            <a:r>
              <a:rPr lang="en-US" dirty="0" smtClean="0"/>
              <a:t>Decide what you want to achieve with your campaign, such as driving traffic to your blog post.</a:t>
            </a:r>
          </a:p>
          <a:p>
            <a:pPr>
              <a:buNone/>
            </a:pPr>
            <a:r>
              <a:rPr lang="en-US" b="1" dirty="0" smtClean="0"/>
              <a:t>3.  Describe Your Business : </a:t>
            </a:r>
            <a:r>
              <a:rPr lang="en-US" dirty="0" smtClean="0"/>
              <a:t>Provide details about your business or the subject of your blog.</a:t>
            </a:r>
          </a:p>
          <a:p>
            <a:pPr>
              <a:buNone/>
            </a:pPr>
            <a:r>
              <a:rPr lang="en-US" b="1" dirty="0" smtClean="0"/>
              <a:t>4.  Set Your Geographic Area :</a:t>
            </a:r>
            <a:r>
              <a:rPr lang="en-US" dirty="0" smtClean="0"/>
              <a:t> Choose the locations where you want your ad to appear.</a:t>
            </a:r>
          </a:p>
          <a:p>
            <a:pPr>
              <a:buNone/>
            </a:pPr>
            <a:r>
              <a:rPr lang="en-US" b="1" dirty="0" smtClean="0"/>
              <a:t>5.  Choose Keywords :</a:t>
            </a:r>
            <a:r>
              <a:rPr lang="en-US" dirty="0" smtClean="0"/>
              <a:t> Select relevant keywords that potential readers might use to find content like yours.</a:t>
            </a:r>
          </a:p>
          <a:p>
            <a:pPr>
              <a:buNone/>
            </a:pPr>
            <a:r>
              <a:rPr lang="en-US" b="1" dirty="0" smtClean="0"/>
              <a:t>6.  Write Your Ad :</a:t>
            </a:r>
            <a:r>
              <a:rPr lang="en-US" dirty="0" smtClean="0"/>
              <a:t> Craft compelling ad copy that highlights the key points of your blog post.</a:t>
            </a:r>
          </a:p>
          <a:p>
            <a:pPr>
              <a:buNone/>
            </a:pPr>
            <a:r>
              <a:rPr lang="en-US" b="1" dirty="0" smtClean="0"/>
              <a:t>7.  Set Your Budget :</a:t>
            </a:r>
            <a:r>
              <a:rPr lang="en-US" dirty="0" smtClean="0"/>
              <a:t> Decide how much you want to spend on your campaign.</a:t>
            </a:r>
          </a:p>
          <a:p>
            <a:pPr>
              <a:buNone/>
            </a:pPr>
            <a:r>
              <a:rPr lang="en-US" b="1" dirty="0" smtClean="0"/>
              <a:t>8.  Review and Launch : </a:t>
            </a:r>
            <a:r>
              <a:rPr lang="en-US" dirty="0" smtClean="0"/>
              <a:t>Check all the details of your campaign and then launch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934850" cy="446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Q3) Run any type of </a:t>
            </a:r>
            <a:r>
              <a:rPr lang="en-US" sz="2400" dirty="0" err="1" smtClean="0"/>
              <a:t>google</a:t>
            </a:r>
            <a:r>
              <a:rPr lang="en-US" sz="2400" dirty="0" smtClean="0"/>
              <a:t> video ad campaign (It’s not compulsory to spend money, creating a campaign is important)</a:t>
            </a:r>
            <a:endParaRPr lang="en-US" sz="2400" dirty="0"/>
          </a:p>
        </p:txBody>
      </p:sp>
      <p:pic>
        <p:nvPicPr>
          <p:cNvPr id="6" name="Content Placeholder 5" descr="download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4968552" cy="410358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285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Search Engine Marketing</vt:lpstr>
      <vt:lpstr>Q1) Carefully examine the image attached below and answer the following questions</vt:lpstr>
      <vt:lpstr>Slide 3</vt:lpstr>
      <vt:lpstr>Q2) Run a Google Search Ad campaign for a blog post on a website. (It’s not compulsory to spend money, creating a campaign is important)</vt:lpstr>
      <vt:lpstr>Slide 5</vt:lpstr>
      <vt:lpstr>Q3) Run any type of google video ad campaign (It’s not compulsory to spend money, creating a campaign is important)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Marketing</dc:title>
  <dc:creator>G.N.K</dc:creator>
  <cp:lastModifiedBy>G.N.K</cp:lastModifiedBy>
  <cp:revision>1</cp:revision>
  <dcterms:created xsi:type="dcterms:W3CDTF">2024-05-05T00:19:05Z</dcterms:created>
  <dcterms:modified xsi:type="dcterms:W3CDTF">2024-05-05T07:22:40Z</dcterms:modified>
</cp:coreProperties>
</file>