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8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0C85E-7097-477D-A79C-54DAAF9590D0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C85E-7097-477D-A79C-54DAAF9590D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6FFE-1125-4A05-92AA-8CA4491E06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Media Marketing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Major Project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Q1. Create a </a:t>
            </a:r>
            <a:r>
              <a:rPr lang="en-US" sz="2800" b="1" dirty="0" err="1" smtClean="0"/>
              <a:t>Facebook</a:t>
            </a:r>
            <a:r>
              <a:rPr lang="en-US" sz="2800" b="1" dirty="0" smtClean="0"/>
              <a:t> ads account and paste the </a:t>
            </a:r>
            <a:r>
              <a:rPr lang="en-US" sz="2800" b="1" dirty="0" err="1" smtClean="0"/>
              <a:t>Facebook</a:t>
            </a:r>
            <a:r>
              <a:rPr lang="en-US" sz="2800" b="1" dirty="0" smtClean="0"/>
              <a:t> Account ID/Ad manager ID here.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Gnk</a:t>
            </a:r>
            <a:r>
              <a:rPr lang="en-US" dirty="0"/>
              <a:t> (1478707929728292)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Q2) Create an ad for </a:t>
            </a:r>
            <a:r>
              <a:rPr lang="en-US" sz="2800" b="1" dirty="0" err="1" smtClean="0"/>
              <a:t>Facebook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Instagram</a:t>
            </a:r>
            <a:r>
              <a:rPr lang="en-US" sz="2800" b="1" dirty="0" smtClean="0"/>
              <a:t> for any one of the following: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● Digital Marketing Course </a:t>
            </a:r>
          </a:p>
          <a:p>
            <a:pPr>
              <a:buNone/>
            </a:pPr>
            <a:r>
              <a:rPr lang="en-US" sz="2000" dirty="0" smtClean="0"/>
              <a:t>● 2 BHK flats for sale </a:t>
            </a:r>
          </a:p>
          <a:p>
            <a:pPr>
              <a:buNone/>
            </a:pPr>
            <a:r>
              <a:rPr lang="en-US" sz="2000" dirty="0" smtClean="0"/>
              <a:t>● Gaming laptop </a:t>
            </a:r>
          </a:p>
          <a:p>
            <a:pPr>
              <a:buNone/>
            </a:pPr>
            <a:r>
              <a:rPr lang="en-US" sz="2000" dirty="0" smtClean="0"/>
              <a:t>● Packaged juice </a:t>
            </a:r>
            <a:endParaRPr lang="en-US" sz="2000" dirty="0"/>
          </a:p>
        </p:txBody>
      </p:sp>
      <p:pic>
        <p:nvPicPr>
          <p:cNvPr id="4" name="Picture 3" descr="Facebook ad manager (10)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556792"/>
            <a:ext cx="8316416" cy="47611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 smtClean="0"/>
              <a:t>Q3) Create a lead generation Ad for any one of the following: 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Ad Title:</a:t>
            </a:r>
            <a:r>
              <a:rPr lang="en-US" dirty="0"/>
              <a:t> </a:t>
            </a:r>
            <a:r>
              <a:rPr lang="en-US" dirty="0" smtClean="0"/>
              <a:t>"Get </a:t>
            </a:r>
            <a:r>
              <a:rPr lang="en-US" dirty="0"/>
              <a:t>Started with Our Free Digital Marketing Course!"</a:t>
            </a:r>
          </a:p>
          <a:p>
            <a:r>
              <a:rPr lang="en-US" b="1" dirty="0"/>
              <a:t>Ad Copy:</a:t>
            </a:r>
            <a:r>
              <a:rPr lang="en-US" dirty="0"/>
              <a:t> Ready to </a:t>
            </a:r>
            <a:r>
              <a:rPr lang="en-US" dirty="0" smtClean="0"/>
              <a:t>kick start </a:t>
            </a:r>
            <a:r>
              <a:rPr lang="en-US" dirty="0"/>
              <a:t>your journey into the world of digital marketing? Sign up now for our FREE Digital Marketing Course and gain valuable insights and skills to elevate your career. Whether you're a novice or seasoned professional, our course offers:</a:t>
            </a:r>
          </a:p>
          <a:p>
            <a:r>
              <a:rPr lang="en-US" dirty="0"/>
              <a:t>✅ Comprehensive modules covering SEO, PPC, Social Media Marketing, and more. </a:t>
            </a:r>
            <a:endParaRPr lang="en-US" dirty="0" smtClean="0"/>
          </a:p>
          <a:p>
            <a:r>
              <a:rPr lang="en-US" dirty="0" smtClean="0"/>
              <a:t>✅ </a:t>
            </a:r>
            <a:r>
              <a:rPr lang="en-US" dirty="0"/>
              <a:t>Interactive learning materials and quizzes to reinforce your knowledge. </a:t>
            </a:r>
            <a:endParaRPr lang="en-US" dirty="0" smtClean="0"/>
          </a:p>
          <a:p>
            <a:r>
              <a:rPr lang="en-US" dirty="0" smtClean="0"/>
              <a:t>✅ </a:t>
            </a:r>
            <a:r>
              <a:rPr lang="en-US" dirty="0"/>
              <a:t>Expert guidance from industry professionals with years of experience. </a:t>
            </a:r>
            <a:endParaRPr lang="en-US" dirty="0" smtClean="0"/>
          </a:p>
          <a:p>
            <a:r>
              <a:rPr lang="en-US" dirty="0" smtClean="0"/>
              <a:t>✅ </a:t>
            </a:r>
            <a:r>
              <a:rPr lang="en-US" dirty="0"/>
              <a:t>Flexible online learning options to fit your schedule.</a:t>
            </a:r>
          </a:p>
          <a:p>
            <a:r>
              <a:rPr lang="en-US" dirty="0"/>
              <a:t>Don't miss out on this opportunity to invest in yourself. Join thousands of learners already benefiting from our course</a:t>
            </a:r>
            <a:r>
              <a:rPr lang="en-US" dirty="0" smtClean="0"/>
              <a:t>!</a:t>
            </a:r>
          </a:p>
          <a:p>
            <a:endParaRPr lang="en-US" dirty="0"/>
          </a:p>
          <a:p>
            <a:r>
              <a:rPr lang="en-US" b="1" dirty="0"/>
              <a:t>Call to Action (CTA):</a:t>
            </a:r>
            <a:r>
              <a:rPr lang="en-US" dirty="0"/>
              <a:t> "Sign Up for Free</a:t>
            </a:r>
            <a:r>
              <a:rPr lang="en-US" dirty="0" smtClean="0"/>
              <a:t>!"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Image</a:t>
            </a:r>
            <a:r>
              <a:rPr lang="en-US" sz="2000" b="1" dirty="0"/>
              <a:t>:</a:t>
            </a:r>
            <a:r>
              <a:rPr lang="en-US" sz="2000" dirty="0"/>
              <a:t> An engaging image featuring a person using a laptop or tablet, surrounded by digital marketing icons and graphics, indicating the dynamic and evolving nature of the field.</a:t>
            </a:r>
          </a:p>
          <a:p>
            <a:r>
              <a:rPr lang="en-US" sz="2000" b="1" dirty="0"/>
              <a:t>Platform:</a:t>
            </a:r>
            <a:r>
              <a:rPr lang="en-US" sz="2000" dirty="0"/>
              <a:t> This ad can be run on </a:t>
            </a:r>
            <a:r>
              <a:rPr lang="en-US" sz="2000" dirty="0" err="1"/>
              <a:t>Facebook</a:t>
            </a:r>
            <a:r>
              <a:rPr lang="en-US" sz="2000" dirty="0"/>
              <a:t> and </a:t>
            </a:r>
            <a:r>
              <a:rPr lang="en-US" sz="2000" dirty="0" err="1"/>
              <a:t>Instagram</a:t>
            </a:r>
            <a:r>
              <a:rPr lang="en-US" sz="2000" dirty="0"/>
              <a:t> to target individuals interested in digital marketing, career advancement, or personal development.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Q4) Create a free trial account with ZOHO social and perform the following tasks: </a:t>
            </a:r>
            <a:br>
              <a:rPr lang="en-US" sz="2000" dirty="0" smtClean="0"/>
            </a:br>
            <a:r>
              <a:rPr lang="en-US" sz="2000" dirty="0" smtClean="0"/>
              <a:t> ● Create a content calendar (attach a screenshot)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● Connect any 2 social media channels (attach a screenshot)</a:t>
            </a:r>
            <a:endParaRPr lang="en-US" sz="2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300</Words>
  <Application>Microsoft Office PowerPoint</Application>
  <PresentationFormat>On-screen Show (4:3)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Social Media Marketing </vt:lpstr>
      <vt:lpstr>Q1. Create a Facebook ads account and paste the Facebook Account ID/Ad manager ID here.</vt:lpstr>
      <vt:lpstr>Q2) Create an ad for Facebook and Instagram for any one of the following:</vt:lpstr>
      <vt:lpstr>Q3) Create a lead generation Ad for any one of the following: </vt:lpstr>
      <vt:lpstr>Slide 5</vt:lpstr>
      <vt:lpstr>Q4) Create a free trial account with ZOHO social and perform the following tasks:   ● Create a content calendar (attach a screenshot)</vt:lpstr>
      <vt:lpstr>● Connect any 2 social media channels (attach a screenshot)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Marketing </dc:title>
  <dc:creator>G.N.K</dc:creator>
  <cp:lastModifiedBy>G.N.K</cp:lastModifiedBy>
  <cp:revision>1</cp:revision>
  <dcterms:created xsi:type="dcterms:W3CDTF">2024-05-07T06:08:24Z</dcterms:created>
  <dcterms:modified xsi:type="dcterms:W3CDTF">2024-05-09T06:29:17Z</dcterms:modified>
</cp:coreProperties>
</file>