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hopy/+wmTJWcEOfxcKGWTqmco5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f6b1df2c02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f6b1df2c0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f6b1df2c0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f6b1df2c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2" name="Shape 12"/>
        <p:cNvGrpSpPr/>
        <p:nvPr/>
      </p:nvGrpSpPr>
      <p:grpSpPr>
        <a:xfrm>
          <a:off x="0" y="0"/>
          <a:ext cx="0" cy="0"/>
          <a:chOff x="0" y="0"/>
          <a:chExt cx="0" cy="0"/>
        </a:xfrm>
      </p:grpSpPr>
      <p:pic>
        <p:nvPicPr>
          <p:cNvPr descr="HD-ShadowLong.png" id="13" name="Google Shape;13;p10"/>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4" name="Google Shape;14;p10"/>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15" name="Google Shape;15;p10"/>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0"/>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0"/>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0"/>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 name="Google Shape;19;p1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panorámica con descripción">
  <p:cSld name="Imagen panorámica con descripción">
    <p:spTree>
      <p:nvGrpSpPr>
        <p:cNvPr id="103" name="Shape 103"/>
        <p:cNvGrpSpPr/>
        <p:nvPr/>
      </p:nvGrpSpPr>
      <p:grpSpPr>
        <a:xfrm>
          <a:off x="0" y="0"/>
          <a:ext cx="0" cy="0"/>
          <a:chOff x="0" y="0"/>
          <a:chExt cx="0" cy="0"/>
        </a:xfrm>
      </p:grpSpPr>
      <p:pic>
        <p:nvPicPr>
          <p:cNvPr descr="HD-ShadowLong.png" id="104" name="Google Shape;104;p19"/>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05" name="Google Shape;105;p19"/>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06" name="Google Shape;106;p19"/>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9"/>
          <p:cNvSpPr/>
          <p:nvPr>
            <p:ph idx="2" type="pic"/>
          </p:nvPr>
        </p:nvSpPr>
        <p:spPr>
          <a:xfrm>
            <a:off x="680322" y="609597"/>
            <a:ext cx="9613859" cy="3589575"/>
          </a:xfrm>
          <a:prstGeom prst="rect">
            <a:avLst/>
          </a:prstGeom>
          <a:noFill/>
          <a:ln>
            <a:noFill/>
          </a:ln>
          <a:effectLst>
            <a:outerShdw blurRad="76200" rotWithShape="0" algn="tl" dir="5040000" dist="63500">
              <a:srgbClr val="000000">
                <a:alpha val="40784"/>
              </a:srgbClr>
            </a:outerShdw>
          </a:effectLst>
        </p:spPr>
      </p:sp>
      <p:sp>
        <p:nvSpPr>
          <p:cNvPr id="110" name="Google Shape;110;p19"/>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1" name="Google Shape;111;p1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9"/>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escripción">
  <p:cSld name="Título y descripción">
    <p:spTree>
      <p:nvGrpSpPr>
        <p:cNvPr id="114" name="Shape 114"/>
        <p:cNvGrpSpPr/>
        <p:nvPr/>
      </p:nvGrpSpPr>
      <p:grpSpPr>
        <a:xfrm>
          <a:off x="0" y="0"/>
          <a:ext cx="0" cy="0"/>
          <a:chOff x="0" y="0"/>
          <a:chExt cx="0" cy="0"/>
        </a:xfrm>
      </p:grpSpPr>
      <p:pic>
        <p:nvPicPr>
          <p:cNvPr descr="HD-ShadowLong.png" id="115" name="Google Shape;115;p20"/>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16" name="Google Shape;116;p20"/>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17" name="Google Shape;117;p20"/>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0"/>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1" name="Google Shape;121;p2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0"/>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descripción">
  <p:cSld name="Cita con descripción">
    <p:spTree>
      <p:nvGrpSpPr>
        <p:cNvPr id="124" name="Shape 124"/>
        <p:cNvGrpSpPr/>
        <p:nvPr/>
      </p:nvGrpSpPr>
      <p:grpSpPr>
        <a:xfrm>
          <a:off x="0" y="0"/>
          <a:ext cx="0" cy="0"/>
          <a:chOff x="0" y="0"/>
          <a:chExt cx="0" cy="0"/>
        </a:xfrm>
      </p:grpSpPr>
      <p:pic>
        <p:nvPicPr>
          <p:cNvPr descr="HD-ShadowLong.png" id="125" name="Google Shape;125;p21"/>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6" name="Google Shape;126;p21"/>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7" name="Google Shape;127;p21"/>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1"/>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1" name="Google Shape;131;p21"/>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2" name="Google Shape;132;p2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1"/>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
        <p:nvSpPr>
          <p:cNvPr id="135" name="Google Shape;135;p21"/>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7200"/>
              <a:buFont typeface="Trebuchet MS"/>
              <a:buNone/>
            </a:pPr>
            <a:r>
              <a:rPr b="0" i="0" lang="es-ES" sz="7200" u="none" cap="none" strike="noStrike">
                <a:solidFill>
                  <a:schemeClr val="lt1"/>
                </a:solidFill>
                <a:latin typeface="Trebuchet MS"/>
                <a:ea typeface="Trebuchet MS"/>
                <a:cs typeface="Trebuchet MS"/>
                <a:sym typeface="Trebuchet MS"/>
              </a:rPr>
              <a:t>“</a:t>
            </a:r>
            <a:endParaRPr/>
          </a:p>
        </p:txBody>
      </p:sp>
      <p:sp>
        <p:nvSpPr>
          <p:cNvPr id="136" name="Google Shape;136;p21"/>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7200"/>
              <a:buFont typeface="Trebuchet MS"/>
              <a:buNone/>
            </a:pPr>
            <a:r>
              <a:rPr b="0" i="0" lang="es-ES" sz="7200" u="none" cap="none" strike="noStrik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137" name="Shape 137"/>
        <p:cNvGrpSpPr/>
        <p:nvPr/>
      </p:nvGrpSpPr>
      <p:grpSpPr>
        <a:xfrm>
          <a:off x="0" y="0"/>
          <a:ext cx="0" cy="0"/>
          <a:chOff x="0" y="0"/>
          <a:chExt cx="0" cy="0"/>
        </a:xfrm>
      </p:grpSpPr>
      <p:pic>
        <p:nvPicPr>
          <p:cNvPr descr="HD-ShadowLong.png" id="138" name="Google Shape;138;p22"/>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39" name="Google Shape;139;p22"/>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40" name="Google Shape;140;p22"/>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22"/>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4" name="Google Shape;144;p2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2"/>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3">
  <p:cSld name="Columna 3">
    <p:spTree>
      <p:nvGrpSpPr>
        <p:cNvPr id="147" name="Shape 147"/>
        <p:cNvGrpSpPr/>
        <p:nvPr/>
      </p:nvGrpSpPr>
      <p:grpSpPr>
        <a:xfrm>
          <a:off x="0" y="0"/>
          <a:ext cx="0" cy="0"/>
          <a:chOff x="0" y="0"/>
          <a:chExt cx="0" cy="0"/>
        </a:xfrm>
      </p:grpSpPr>
      <p:pic>
        <p:nvPicPr>
          <p:cNvPr descr="HD-ShadowLong.png" id="148" name="Google Shape;148;p2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49" name="Google Shape;149;p2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50" name="Google Shape;150;p2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23"/>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4" name="Google Shape;154;p23"/>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5" name="Google Shape;155;p23"/>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6" name="Google Shape;156;p23"/>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7" name="Google Shape;157;p23"/>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23"/>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9" name="Google Shape;159;p2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2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de imagen 3">
  <p:cSld name="Columna de imagen 3">
    <p:spTree>
      <p:nvGrpSpPr>
        <p:cNvPr id="162" name="Shape 162"/>
        <p:cNvGrpSpPr/>
        <p:nvPr/>
      </p:nvGrpSpPr>
      <p:grpSpPr>
        <a:xfrm>
          <a:off x="0" y="0"/>
          <a:ext cx="0" cy="0"/>
          <a:chOff x="0" y="0"/>
          <a:chExt cx="0" cy="0"/>
        </a:xfrm>
      </p:grpSpPr>
      <p:pic>
        <p:nvPicPr>
          <p:cNvPr descr="HD-ShadowLong.png" id="163" name="Google Shape;163;p24"/>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64" name="Google Shape;164;p24"/>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5" name="Google Shape;165;p24"/>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24"/>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9" name="Google Shape;169;p24"/>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0" name="Google Shape;170;p24"/>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1" name="Google Shape;171;p24"/>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2" name="Google Shape;172;p24"/>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3" name="Google Shape;173;p24"/>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4" name="Google Shape;174;p24"/>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5" name="Google Shape;175;p24"/>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6" name="Google Shape;176;p24"/>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7" name="Google Shape;177;p2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2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2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80" name="Shape 180"/>
        <p:cNvGrpSpPr/>
        <p:nvPr/>
      </p:nvGrpSpPr>
      <p:grpSpPr>
        <a:xfrm>
          <a:off x="0" y="0"/>
          <a:ext cx="0" cy="0"/>
          <a:chOff x="0" y="0"/>
          <a:chExt cx="0" cy="0"/>
        </a:xfrm>
      </p:grpSpPr>
      <p:pic>
        <p:nvPicPr>
          <p:cNvPr descr="HD-ShadowLong.png" id="181" name="Google Shape;181;p2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82" name="Google Shape;182;p2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83" name="Google Shape;183;p2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25"/>
          <p:cNvSpPr txBox="1"/>
          <p:nvPr>
            <p:ph idx="1" type="body"/>
          </p:nvPr>
        </p:nvSpPr>
        <p:spPr>
          <a:xfrm rot="5400000">
            <a:off x="3687594" y="-670400"/>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2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2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2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90" name="Shape 190"/>
        <p:cNvGrpSpPr/>
        <p:nvPr/>
      </p:nvGrpSpPr>
      <p:grpSpPr>
        <a:xfrm>
          <a:off x="0" y="0"/>
          <a:ext cx="0" cy="0"/>
          <a:chOff x="0" y="0"/>
          <a:chExt cx="0" cy="0"/>
        </a:xfrm>
      </p:grpSpPr>
      <p:sp>
        <p:nvSpPr>
          <p:cNvPr id="191" name="Google Shape;191;p26"/>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26"/>
          <p:cNvSpPr txBox="1"/>
          <p:nvPr>
            <p:ph idx="1" type="body"/>
          </p:nvPr>
        </p:nvSpPr>
        <p:spPr>
          <a:xfrm rot="5400000">
            <a:off x="2452030"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5" name="Google Shape;195;p26"/>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26"/>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26"/>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b="0" i="0" sz="3600" u="none" cap="none" strike="noStrike">
                <a:solidFill>
                  <a:schemeClr val="lt1"/>
                </a:solidFill>
                <a:latin typeface="Trebuchet MS"/>
                <a:ea typeface="Trebuchet MS"/>
                <a:cs typeface="Trebuchet MS"/>
                <a:sym typeface="Trebuchet MS"/>
              </a:defRPr>
            </a:lvl1pPr>
            <a:lvl2pPr indent="0" lvl="1" marL="0" algn="ctr">
              <a:spcBef>
                <a:spcPts val="0"/>
              </a:spcBef>
              <a:buNone/>
              <a:defRPr b="0" i="0" sz="3600" u="none" cap="none" strike="noStrike">
                <a:solidFill>
                  <a:schemeClr val="lt1"/>
                </a:solidFill>
                <a:latin typeface="Trebuchet MS"/>
                <a:ea typeface="Trebuchet MS"/>
                <a:cs typeface="Trebuchet MS"/>
                <a:sym typeface="Trebuchet MS"/>
              </a:defRPr>
            </a:lvl2pPr>
            <a:lvl3pPr indent="0" lvl="2" marL="0" algn="ctr">
              <a:spcBef>
                <a:spcPts val="0"/>
              </a:spcBef>
              <a:buNone/>
              <a:defRPr b="0" i="0" sz="3600" u="none" cap="none" strike="noStrike">
                <a:solidFill>
                  <a:schemeClr val="lt1"/>
                </a:solidFill>
                <a:latin typeface="Trebuchet MS"/>
                <a:ea typeface="Trebuchet MS"/>
                <a:cs typeface="Trebuchet MS"/>
                <a:sym typeface="Trebuchet MS"/>
              </a:defRPr>
            </a:lvl3pPr>
            <a:lvl4pPr indent="0" lvl="3" marL="0" algn="ctr">
              <a:spcBef>
                <a:spcPts val="0"/>
              </a:spcBef>
              <a:buNone/>
              <a:defRPr b="0" i="0" sz="3600" u="none" cap="none" strike="noStrike">
                <a:solidFill>
                  <a:schemeClr val="lt1"/>
                </a:solidFill>
                <a:latin typeface="Trebuchet MS"/>
                <a:ea typeface="Trebuchet MS"/>
                <a:cs typeface="Trebuchet MS"/>
                <a:sym typeface="Trebuchet MS"/>
              </a:defRPr>
            </a:lvl4pPr>
            <a:lvl5pPr indent="0" lvl="4" marL="0" algn="ctr">
              <a:spcBef>
                <a:spcPts val="0"/>
              </a:spcBef>
              <a:buNone/>
              <a:defRPr b="0" i="0" sz="3600" u="none" cap="none" strike="noStrike">
                <a:solidFill>
                  <a:schemeClr val="lt1"/>
                </a:solidFill>
                <a:latin typeface="Trebuchet MS"/>
                <a:ea typeface="Trebuchet MS"/>
                <a:cs typeface="Trebuchet MS"/>
                <a:sym typeface="Trebuchet MS"/>
              </a:defRPr>
            </a:lvl5pPr>
            <a:lvl6pPr indent="0" lvl="5" marL="0" algn="ctr">
              <a:spcBef>
                <a:spcPts val="0"/>
              </a:spcBef>
              <a:buNone/>
              <a:defRPr b="0" i="0" sz="3600" u="none" cap="none" strike="noStrike">
                <a:solidFill>
                  <a:schemeClr val="lt1"/>
                </a:solidFill>
                <a:latin typeface="Trebuchet MS"/>
                <a:ea typeface="Trebuchet MS"/>
                <a:cs typeface="Trebuchet MS"/>
                <a:sym typeface="Trebuchet MS"/>
              </a:defRPr>
            </a:lvl6pPr>
            <a:lvl7pPr indent="0" lvl="6" marL="0" algn="ctr">
              <a:spcBef>
                <a:spcPts val="0"/>
              </a:spcBef>
              <a:buNone/>
              <a:defRPr b="0" i="0" sz="3600" u="none" cap="none" strike="noStrike">
                <a:solidFill>
                  <a:schemeClr val="lt1"/>
                </a:solidFill>
                <a:latin typeface="Trebuchet MS"/>
                <a:ea typeface="Trebuchet MS"/>
                <a:cs typeface="Trebuchet MS"/>
                <a:sym typeface="Trebuchet MS"/>
              </a:defRPr>
            </a:lvl7pPr>
            <a:lvl8pPr indent="0" lvl="7" marL="0" algn="ctr">
              <a:spcBef>
                <a:spcPts val="0"/>
              </a:spcBef>
              <a:buNone/>
              <a:defRPr b="0" i="0" sz="3600" u="none" cap="none" strike="noStrike">
                <a:solidFill>
                  <a:schemeClr val="lt1"/>
                </a:solidFill>
                <a:latin typeface="Trebuchet MS"/>
                <a:ea typeface="Trebuchet MS"/>
                <a:cs typeface="Trebuchet MS"/>
                <a:sym typeface="Trebuchet MS"/>
              </a:defRPr>
            </a:lvl8pPr>
            <a:lvl9pPr indent="0" lvl="8" marL="0" algn="ctr">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2" name="Shape 22"/>
        <p:cNvGrpSpPr/>
        <p:nvPr/>
      </p:nvGrpSpPr>
      <p:grpSpPr>
        <a:xfrm>
          <a:off x="0" y="0"/>
          <a:ext cx="0" cy="0"/>
          <a:chOff x="0" y="0"/>
          <a:chExt cx="0" cy="0"/>
        </a:xfrm>
      </p:grpSpPr>
      <p:pic>
        <p:nvPicPr>
          <p:cNvPr descr="HD-ShadowLong.png" id="23" name="Google Shape;23;p1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4" name="Google Shape;24;p1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5" name="Google Shape;25;p11"/>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1"/>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 name="Google Shape;29;p1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2" name="Shape 32"/>
        <p:cNvGrpSpPr/>
        <p:nvPr/>
      </p:nvGrpSpPr>
      <p:grpSpPr>
        <a:xfrm>
          <a:off x="0" y="0"/>
          <a:ext cx="0" cy="0"/>
          <a:chOff x="0" y="0"/>
          <a:chExt cx="0" cy="0"/>
        </a:xfrm>
      </p:grpSpPr>
      <p:pic>
        <p:nvPicPr>
          <p:cNvPr descr="HD-ShadowLong.png" id="33" name="Google Shape;33;p12"/>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34" name="Google Shape;34;p12"/>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35" name="Google Shape;35;p12"/>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2"/>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2"/>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2"/>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9" name="Google Shape;39;p1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2"/>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2" name="Shape 42"/>
        <p:cNvGrpSpPr/>
        <p:nvPr/>
      </p:nvGrpSpPr>
      <p:grpSpPr>
        <a:xfrm>
          <a:off x="0" y="0"/>
          <a:ext cx="0" cy="0"/>
          <a:chOff x="0" y="0"/>
          <a:chExt cx="0" cy="0"/>
        </a:xfrm>
      </p:grpSpPr>
      <p:pic>
        <p:nvPicPr>
          <p:cNvPr descr="HD-ShadowLong.png" id="43" name="Google Shape;43;p1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44" name="Google Shape;44;p1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45" name="Google Shape;45;p1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3"/>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13"/>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0" name="Google Shape;50;p1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3" name="Shape 53"/>
        <p:cNvGrpSpPr/>
        <p:nvPr/>
      </p:nvGrpSpPr>
      <p:grpSpPr>
        <a:xfrm>
          <a:off x="0" y="0"/>
          <a:ext cx="0" cy="0"/>
          <a:chOff x="0" y="0"/>
          <a:chExt cx="0" cy="0"/>
        </a:xfrm>
      </p:grpSpPr>
      <p:pic>
        <p:nvPicPr>
          <p:cNvPr descr="HD-ShadowLong.png" id="54" name="Google Shape;54;p14"/>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55" name="Google Shape;55;p14"/>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56" name="Google Shape;56;p14"/>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0" name="Google Shape;60;p14"/>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1" name="Google Shape;61;p14"/>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2" name="Google Shape;62;p14"/>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3" name="Google Shape;63;p1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6" name="Shape 66"/>
        <p:cNvGrpSpPr/>
        <p:nvPr/>
      </p:nvGrpSpPr>
      <p:grpSpPr>
        <a:xfrm>
          <a:off x="0" y="0"/>
          <a:ext cx="0" cy="0"/>
          <a:chOff x="0" y="0"/>
          <a:chExt cx="0" cy="0"/>
        </a:xfrm>
      </p:grpSpPr>
      <p:pic>
        <p:nvPicPr>
          <p:cNvPr descr="HD-ShadowLong.png" id="67" name="Google Shape;67;p1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68" name="Google Shape;68;p1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9" name="Google Shape;69;p1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75" name="Shape 75"/>
        <p:cNvGrpSpPr/>
        <p:nvPr/>
      </p:nvGrpSpPr>
      <p:grpSpPr>
        <a:xfrm>
          <a:off x="0" y="0"/>
          <a:ext cx="0" cy="0"/>
          <a:chOff x="0" y="0"/>
          <a:chExt cx="0" cy="0"/>
        </a:xfrm>
      </p:grpSpPr>
      <p:pic>
        <p:nvPicPr>
          <p:cNvPr descr="HD-ShadowShort.png" id="76" name="Google Shape;76;p16"/>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77" name="Google Shape;77;p1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81" name="Shape 81"/>
        <p:cNvGrpSpPr/>
        <p:nvPr/>
      </p:nvGrpSpPr>
      <p:grpSpPr>
        <a:xfrm>
          <a:off x="0" y="0"/>
          <a:ext cx="0" cy="0"/>
          <a:chOff x="0" y="0"/>
          <a:chExt cx="0" cy="0"/>
        </a:xfrm>
      </p:grpSpPr>
      <p:pic>
        <p:nvPicPr>
          <p:cNvPr descr="HD-ShadowLong.png" id="82" name="Google Shape;82;p1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83" name="Google Shape;83;p1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84" name="Google Shape;84;p1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7"/>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8" name="Google Shape;88;p17"/>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92" name="Shape 92"/>
        <p:cNvGrpSpPr/>
        <p:nvPr/>
      </p:nvGrpSpPr>
      <p:grpSpPr>
        <a:xfrm>
          <a:off x="0" y="0"/>
          <a:ext cx="0" cy="0"/>
          <a:chOff x="0" y="0"/>
          <a:chExt cx="0" cy="0"/>
        </a:xfrm>
      </p:grpSpPr>
      <p:pic>
        <p:nvPicPr>
          <p:cNvPr descr="HD-ShadowLong.png" id="93" name="Google Shape;93;p18"/>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94" name="Google Shape;94;p18"/>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5" name="Google Shape;95;p18"/>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8"/>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784"/>
              </a:srgbClr>
            </a:outerShdw>
          </a:effectLst>
        </p:spPr>
      </p:sp>
      <p:sp>
        <p:nvSpPr>
          <p:cNvPr id="99" name="Google Shape;99;p18"/>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0" name="Google Shape;100;p1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5" name="Shape 5"/>
        <p:cNvGrpSpPr/>
        <p:nvPr/>
      </p:nvGrpSpPr>
      <p:grpSpPr>
        <a:xfrm>
          <a:off x="0" y="0"/>
          <a:ext cx="0" cy="0"/>
          <a:chOff x="0" y="0"/>
          <a:chExt cx="0" cy="0"/>
        </a:xfrm>
      </p:grpSpPr>
      <p:pic>
        <p:nvPicPr>
          <p:cNvPr descr="hashOverlay-FullResolve.png" id="6" name="Google Shape;6;p9"/>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7" name="Google Shape;7;p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9"/>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9" name="Google Shape;9;p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0" name="Google Shape;10;p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1" name="Google Shape;11;p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3600" u="none" cap="none" strike="noStrike">
                <a:solidFill>
                  <a:schemeClr val="lt1"/>
                </a:solidFill>
                <a:latin typeface="Trebuchet MS"/>
                <a:ea typeface="Trebuchet MS"/>
                <a:cs typeface="Trebuchet MS"/>
                <a:sym typeface="Trebuchet MS"/>
              </a:defRPr>
            </a:lvl1pPr>
            <a:lvl2pPr indent="0" lvl="1" marL="0" marR="0" rtl="0" algn="l">
              <a:spcBef>
                <a:spcPts val="0"/>
              </a:spcBef>
              <a:buNone/>
              <a:defRPr b="0" i="0" sz="3600" u="none" cap="none" strike="noStrike">
                <a:solidFill>
                  <a:schemeClr val="lt1"/>
                </a:solidFill>
                <a:latin typeface="Trebuchet MS"/>
                <a:ea typeface="Trebuchet MS"/>
                <a:cs typeface="Trebuchet MS"/>
                <a:sym typeface="Trebuchet MS"/>
              </a:defRPr>
            </a:lvl2pPr>
            <a:lvl3pPr indent="0" lvl="2" marL="0" marR="0" rtl="0" algn="l">
              <a:spcBef>
                <a:spcPts val="0"/>
              </a:spcBef>
              <a:buNone/>
              <a:defRPr b="0" i="0" sz="3600" u="none" cap="none" strike="noStrike">
                <a:solidFill>
                  <a:schemeClr val="lt1"/>
                </a:solidFill>
                <a:latin typeface="Trebuchet MS"/>
                <a:ea typeface="Trebuchet MS"/>
                <a:cs typeface="Trebuchet MS"/>
                <a:sym typeface="Trebuchet MS"/>
              </a:defRPr>
            </a:lvl3pPr>
            <a:lvl4pPr indent="0" lvl="3" marL="0" marR="0" rtl="0" algn="l">
              <a:spcBef>
                <a:spcPts val="0"/>
              </a:spcBef>
              <a:buNone/>
              <a:defRPr b="0" i="0" sz="3600" u="none" cap="none" strike="noStrike">
                <a:solidFill>
                  <a:schemeClr val="lt1"/>
                </a:solidFill>
                <a:latin typeface="Trebuchet MS"/>
                <a:ea typeface="Trebuchet MS"/>
                <a:cs typeface="Trebuchet MS"/>
                <a:sym typeface="Trebuchet MS"/>
              </a:defRPr>
            </a:lvl4pPr>
            <a:lvl5pPr indent="0" lvl="4" marL="0" marR="0" rtl="0" algn="l">
              <a:spcBef>
                <a:spcPts val="0"/>
              </a:spcBef>
              <a:buNone/>
              <a:defRPr b="0" i="0" sz="3600" u="none" cap="none" strike="noStrike">
                <a:solidFill>
                  <a:schemeClr val="lt1"/>
                </a:solidFill>
                <a:latin typeface="Trebuchet MS"/>
                <a:ea typeface="Trebuchet MS"/>
                <a:cs typeface="Trebuchet MS"/>
                <a:sym typeface="Trebuchet MS"/>
              </a:defRPr>
            </a:lvl5pPr>
            <a:lvl6pPr indent="0" lvl="5" marL="0" marR="0" rtl="0" algn="l">
              <a:spcBef>
                <a:spcPts val="0"/>
              </a:spcBef>
              <a:buNone/>
              <a:defRPr b="0" i="0" sz="3600" u="none" cap="none" strike="noStrike">
                <a:solidFill>
                  <a:schemeClr val="lt1"/>
                </a:solidFill>
                <a:latin typeface="Trebuchet MS"/>
                <a:ea typeface="Trebuchet MS"/>
                <a:cs typeface="Trebuchet MS"/>
                <a:sym typeface="Trebuchet MS"/>
              </a:defRPr>
            </a:lvl6pPr>
            <a:lvl7pPr indent="0" lvl="6" marL="0" marR="0" rtl="0" algn="l">
              <a:spcBef>
                <a:spcPts val="0"/>
              </a:spcBef>
              <a:buNone/>
              <a:defRPr b="0" i="0" sz="3600" u="none" cap="none" strike="noStrike">
                <a:solidFill>
                  <a:schemeClr val="lt1"/>
                </a:solidFill>
                <a:latin typeface="Trebuchet MS"/>
                <a:ea typeface="Trebuchet MS"/>
                <a:cs typeface="Trebuchet MS"/>
                <a:sym typeface="Trebuchet MS"/>
              </a:defRPr>
            </a:lvl7pPr>
            <a:lvl8pPr indent="0" lvl="7" marL="0" marR="0" rtl="0" algn="l">
              <a:spcBef>
                <a:spcPts val="0"/>
              </a:spcBef>
              <a:buNone/>
              <a:defRPr b="0" i="0" sz="3600" u="none" cap="none" strike="noStrike">
                <a:solidFill>
                  <a:schemeClr val="lt1"/>
                </a:solidFill>
                <a:latin typeface="Trebuchet MS"/>
                <a:ea typeface="Trebuchet MS"/>
                <a:cs typeface="Trebuchet MS"/>
                <a:sym typeface="Trebuchet MS"/>
              </a:defRPr>
            </a:lvl8pPr>
            <a:lvl9pPr indent="0" lvl="8" marL="0" marR="0" rtl="0" algn="l">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lt1"/>
              </a:buClr>
              <a:buSzPts val="5400"/>
              <a:buFont typeface="Trebuchet MS"/>
              <a:buNone/>
            </a:pPr>
            <a:r>
              <a:rPr lang="es-ES"/>
              <a:t>Diagramas de Estados</a:t>
            </a:r>
            <a:endParaRPr/>
          </a:p>
        </p:txBody>
      </p:sp>
      <p:sp>
        <p:nvSpPr>
          <p:cNvPr id="203" name="Google Shape;203;p1"/>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000"/>
              <a:buNone/>
            </a:pPr>
            <a:r>
              <a:rPr lang="es-ES"/>
              <a:t>Héctor Luis De Pablo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ES"/>
              <a:t>Ejemplo: registro en un aeropuerto</a:t>
            </a:r>
            <a:endParaRPr/>
          </a:p>
        </p:txBody>
      </p:sp>
      <p:pic>
        <p:nvPicPr>
          <p:cNvPr id="264" name="Google Shape;264;p8"/>
          <p:cNvPicPr preferRelativeResize="0"/>
          <p:nvPr>
            <p:ph idx="1" type="body"/>
          </p:nvPr>
        </p:nvPicPr>
        <p:blipFill rotWithShape="1">
          <a:blip r:embed="rId3">
            <a:alphaModFix/>
          </a:blip>
          <a:srcRect b="0" l="0" r="0" t="0"/>
          <a:stretch/>
        </p:blipFill>
        <p:spPr>
          <a:xfrm>
            <a:off x="523804" y="2683410"/>
            <a:ext cx="9613800" cy="3814200"/>
          </a:xfrm>
          <a:prstGeom prst="rect">
            <a:avLst/>
          </a:prstGeom>
          <a:noFill/>
          <a:ln>
            <a:noFill/>
          </a:ln>
        </p:spPr>
      </p:pic>
      <p:sp>
        <p:nvSpPr>
          <p:cNvPr id="265" name="Google Shape;265;p8"/>
          <p:cNvSpPr/>
          <p:nvPr/>
        </p:nvSpPr>
        <p:spPr>
          <a:xfrm>
            <a:off x="3714675" y="2557588"/>
            <a:ext cx="275400" cy="783000"/>
          </a:xfrm>
          <a:prstGeom prst="upArrow">
            <a:avLst>
              <a:gd fmla="val 50000" name="adj1"/>
              <a:gd fmla="val 50000"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
        <p:nvSpPr>
          <p:cNvPr id="266" name="Google Shape;266;p8"/>
          <p:cNvSpPr/>
          <p:nvPr/>
        </p:nvSpPr>
        <p:spPr>
          <a:xfrm>
            <a:off x="3352125" y="3340600"/>
            <a:ext cx="1000500" cy="9570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
        <p:nvSpPr>
          <p:cNvPr id="267" name="Google Shape;267;p8"/>
          <p:cNvSpPr txBox="1"/>
          <p:nvPr/>
        </p:nvSpPr>
        <p:spPr>
          <a:xfrm>
            <a:off x="3279650" y="2026738"/>
            <a:ext cx="20733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2400">
                <a:solidFill>
                  <a:schemeClr val="lt1"/>
                </a:solidFill>
                <a:latin typeface="Trebuchet MS"/>
                <a:ea typeface="Trebuchet MS"/>
                <a:cs typeface="Trebuchet MS"/>
                <a:sym typeface="Trebuchet MS"/>
              </a:rPr>
              <a:t>Decisión</a:t>
            </a:r>
            <a:endParaRPr sz="2400">
              <a:solidFill>
                <a:schemeClr val="lt1"/>
              </a:solidFill>
              <a:latin typeface="Trebuchet MS"/>
              <a:ea typeface="Trebuchet MS"/>
              <a:cs typeface="Trebuchet MS"/>
              <a:sym typeface="Trebuchet MS"/>
            </a:endParaRPr>
          </a:p>
        </p:txBody>
      </p:sp>
      <p:sp>
        <p:nvSpPr>
          <p:cNvPr id="268" name="Google Shape;268;p8"/>
          <p:cNvSpPr/>
          <p:nvPr/>
        </p:nvSpPr>
        <p:spPr>
          <a:xfrm>
            <a:off x="9282225" y="3065100"/>
            <a:ext cx="594600" cy="1449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
        <p:nvSpPr>
          <p:cNvPr id="269" name="Google Shape;269;p8"/>
          <p:cNvSpPr/>
          <p:nvPr/>
        </p:nvSpPr>
        <p:spPr>
          <a:xfrm>
            <a:off x="9876825" y="3558000"/>
            <a:ext cx="753900" cy="464100"/>
          </a:xfrm>
          <a:prstGeom prst="rightArrow">
            <a:avLst>
              <a:gd fmla="val 50000" name="adj1"/>
              <a:gd fmla="val 50000"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
        <p:nvSpPr>
          <p:cNvPr id="270" name="Google Shape;270;p8"/>
          <p:cNvSpPr txBox="1"/>
          <p:nvPr/>
        </p:nvSpPr>
        <p:spPr>
          <a:xfrm>
            <a:off x="10413150" y="3559200"/>
            <a:ext cx="1681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800">
                <a:solidFill>
                  <a:schemeClr val="lt1"/>
                </a:solidFill>
                <a:latin typeface="Trebuchet MS"/>
                <a:ea typeface="Trebuchet MS"/>
                <a:cs typeface="Trebuchet MS"/>
                <a:sym typeface="Trebuchet MS"/>
              </a:rPr>
              <a:t>Sincronización</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ES"/>
              <a:t>¿Qué son los diagramas de Estados?</a:t>
            </a:r>
            <a:endParaRPr/>
          </a:p>
        </p:txBody>
      </p:sp>
      <p:sp>
        <p:nvSpPr>
          <p:cNvPr id="209" name="Google Shape;209;p2"/>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fontScale="92500" lnSpcReduction="10000"/>
          </a:bodyPr>
          <a:lstStyle/>
          <a:p>
            <a:pPr indent="-255270" lvl="0" marL="228600" rtl="0" algn="l">
              <a:lnSpc>
                <a:spcPct val="100000"/>
              </a:lnSpc>
              <a:spcBef>
                <a:spcPts val="0"/>
              </a:spcBef>
              <a:spcAft>
                <a:spcPts val="0"/>
              </a:spcAft>
              <a:buClr>
                <a:srgbClr val="6EA0B0"/>
              </a:buClr>
              <a:buSzPct val="80000"/>
              <a:buFont typeface="Noto Sans Symbols"/>
              <a:buChar char="•"/>
            </a:pPr>
            <a:r>
              <a:rPr lang="es-ES" sz="3000">
                <a:latin typeface="Arial"/>
                <a:ea typeface="Arial"/>
                <a:cs typeface="Arial"/>
                <a:sym typeface="Arial"/>
              </a:rPr>
              <a:t>Se utilizan para describir el comportamiento de un sistema. </a:t>
            </a:r>
            <a:endParaRPr sz="3000">
              <a:latin typeface="Arial"/>
              <a:ea typeface="Arial"/>
              <a:cs typeface="Arial"/>
              <a:sym typeface="Arial"/>
            </a:endParaRPr>
          </a:p>
          <a:p>
            <a:pPr indent="-255270" lvl="0" marL="228600" rtl="0" algn="l">
              <a:lnSpc>
                <a:spcPct val="100000"/>
              </a:lnSpc>
              <a:spcBef>
                <a:spcPts val="600"/>
              </a:spcBef>
              <a:spcAft>
                <a:spcPts val="0"/>
              </a:spcAft>
              <a:buClr>
                <a:srgbClr val="6EA0B0"/>
              </a:buClr>
              <a:buSzPct val="80000"/>
              <a:buFont typeface="Noto Sans Symbols"/>
              <a:buChar char="•"/>
            </a:pPr>
            <a:r>
              <a:rPr lang="es-ES" sz="3000">
                <a:latin typeface="Arial"/>
                <a:ea typeface="Arial"/>
                <a:cs typeface="Arial"/>
                <a:sym typeface="Arial"/>
              </a:rPr>
              <a:t>Describen todos los estados posibles en los que puede entrar un objeto particular y la manera en que cambia su estado como consecuencia de los eventos que le llegan.</a:t>
            </a:r>
            <a:endParaRPr sz="3000">
              <a:latin typeface="Arial"/>
              <a:ea typeface="Arial"/>
              <a:cs typeface="Arial"/>
              <a:sym typeface="Arial"/>
            </a:endParaRPr>
          </a:p>
          <a:p>
            <a:pPr indent="-255270" lvl="0" marL="228600" rtl="0" algn="l">
              <a:lnSpc>
                <a:spcPct val="100000"/>
              </a:lnSpc>
              <a:spcBef>
                <a:spcPts val="600"/>
              </a:spcBef>
              <a:spcAft>
                <a:spcPts val="0"/>
              </a:spcAft>
              <a:buClr>
                <a:srgbClr val="6EA0B0"/>
              </a:buClr>
              <a:buSzPct val="80000"/>
              <a:buFont typeface="Noto Sans Symbols"/>
              <a:buChar char="•"/>
            </a:pPr>
            <a:r>
              <a:rPr lang="es-ES" sz="3000">
                <a:latin typeface="Arial"/>
                <a:ea typeface="Arial"/>
                <a:cs typeface="Arial"/>
                <a:sym typeface="Arial"/>
              </a:rPr>
              <a:t>Son útiles para los objetos con comportamiento significativo.</a:t>
            </a:r>
            <a:endParaRPr sz="3000">
              <a:latin typeface="Arial"/>
              <a:ea typeface="Arial"/>
              <a:cs typeface="Arial"/>
              <a:sym typeface="Arial"/>
            </a:endParaRPr>
          </a:p>
          <a:p>
            <a:pPr indent="-255270" lvl="0" marL="228600" rtl="0" algn="l">
              <a:lnSpc>
                <a:spcPct val="100000"/>
              </a:lnSpc>
              <a:spcBef>
                <a:spcPts val="600"/>
              </a:spcBef>
              <a:spcAft>
                <a:spcPts val="0"/>
              </a:spcAft>
              <a:buClr>
                <a:srgbClr val="6EA0B0"/>
              </a:buClr>
              <a:buSzPct val="80000"/>
              <a:buFont typeface="Noto Sans Symbols"/>
              <a:buChar char="•"/>
            </a:pPr>
            <a:r>
              <a:rPr lang="es-ES" sz="3000">
                <a:latin typeface="Arial"/>
                <a:ea typeface="Arial"/>
                <a:cs typeface="Arial"/>
                <a:sym typeface="Arial"/>
              </a:rPr>
              <a:t>Generalmente se dibujan para una sola clase.</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f6b1df2c02_0_5"/>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ES"/>
              <a:t>Ejemplo clase Pedido</a:t>
            </a:r>
            <a:endParaRPr/>
          </a:p>
        </p:txBody>
      </p:sp>
      <p:sp>
        <p:nvSpPr>
          <p:cNvPr id="215" name="Google Shape;215;g2f6b1df2c02_0_5"/>
          <p:cNvSpPr txBox="1"/>
          <p:nvPr>
            <p:ph idx="1" type="body"/>
          </p:nvPr>
        </p:nvSpPr>
        <p:spPr>
          <a:xfrm>
            <a:off x="680325" y="2336874"/>
            <a:ext cx="9613800" cy="2062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s-ES"/>
              <a:t>Un pedido tiene un estado inicial que es creado. A partir de ahí un pedido pasa por los estados pagado, enviado y entregado. O un pedido puede pasar automáticamente a un estado cancelado. </a:t>
            </a:r>
            <a:endParaRPr/>
          </a:p>
        </p:txBody>
      </p:sp>
      <p:pic>
        <p:nvPicPr>
          <p:cNvPr id="216" name="Google Shape;216;g2f6b1df2c02_0_5"/>
          <p:cNvPicPr preferRelativeResize="0"/>
          <p:nvPr/>
        </p:nvPicPr>
        <p:blipFill>
          <a:blip r:embed="rId3">
            <a:alphaModFix/>
          </a:blip>
          <a:stretch>
            <a:fillRect/>
          </a:stretch>
        </p:blipFill>
        <p:spPr>
          <a:xfrm>
            <a:off x="2908676" y="3435025"/>
            <a:ext cx="5768127" cy="3277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ES"/>
              <a:t>Elementos: Estados</a:t>
            </a:r>
            <a:endParaRPr/>
          </a:p>
        </p:txBody>
      </p:sp>
      <p:sp>
        <p:nvSpPr>
          <p:cNvPr id="222" name="Google Shape;222;p3"/>
          <p:cNvSpPr txBox="1"/>
          <p:nvPr>
            <p:ph idx="1" type="body"/>
          </p:nvPr>
        </p:nvSpPr>
        <p:spPr>
          <a:xfrm>
            <a:off x="680321" y="2336873"/>
            <a:ext cx="5415679"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s-ES"/>
              <a:t>Son el componente principal de un diagrama de estado. Cada estado real se muestra siempre en un rectángulo de esquinas redondeadas. Un estado muestra la situación de un objeto en un momento determinado.</a:t>
            </a:r>
            <a:endParaRPr/>
          </a:p>
        </p:txBody>
      </p:sp>
      <p:pic>
        <p:nvPicPr>
          <p:cNvPr descr="Diagrama&#10;&#10;Descripción generada automáticamente" id="223" name="Google Shape;223;p3"/>
          <p:cNvPicPr preferRelativeResize="0"/>
          <p:nvPr/>
        </p:nvPicPr>
        <p:blipFill rotWithShape="1">
          <a:blip r:embed="rId3">
            <a:alphaModFix/>
          </a:blip>
          <a:srcRect b="0" l="0" r="0" t="0"/>
          <a:stretch/>
        </p:blipFill>
        <p:spPr>
          <a:xfrm>
            <a:off x="6628706" y="2336872"/>
            <a:ext cx="2707799" cy="36169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ES"/>
              <a:t>Elementos: Transición</a:t>
            </a:r>
            <a:endParaRPr/>
          </a:p>
        </p:txBody>
      </p:sp>
      <p:sp>
        <p:nvSpPr>
          <p:cNvPr id="229" name="Google Shape;229;p4"/>
          <p:cNvSpPr txBox="1"/>
          <p:nvPr>
            <p:ph idx="1" type="body"/>
          </p:nvPr>
        </p:nvSpPr>
        <p:spPr>
          <a:xfrm>
            <a:off x="680322" y="2336872"/>
            <a:ext cx="5929026" cy="403184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3200"/>
              <a:buChar char="•"/>
            </a:pPr>
            <a:r>
              <a:rPr lang="es-ES" sz="3200"/>
              <a:t>Para pasar de un estado al siguiente, se debe desencadenar un evento que provoque una transición. </a:t>
            </a:r>
            <a:endParaRPr/>
          </a:p>
          <a:p>
            <a:pPr indent="-228600" lvl="0" marL="228600" rtl="0" algn="just">
              <a:lnSpc>
                <a:spcPct val="90000"/>
              </a:lnSpc>
              <a:spcBef>
                <a:spcPts val="1000"/>
              </a:spcBef>
              <a:spcAft>
                <a:spcPts val="0"/>
              </a:spcAft>
              <a:buClr>
                <a:schemeClr val="lt1"/>
              </a:buClr>
              <a:buSzPts val="3200"/>
              <a:buChar char="•"/>
            </a:pPr>
            <a:r>
              <a:rPr lang="es-ES" sz="3200"/>
              <a:t>Esta transición de estado comunica los estados entre sí y se representa mediante una flecha.</a:t>
            </a:r>
            <a:endParaRPr/>
          </a:p>
        </p:txBody>
      </p:sp>
      <p:pic>
        <p:nvPicPr>
          <p:cNvPr descr="Diagrama" id="230" name="Google Shape;230;p4"/>
          <p:cNvPicPr preferRelativeResize="0"/>
          <p:nvPr/>
        </p:nvPicPr>
        <p:blipFill rotWithShape="1">
          <a:blip r:embed="rId3">
            <a:alphaModFix/>
          </a:blip>
          <a:srcRect b="0" l="0" r="0" t="0"/>
          <a:stretch/>
        </p:blipFill>
        <p:spPr>
          <a:xfrm>
            <a:off x="6847005" y="2550032"/>
            <a:ext cx="4895816" cy="29703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ES"/>
              <a:t>Elementos: Eventos</a:t>
            </a:r>
            <a:endParaRPr/>
          </a:p>
        </p:txBody>
      </p:sp>
      <p:sp>
        <p:nvSpPr>
          <p:cNvPr id="236" name="Google Shape;236;p5"/>
          <p:cNvSpPr txBox="1"/>
          <p:nvPr>
            <p:ph idx="1" type="body"/>
          </p:nvPr>
        </p:nvSpPr>
        <p:spPr>
          <a:xfrm>
            <a:off x="680321" y="2336873"/>
            <a:ext cx="9613861" cy="4192264"/>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2400"/>
              <a:buChar char="•"/>
            </a:pPr>
            <a:r>
              <a:rPr lang="es-ES"/>
              <a:t>Mediante los eventos es posible describir con más detalle las condiciones bajo las cuales se abandona un estado para pasar al siguiente. En el caso de la transición del estado inicial al primer estado real. Si no se indica ningún evento, significa que el evento ocurre automáticamente tan pronto como se hayan finalizado todas las actividades en los estados anteriores. Si no se indica el desencadenante, significa que este evento siempre está teniendo lugar.</a:t>
            </a:r>
            <a:endParaRPr/>
          </a:p>
          <a:p>
            <a:pPr indent="-228600" lvl="0" marL="228600" rtl="0" algn="l">
              <a:lnSpc>
                <a:spcPct val="90000"/>
              </a:lnSpc>
              <a:spcBef>
                <a:spcPts val="1000"/>
              </a:spcBef>
              <a:spcAft>
                <a:spcPts val="0"/>
              </a:spcAft>
              <a:buClr>
                <a:schemeClr val="lt1"/>
              </a:buClr>
              <a:buSzPts val="2400"/>
              <a:buChar char="•"/>
            </a:pPr>
            <a:r>
              <a:rPr lang="es-ES"/>
              <a:t>Siempre debe cumplir:</a:t>
            </a:r>
            <a:endParaRPr/>
          </a:p>
          <a:p>
            <a:pPr indent="-228600" lvl="1" marL="685800" rtl="0" algn="l">
              <a:lnSpc>
                <a:spcPct val="90000"/>
              </a:lnSpc>
              <a:spcBef>
                <a:spcPts val="500"/>
              </a:spcBef>
              <a:spcAft>
                <a:spcPts val="0"/>
              </a:spcAft>
              <a:buClr>
                <a:schemeClr val="lt1"/>
              </a:buClr>
              <a:buSzPts val="2000"/>
              <a:buChar char="•"/>
            </a:pPr>
            <a:r>
              <a:rPr lang="es-ES"/>
              <a:t>Entry: el evento se activa automáticamente cuando se desencadena un estado.</a:t>
            </a:r>
            <a:endParaRPr/>
          </a:p>
          <a:p>
            <a:pPr indent="-228600" lvl="1" marL="685800" rtl="0" algn="l">
              <a:lnSpc>
                <a:spcPct val="90000"/>
              </a:lnSpc>
              <a:spcBef>
                <a:spcPts val="500"/>
              </a:spcBef>
              <a:spcAft>
                <a:spcPts val="0"/>
              </a:spcAft>
              <a:buClr>
                <a:schemeClr val="lt1"/>
              </a:buClr>
              <a:buSzPts val="2000"/>
              <a:buChar char="•"/>
            </a:pPr>
            <a:r>
              <a:rPr lang="es-ES"/>
              <a:t>Exit: el evento se desencadena cuando se abandona un estado</a:t>
            </a:r>
            <a:endParaRPr/>
          </a:p>
          <a:p>
            <a:pPr indent="-228600" lvl="1" marL="685800" rtl="0" algn="l">
              <a:lnSpc>
                <a:spcPct val="90000"/>
              </a:lnSpc>
              <a:spcBef>
                <a:spcPts val="500"/>
              </a:spcBef>
              <a:spcAft>
                <a:spcPts val="0"/>
              </a:spcAft>
              <a:buClr>
                <a:schemeClr val="lt1"/>
              </a:buClr>
              <a:buSzPts val="2000"/>
              <a:buChar char="•"/>
            </a:pPr>
            <a:r>
              <a:rPr lang="es-ES"/>
              <a:t>Do: el evento se desencadena en bucle si no se cambia de estado </a:t>
            </a:r>
            <a:endParaRPr/>
          </a:p>
          <a:p>
            <a:pPr indent="-76200" lvl="0" marL="228600" rtl="0" algn="l">
              <a:lnSpc>
                <a:spcPct val="90000"/>
              </a:lnSpc>
              <a:spcBef>
                <a:spcPts val="1000"/>
              </a:spcBef>
              <a:spcAft>
                <a:spcPts val="0"/>
              </a:spcAft>
              <a:buClr>
                <a:schemeClr val="lt1"/>
              </a:buClr>
              <a:buSzPts val="24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ES"/>
              <a:t>Eventos ejemplo gráfico</a:t>
            </a:r>
            <a:endParaRPr/>
          </a:p>
        </p:txBody>
      </p:sp>
      <p:pic>
        <p:nvPicPr>
          <p:cNvPr descr="Diagrama&#10;&#10;Descripción generada automáticamente" id="242" name="Google Shape;242;p6"/>
          <p:cNvPicPr preferRelativeResize="0"/>
          <p:nvPr/>
        </p:nvPicPr>
        <p:blipFill rotWithShape="1">
          <a:blip r:embed="rId3">
            <a:alphaModFix/>
          </a:blip>
          <a:srcRect b="0" l="0" r="0" t="0"/>
          <a:stretch/>
        </p:blipFill>
        <p:spPr>
          <a:xfrm>
            <a:off x="1889824" y="2768074"/>
            <a:ext cx="6333975" cy="2522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ES"/>
              <a:t>Elementos: Pseudoestados</a:t>
            </a:r>
            <a:endParaRPr/>
          </a:p>
        </p:txBody>
      </p:sp>
      <p:sp>
        <p:nvSpPr>
          <p:cNvPr id="248" name="Google Shape;248;p7"/>
          <p:cNvSpPr txBox="1"/>
          <p:nvPr>
            <p:ph idx="1" type="body"/>
          </p:nvPr>
        </p:nvSpPr>
        <p:spPr>
          <a:xfrm>
            <a:off x="680321" y="2336873"/>
            <a:ext cx="6618837" cy="359931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lt1"/>
              </a:buClr>
              <a:buSzPct val="100000"/>
              <a:buChar char="•"/>
            </a:pPr>
            <a:r>
              <a:rPr lang="es-ES"/>
              <a:t>Algún </a:t>
            </a:r>
            <a:r>
              <a:rPr lang="es-ES"/>
              <a:t>elemento</a:t>
            </a:r>
            <a:r>
              <a:rPr lang="es-ES"/>
              <a:t> de control que no tiene asignado ningún valor:</a:t>
            </a:r>
            <a:endParaRPr/>
          </a:p>
          <a:p>
            <a:pPr indent="-228600" lvl="1" marL="685800" rtl="0" algn="l">
              <a:lnSpc>
                <a:spcPct val="90000"/>
              </a:lnSpc>
              <a:spcBef>
                <a:spcPts val="500"/>
              </a:spcBef>
              <a:spcAft>
                <a:spcPts val="0"/>
              </a:spcAft>
              <a:buClr>
                <a:schemeClr val="lt1"/>
              </a:buClr>
              <a:buSzPct val="100000"/>
              <a:buChar char="•"/>
            </a:pPr>
            <a:r>
              <a:rPr lang="es-ES"/>
              <a:t>Estado inicial: sin transición entrante y con transición saliente.</a:t>
            </a:r>
            <a:endParaRPr/>
          </a:p>
          <a:p>
            <a:pPr indent="-228600" lvl="1" marL="685800" rtl="0" algn="l">
              <a:lnSpc>
                <a:spcPct val="90000"/>
              </a:lnSpc>
              <a:spcBef>
                <a:spcPts val="500"/>
              </a:spcBef>
              <a:spcAft>
                <a:spcPts val="0"/>
              </a:spcAft>
              <a:buClr>
                <a:schemeClr val="lt1"/>
              </a:buClr>
              <a:buSzPct val="100000"/>
              <a:buChar char="•"/>
            </a:pPr>
            <a:r>
              <a:rPr lang="es-ES"/>
              <a:t>Estado final: sin transición saliente, fin de la secuencia.</a:t>
            </a:r>
            <a:endParaRPr/>
          </a:p>
          <a:p>
            <a:pPr indent="-228600" lvl="1" marL="685800" rtl="0" algn="l">
              <a:lnSpc>
                <a:spcPct val="90000"/>
              </a:lnSpc>
              <a:spcBef>
                <a:spcPts val="500"/>
              </a:spcBef>
              <a:spcAft>
                <a:spcPts val="0"/>
              </a:spcAft>
              <a:buClr>
                <a:schemeClr val="lt1"/>
              </a:buClr>
              <a:buSzPct val="100000"/>
              <a:buChar char="•"/>
            </a:pPr>
            <a:r>
              <a:rPr lang="es-ES"/>
              <a:t>Bifurcación: división en varios estados paralelos. Se representa con un rombo</a:t>
            </a:r>
            <a:endParaRPr/>
          </a:p>
          <a:p>
            <a:pPr indent="-228600" lvl="1" marL="685800" rtl="0" algn="l">
              <a:lnSpc>
                <a:spcPct val="90000"/>
              </a:lnSpc>
              <a:spcBef>
                <a:spcPts val="500"/>
              </a:spcBef>
              <a:spcAft>
                <a:spcPts val="0"/>
              </a:spcAft>
              <a:buClr>
                <a:schemeClr val="lt1"/>
              </a:buClr>
              <a:buSzPct val="100000"/>
              <a:buChar char="•"/>
            </a:pPr>
            <a:r>
              <a:rPr lang="es-ES"/>
              <a:t>Sincronización: aglutinar varios estados paralelos. Se representa con barras que aglutinan las decisiones</a:t>
            </a:r>
            <a:endParaRPr/>
          </a:p>
          <a:p>
            <a:pPr indent="-228600" lvl="1" marL="685800" rtl="0" algn="l">
              <a:lnSpc>
                <a:spcPct val="90000"/>
              </a:lnSpc>
              <a:spcBef>
                <a:spcPts val="500"/>
              </a:spcBef>
              <a:spcAft>
                <a:spcPts val="0"/>
              </a:spcAft>
              <a:buClr>
                <a:schemeClr val="lt1"/>
              </a:buClr>
              <a:buSzPct val="100000"/>
              <a:buChar char="•"/>
            </a:pPr>
            <a:r>
              <a:rPr lang="es-ES"/>
              <a:t>Elección: nodo desde el cual pueden iniciarse diversas transiciones sobre la base de una decisión previa.</a:t>
            </a:r>
            <a:endParaRPr/>
          </a:p>
        </p:txBody>
      </p:sp>
      <p:pic>
        <p:nvPicPr>
          <p:cNvPr descr="Interfaz de usuario gráfica&#10;&#10;Descripción generada automáticamente con confianza media" id="249" name="Google Shape;249;p7"/>
          <p:cNvPicPr preferRelativeResize="0"/>
          <p:nvPr/>
        </p:nvPicPr>
        <p:blipFill rotWithShape="1">
          <a:blip r:embed="rId3">
            <a:alphaModFix/>
          </a:blip>
          <a:srcRect b="0" l="0" r="0" t="0"/>
          <a:stretch/>
        </p:blipFill>
        <p:spPr>
          <a:xfrm>
            <a:off x="7592368" y="2945255"/>
            <a:ext cx="3680779" cy="173751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2f6b1df2c02_0_0"/>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ES"/>
              <a:t>Ejemplo: Solicitar préstamo</a:t>
            </a:r>
            <a:endParaRPr/>
          </a:p>
        </p:txBody>
      </p:sp>
      <p:pic>
        <p:nvPicPr>
          <p:cNvPr id="255" name="Google Shape;255;g2f6b1df2c02_0_0"/>
          <p:cNvPicPr preferRelativeResize="0"/>
          <p:nvPr/>
        </p:nvPicPr>
        <p:blipFill>
          <a:blip r:embed="rId3">
            <a:alphaModFix/>
          </a:blip>
          <a:stretch>
            <a:fillRect/>
          </a:stretch>
        </p:blipFill>
        <p:spPr>
          <a:xfrm>
            <a:off x="1243894" y="2177756"/>
            <a:ext cx="8486674" cy="4062600"/>
          </a:xfrm>
          <a:prstGeom prst="rect">
            <a:avLst/>
          </a:prstGeom>
          <a:noFill/>
          <a:ln>
            <a:noFill/>
          </a:ln>
        </p:spPr>
      </p:pic>
      <p:sp>
        <p:nvSpPr>
          <p:cNvPr id="256" name="Google Shape;256;g2f6b1df2c02_0_0"/>
          <p:cNvSpPr/>
          <p:nvPr/>
        </p:nvSpPr>
        <p:spPr>
          <a:xfrm>
            <a:off x="5469000" y="2833100"/>
            <a:ext cx="2001000" cy="9423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
        <p:nvSpPr>
          <p:cNvPr id="257" name="Google Shape;257;g2f6b1df2c02_0_0"/>
          <p:cNvSpPr/>
          <p:nvPr/>
        </p:nvSpPr>
        <p:spPr>
          <a:xfrm>
            <a:off x="7469850" y="3152075"/>
            <a:ext cx="2711400" cy="261000"/>
          </a:xfrm>
          <a:prstGeom prst="rightArrow">
            <a:avLst>
              <a:gd fmla="val 50000" name="adj1"/>
              <a:gd fmla="val 50000" name="adj2"/>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Trebuchet MS"/>
              <a:ea typeface="Trebuchet MS"/>
              <a:cs typeface="Trebuchet MS"/>
              <a:sym typeface="Trebuchet MS"/>
            </a:endParaRPr>
          </a:p>
        </p:txBody>
      </p:sp>
      <p:sp>
        <p:nvSpPr>
          <p:cNvPr id="258" name="Google Shape;258;g2f6b1df2c02_0_0"/>
          <p:cNvSpPr txBox="1"/>
          <p:nvPr/>
        </p:nvSpPr>
        <p:spPr>
          <a:xfrm>
            <a:off x="10294125" y="3021575"/>
            <a:ext cx="1909500" cy="9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2400">
                <a:solidFill>
                  <a:schemeClr val="lt1"/>
                </a:solidFill>
                <a:latin typeface="Trebuchet MS"/>
                <a:ea typeface="Trebuchet MS"/>
                <a:cs typeface="Trebuchet MS"/>
                <a:sym typeface="Trebuchet MS"/>
              </a:rPr>
              <a:t>Elección</a:t>
            </a:r>
            <a:endParaRPr sz="2400">
              <a:solidFill>
                <a:schemeClr val="lt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Berlín">
  <a:themeElements>
    <a:clrScheme name="Berlí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2024-08-16T09:47:13Z</dcterms:created>
  <dc:creator>Héctor Luis De Pablo</dc:creator>
</cp:coreProperties>
</file>