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Q0XyZ3R3MKBghj/wjmSy9TSlE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0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0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9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0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1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31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p31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E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31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E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2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3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33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33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33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33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4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34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34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34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34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34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3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34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34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6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2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2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4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4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4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7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8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28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9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ES"/>
              <a:t>Modelos de Proceso de Ingeniería de Software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Héctor Luis De Pablo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evolutivo: prototipo</a:t>
            </a:r>
            <a:endParaRPr/>
          </a:p>
        </p:txBody>
      </p:sp>
      <p:pic>
        <p:nvPicPr>
          <p:cNvPr descr="Prototipos" id="258" name="Google Shape;25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528" y="2048042"/>
            <a:ext cx="6071283" cy="46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evolutivo: espiral</a:t>
            </a:r>
            <a:endParaRPr/>
          </a:p>
        </p:txBody>
      </p:sp>
      <p:sp>
        <p:nvSpPr>
          <p:cNvPr id="264" name="Google Shape;264;p11"/>
          <p:cNvSpPr txBox="1"/>
          <p:nvPr>
            <p:ph idx="1" type="body"/>
          </p:nvPr>
        </p:nvSpPr>
        <p:spPr>
          <a:xfrm>
            <a:off x="680321" y="2336872"/>
            <a:ext cx="9613861" cy="404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Es un hibrido entre el modelo en cascada y el prototipado al que incorpora la evaluación de riesgos. Evalúa las alternativas y selecciona las más ventajosas, tomando precauciones para evitar los riesgos.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La primera vuelta en la espiral se produce para crear un prototipo. Las siguientes generan versiones más desarrolladas del producto; mantiene una estructura clásica combinándola con un punto de vista iterativo.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Tanto desarrolador como cliente comprenden y reaccionan mejor ante los riesgos en cada vuelta; sin embargo, requiere gran experiencia dado que un riesgo no identificado genera graves problemas.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evolutivo: espiral</a:t>
            </a:r>
            <a:endParaRPr/>
          </a:p>
        </p:txBody>
      </p:sp>
      <p:pic>
        <p:nvPicPr>
          <p:cNvPr descr="Espiral" id="270" name="Google Shape;27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968" y="2193519"/>
            <a:ext cx="7732295" cy="417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evolutivo: modelo ágil</a:t>
            </a:r>
            <a:endParaRPr/>
          </a:p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680321" y="2336872"/>
            <a:ext cx="9613861" cy="4063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Es una metodología que prioriza la entrega continua de valor mediante iteraciones cortas y la colaboración cercana con el cliente. Las metodologías ágiles más conocidas incluyen Scrum, Kanban, y Extreme Programming (XP). El trabajo se organiza en ciclos cortos de desarrollo llamados sprints, que generalmente duran de 1 a 4 semanas.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Requiere una fuerte participación del cliente, entregas continuas de software funcional y es flexible y adaptable en función de nuevas necesidades o nueva información.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En contrapartida, puede generar continuos imprevistos, requiere de mucha planificación para calcular bien los costes y puede pasar factura a desarrolladores con menos experiencia.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evolutivo: modelo ágil</a:t>
            </a:r>
            <a:endParaRPr/>
          </a:p>
        </p:txBody>
      </p:sp>
      <p:pic>
        <p:nvPicPr>
          <p:cNvPr descr="Modelo ágil" id="282" name="Google Shape;28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926" y="2060412"/>
            <a:ext cx="4684295" cy="465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desarrollo basado en componentes</a:t>
            </a:r>
            <a:endParaRPr/>
          </a:p>
        </p:txBody>
      </p:sp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Es un enfoque de la ingeniería de software que se centra en la construcción de sistemas de software a partir de componentes prefabricados, reutilizables y modulares. Este modelo permite construir aplicaciones complejas ensamblando componentes existentes.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Es un modelo que al permitir la reutilización puede ser beneficioso tanto en tiempo como en coste. Sin embargo, en los primeros proyectos no se tiene disponibilidad de componentes y puede haber problemas de interoperabilidad.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desarrollo basado en componentes</a:t>
            </a:r>
            <a:endParaRPr/>
          </a:p>
        </p:txBody>
      </p:sp>
      <p:pic>
        <p:nvPicPr>
          <p:cNvPr descr="Componentes" id="294" name="Google Shape;29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842" y="2031802"/>
            <a:ext cx="4716379" cy="468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Actividad: Asociar Modelos de Ingeniería de Software con Proyectos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Actividad 2: Expertos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s-ES"/>
              <a:t>Plataforma de Educación en Línea para Cursos Personalizados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ES"/>
              <a:t>Se requiere desarrollar una plataforma de educación en línea que permita a los usuarios crear y acceder a cursos personalizados. Los usuarios pueden seleccionar módulos de diferentes disciplinas y combinarlos en un solo curso. La plataforma debe ser escalable, fácil de mantener, y debe adaptarse a las necesidades cambiantes de los usuarios, pero los requisitos completos y el alcance final del proyecto aún no están totalmente definidos.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Ciclo de vida</a:t>
            </a:r>
            <a:endParaRPr/>
          </a:p>
        </p:txBody>
      </p:sp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Según Piattini (2007) el ciclo de vida del software es </a:t>
            </a:r>
            <a:r>
              <a:rPr i="1" lang="es-ES"/>
              <a:t>la descripción de las distintas formas de desarrollo de un proyecto o aplicación informática, es decir, la orientación que debe seguirse para obtener, a partir de los requerimientos del cliente, sistemas que puedan ser utilizados por dicho cliente</a:t>
            </a:r>
            <a:r>
              <a:rPr lang="es-ES"/>
              <a:t>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Las funciones del ciclo de vida son: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Determinar de las fases y procesos involucrados en el desarrollo del software y su evolución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Establecer los criterios para pasar de una fase a la siguiente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Minimizar gastos y riesgos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en cascada</a:t>
            </a:r>
            <a:endParaRPr/>
          </a:p>
        </p:txBody>
      </p:sp>
      <p:sp>
        <p:nvSpPr>
          <p:cNvPr id="215" name="Google Shape;215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Es el modelo más primitivo pero en él se identifican prácticamente todas las clases de actividades distintas que intervienen en el desarrollo y explotación del software.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Plantea un flujo secuencial de las actividades, aunque es posible volver a puntos anteriores del desarrollo.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Cada fase comienza cuando se ha terminado la anterior y para pasar de una fase a otra es necesario conseguir todos los objetivos de la fase previa.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Se establece un proceso de revisión en cada fase.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en cascada</a:t>
            </a:r>
            <a:endParaRPr/>
          </a:p>
        </p:txBody>
      </p:sp>
      <p:sp>
        <p:nvSpPr>
          <p:cNvPr id="221" name="Google Shape;221;p4"/>
          <p:cNvSpPr txBox="1"/>
          <p:nvPr>
            <p:ph idx="1" type="body"/>
          </p:nvPr>
        </p:nvSpPr>
        <p:spPr>
          <a:xfrm>
            <a:off x="680322" y="2336873"/>
            <a:ext cx="9496066" cy="4024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Ventajas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Es fácil de planificar y seguir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Tiene suficiente bagaje y tiene muchas herramientas que lo soportan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Desventajas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Los cambios generan confusión conforme el equipo del proyecto avanza.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Es difícil para el cliente enunciar explícitamente todos los requerimientos, por lo que si es necesario incorporar o rehacer uno será necesario rehacer las fases previas.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El cliente no dispondrá de una versión funcional del programa hasta que el proyecto esté muy avanzado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Ejemplo: Proyectos IBM 1970-1980, Desarrollo de un Sistema de Control de Vuelo para un Nuevo Modelo de Avión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en cascada</a:t>
            </a:r>
            <a:endParaRPr/>
          </a:p>
        </p:txBody>
      </p:sp>
      <p:pic>
        <p:nvPicPr>
          <p:cNvPr descr="Modelo en cascada" id="227" name="Google Shape;22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138" y="2350294"/>
            <a:ext cx="59817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iterativo o incremental</a:t>
            </a:r>
            <a:endParaRPr/>
          </a:p>
        </p:txBody>
      </p:sp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680321" y="2336872"/>
            <a:ext cx="9613861" cy="409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Este modelo divide el desarrollo en pequeños ciclos (iteraciones) que producen incrementos del software. Cada iteración incluye actividades de diseño, implementación y pruebas.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Al final de cada iteración, se entrega un incremento funcional del software, lo que permite ajustar los requisitos y el diseño según sea necesario.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Ventajas: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Reduce los riesgos de atrasos, de cambios de requisitos, y problemas de aceptación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Los entregables intermedios proporcionan feedback para las siguientes entregas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Permite al usuario validar el sistema a medida que se construye.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Desventajas: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Es sensible a la planificación de los entregables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No tiene éxito sin la implicación del usuario.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iterativo o incremental</a:t>
            </a:r>
            <a:endParaRPr/>
          </a:p>
        </p:txBody>
      </p:sp>
      <p:pic>
        <p:nvPicPr>
          <p:cNvPr descr="Modelo iterativo" id="239" name="Google Shape;23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924" y="2224501"/>
            <a:ext cx="7073400" cy="36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7"/>
          <p:cNvSpPr txBox="1"/>
          <p:nvPr/>
        </p:nvSpPr>
        <p:spPr>
          <a:xfrm>
            <a:off x="1844275" y="6182350"/>
            <a:ext cx="6002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Ejemplos: </a:t>
            </a:r>
            <a:r>
              <a:rPr b="1" lang="es-E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Desarrollo de un Sistema de Banca en Línea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Modelos de proceso evolutivo</a:t>
            </a:r>
            <a:endParaRPr/>
          </a:p>
        </p:txBody>
      </p:sp>
      <p:sp>
        <p:nvSpPr>
          <p:cNvPr id="246" name="Google Shape;246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Es frecuente que los requerimientos de un proyecto, negocio o producto cambien conforme avanza el desarrollo, por lo que no es realista trazar una trayectoria rectilínea hacia el producto final.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Se comprende bien el el conjunto de requerimientos o el producto básico, pero los detalles del producto o extensiones del sistema aún están por definirse.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Los modelos de proceso evolutivo son iterativos y se caracterizan por la manera en que permiten desarrollar versiones cada vez más completas del software.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Modelo evolutivo: prototipos</a:t>
            </a:r>
            <a:endParaRPr/>
          </a:p>
        </p:txBody>
      </p:sp>
      <p:sp>
        <p:nvSpPr>
          <p:cNvPr id="252" name="Google Shape;252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Un prototipo es una versión preliminar que simula aspectos clave del sistema final.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Es conveniente emplearlo cuando el cliente es capaz de definir un conjunto de objetivos generales pero no puede identificar requerimientos detallados; o cuando el desarrollador no está seguro de la eficiencia de un algoritmo, de la adaptabilidad de un sistema operativo o de la forma que debe adoptar la interacción hombre-máquina.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El prototipo se utiliza para comprender mejor los requisitos y validar el diseño con los usuarios que aportan feedback para futuras implementaciones.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ín">
  <a:themeElements>
    <a:clrScheme name="Berlí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2024-08-12T13:50:27Z</dcterms:created>
  <dc:creator>Héctor Luis De Pablo</dc:creator>
</cp:coreProperties>
</file>