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3eb03d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53eb03d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3eb03de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53eb03de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53eb03d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53eb03d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3eb03d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3eb03d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53eb03d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53eb03d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53eb03d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53eb03d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3eb03d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53eb03d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53eb03de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53eb03d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3eb03d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3eb03d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77fa3ba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77fa3ba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77fa3ba7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77fa3ba7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Héctor Luis De Pablo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Barras de activación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1489825"/>
            <a:ext cx="335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muestra como un rectángulo estrecho en la línea de vida del objeto. Representa el período durante el cual una instancia está realizando una acción, ya sea enviando o recibiendo un mensaje.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400" y="1100625"/>
            <a:ext cx="2879483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7744625" y="2440025"/>
            <a:ext cx="123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Barra de activación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428400" y="2026925"/>
            <a:ext cx="1011300" cy="1239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450575" y="2516275"/>
            <a:ext cx="1109100" cy="217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Realizar pedido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s"/>
              <a:t>Objetos</a:t>
            </a:r>
            <a:r>
              <a:rPr lang="es"/>
              <a:t>: Cliente, Sistema de Pago, Inventario.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s"/>
              <a:t>Líneas de vida</a:t>
            </a:r>
            <a:r>
              <a:rPr lang="es"/>
              <a:t>: Cada uno de estos objetos tendría su propia línea de vida.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s"/>
              <a:t>Mensajes</a:t>
            </a:r>
            <a:r>
              <a:rPr lang="es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/>
              <a:t>El Cliente envía un mensaje al Sistema de Pago para realizar el pago.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/>
              <a:t>El Sistema de Pago envía un mensaje al Inventario para verificar la disponibilidad.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/>
              <a:t>El Inventario responde al Sistema de Pago con la disponibilidad.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/>
              <a:t>Finalmente, el Sistema de Pago confirma el pago al Cliente.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Realizar Pedido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75" y="1241325"/>
            <a:ext cx="522833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13650"/>
            <a:ext cx="83682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utiliza en la metodología de diseño orientado a objetos para representar cómo los objetos interactúan entre sí a lo largo del tiempo para cumplir con una funcionalidad específica. Se centran específicamente en </a:t>
            </a:r>
            <a:r>
              <a:rPr i="1" lang="es"/>
              <a:t>líneas de vida</a:t>
            </a:r>
            <a:r>
              <a:rPr lang="es"/>
              <a:t> o en los procesos y objetos que coexisten simultáneamente, y los mensajes intercambiados entre ellos para ejecutar una función antes de que la línea de vida termine. Parten de los casos de uso.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Principales elementos: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Objetos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Actores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Líneas de vida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Mensajes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Barras de activación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utilizarlo?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excelentes para visualizar las interacciones dentro de un sistema. Algunas de sus ventajas 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Claridad: proporciona una representación clara de cómo </a:t>
            </a:r>
            <a:r>
              <a:rPr lang="es"/>
              <a:t>interactúan</a:t>
            </a:r>
            <a:r>
              <a:rPr lang="es"/>
              <a:t> los objetos en un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Comunicación: transmite de manera visual cómo funciona un sistema sin </a:t>
            </a:r>
            <a:r>
              <a:rPr lang="es"/>
              <a:t>necesidad</a:t>
            </a:r>
            <a:r>
              <a:rPr lang="es"/>
              <a:t> de entrar cuestiones técnicas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problemas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un diagrama de secuencia, los objetos se representan con rectángulos (a veces con esferas) en la parte superior del diagrama. Cada objeto tiene un nombre y una línea vertical que indica su vida durante la ejecución del escenario.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5" y="2999150"/>
            <a:ext cx="7921336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676800" y="2864275"/>
            <a:ext cx="978600" cy="913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051950" y="3777775"/>
            <a:ext cx="228300" cy="467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720300" y="4234425"/>
            <a:ext cx="978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Actor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Entidad externa que interactúa con el sistema, normalmente el propio usuario, pero también puede ser otro sistema o cualquier cosa que esté fuera del sistema que se esté modelando. Se representa como una figura de palo en el borde izquierdo del programa o con un rectángulo con su nombre.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5" y="2999150"/>
            <a:ext cx="7921336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87900" y="2907775"/>
            <a:ext cx="978600" cy="913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63050" y="3821275"/>
            <a:ext cx="228300" cy="467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31400" y="4277925"/>
            <a:ext cx="978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de vida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5"/>
            <a:ext cx="314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línea vertical que baja desde cada objeto es la línea de vida, que representa la existencia del objeto a lo largo del tiempo. Las líneas de vida ayudan a seguir el rastro de cada objeto durante la interacción.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76" y="458025"/>
            <a:ext cx="1152425" cy="44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4572000" y="1184850"/>
            <a:ext cx="1521600" cy="287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11950" y="2362350"/>
            <a:ext cx="828000" cy="496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221875" y="2270375"/>
            <a:ext cx="1485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Línea de vida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7603250" y="1287425"/>
            <a:ext cx="123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Mensaje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5"/>
            <a:ext cx="29826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mensajes son las interacciones entre los objetos y se representan como flechas entre las líneas de vida. Los mensajes pueden ser síncrono (la llamada espera una respuesta) o asíncrono (la llamada no espera una respuesta). También hay un tercer tipo, opcional, que es de retorno, que representa un mensaje de confirmación.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00" y="169938"/>
            <a:ext cx="360045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503675" y="1146150"/>
            <a:ext cx="2142300" cy="609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656750" y="1418000"/>
            <a:ext cx="1837800" cy="217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00" y="1647813"/>
            <a:ext cx="73342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87900" y="2860474"/>
            <a:ext cx="76830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29743" lvl="1" marL="722376" rtl="0" algn="l">
              <a:spcBef>
                <a:spcPts val="520"/>
              </a:spcBef>
              <a:spcAft>
                <a:spcPts val="0"/>
              </a:spcAft>
              <a:buClr>
                <a:srgbClr val="6EA0B0"/>
              </a:buClr>
              <a:buSzPct val="90000"/>
              <a:buFont typeface="Noto Sans Symbols"/>
              <a:buChar char="⚫"/>
            </a:pPr>
            <a:r>
              <a:rPr lang="es" sz="2600">
                <a:solidFill>
                  <a:schemeClr val="dk1"/>
                </a:solidFill>
              </a:rPr>
              <a:t>Síncrono: cuando se envía un mensaje a un objeto, no se recibe el control hasta que el objeto receptor ha finalizado la ejecución.</a:t>
            </a:r>
            <a:endParaRPr sz="2600">
              <a:solidFill>
                <a:schemeClr val="dk1"/>
              </a:solidFill>
            </a:endParaRPr>
          </a:p>
          <a:p>
            <a:pPr indent="-229743" lvl="1" marL="722376" rtl="0" algn="l">
              <a:spcBef>
                <a:spcPts val="520"/>
              </a:spcBef>
              <a:spcAft>
                <a:spcPts val="0"/>
              </a:spcAft>
              <a:buClr>
                <a:srgbClr val="6EA0B0"/>
              </a:buClr>
              <a:buSzPct val="90000"/>
              <a:buFont typeface="Noto Sans Symbols"/>
              <a:buChar char="⚫"/>
            </a:pPr>
            <a:r>
              <a:rPr lang="es" sz="2600">
                <a:solidFill>
                  <a:schemeClr val="dk1"/>
                </a:solidFill>
              </a:rPr>
              <a:t>Asíncrono: quien envía un mensaje puede continuar con su trabajo sin esperar la finalización del mismo en el objeto receptor.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mensajes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29" y="1398675"/>
            <a:ext cx="4375300" cy="34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