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 Slab"/>
      <p:regular r:id="rId15"/>
      <p:bold r:id="rId16"/>
    </p:embeddedFon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regular.fntdata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font" Target="fonts/RobotoSlab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f3b3b8ed3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f3b3b8ed3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3b3b8ed3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3b3b8ed3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f3b3b8ed3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f3b3b8ed3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f3b3b8ed3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f3b3b8ed3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f3b3b8ed3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f3b3b8ed3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f3b3b8ed30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f3b3b8ed30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f3b3b8ed30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f3b3b8ed3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f3b3b8ed30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f3b3b8ed30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Documentación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Héctor Luis De Pablo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Comentarios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En c# conocemos dos tipos de comentarios: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Comentarios en línea: // sirven para agregar comentario en una sola línea.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Comentarios Multilínea: /**/ sirven para agregar comentarios en varias líneas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5238" y="3454288"/>
            <a:ext cx="3209925" cy="11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2650" y="2691125"/>
            <a:ext cx="5295900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/>
        </p:nvSpPr>
        <p:spPr>
          <a:xfrm>
            <a:off x="828625" y="3592850"/>
            <a:ext cx="3044700" cy="10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Ambos sirven para dar información al programador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Comentarios para documentar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930225" y="2024100"/>
            <a:ext cx="3332400" cy="15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Triple barra ‘///’ sobre nuestra clase nos permite agregar una descripción:</a:t>
            </a:r>
            <a:br>
              <a:rPr lang="es"/>
            </a:b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275" y="3330388"/>
            <a:ext cx="3162300" cy="10953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711500" y="2024100"/>
            <a:ext cx="3755400" cy="10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Además, nos muestra la referencia allá donde esté nuestra clase</a:t>
            </a:r>
            <a:r>
              <a:rPr lang="es"/>
              <a:t>:</a:t>
            </a:r>
            <a:br>
              <a:rPr lang="es"/>
            </a:b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1400" y="3201813"/>
            <a:ext cx="2981325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Examinar nuestra clase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87900" y="1489824"/>
            <a:ext cx="8368200" cy="10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También podemos examinar nuestra clase desde el examinador de objetos:</a:t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5900" y="2257274"/>
            <a:ext cx="2394634" cy="234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9" y="2257274"/>
            <a:ext cx="3541364" cy="2347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Métodos y propiedades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87900" y="1489825"/>
            <a:ext cx="3203400" cy="16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En los métodos se nos muestra una descripción y un tipo de retorno</a:t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2805200"/>
            <a:ext cx="3305175" cy="18669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4879250" y="1460825"/>
            <a:ext cx="3642900" cy="11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 la propiedad cambiamos el tag summary por value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9325" y="2805200"/>
            <a:ext cx="2352675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Constructor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87900" y="1489824"/>
            <a:ext cx="8368200" cy="13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En el constructor nos añade el tag param, que son aquellos valores que entran por parámetro; además, nosotros podemos añadirle unos cuantos tags que nos proporcionan información sobre la clase. </a:t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736699"/>
            <a:ext cx="8839197" cy="1807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Tags adicionales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387900" y="1489825"/>
            <a:ext cx="4184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Algunos tags adicionales pueden ser: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&lt;example&gt; para mostrar un ejemplo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&lt;code&gt; para indicar que es un trozo de código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&lt;see cref=””/&gt; para hacer referencia a otro trozo de código</a:t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4200" y="966800"/>
            <a:ext cx="3310939" cy="36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Cómo generar documentación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387900" y="1489825"/>
            <a:ext cx="4085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Click derecho sobre el proyecto → propiedades → compilación → salida → marcar archivo de documentación </a:t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3578" y="681775"/>
            <a:ext cx="2357250" cy="317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3800" y="2655349"/>
            <a:ext cx="3147649" cy="230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87900" y="458025"/>
            <a:ext cx="41841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(ruta proyecto)</a:t>
            </a:r>
            <a:endParaRPr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2575" y="186088"/>
            <a:ext cx="4438599" cy="4771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