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827381e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f827381e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4f0c72c1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4f0c72c1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4f0c72c1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f4f0c72c1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4f0c72c1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4f0c72c1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4f0c72c1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4f0c72c1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4f0c72c1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4f0c72c1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4f0c72c1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4f0c72c1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827381e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827381e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827381ea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827381ea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wikipedia.es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Interfaces Gráficas III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Héctor Luis De Pablo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Pasar información entre forms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121" y="1287571"/>
            <a:ext cx="3651675" cy="11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22325"/>
            <a:ext cx="4019625" cy="3634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0823" y="2026952"/>
            <a:ext cx="1614075" cy="30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LinkLabel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4380900" cy="3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Funciona exactamente igual que un hipervínculo, nos sirve para dirigirnos a una página web. Podemos cambiar sus propiedades para que se vea de distinto color cuando ya ha sido pulsado. Para enviarle, usaremos System.Diagnostics.Process.Start(“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http://www.wikipedia.es</a:t>
            </a:r>
            <a:r>
              <a:rPr lang="es"/>
              <a:t>”); la principal diferencia con los ejemplos anteriores es que es el propio componente el que tiene su evento.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575" y="1848475"/>
            <a:ext cx="3538426" cy="21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NumericUpDown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5"/>
            <a:ext cx="3313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componente permite seleccionar números. Entre sus principales propiedades están las de fijar los elementos mínimos y máximos de estos elementos.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¿Se os ocurre alguna otra manera de obtener el valor?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700" y="1057325"/>
            <a:ext cx="5097287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RichTextBox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5"/>
            <a:ext cx="3424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Funciona como un TextBox, pero nos permite agregar párrafos. Es decir, actúa como un bloc de notas.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600" y="1144125"/>
            <a:ext cx="244792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MenuStrip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5"/>
            <a:ext cx="3313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Este componente permite crear un menú. Se encuentra en el apartado de menús. Podemos crear elementos dentro de este menú que contenga más subapartados. 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25" y="3727224"/>
            <a:ext cx="5254750" cy="11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450" y="1144125"/>
            <a:ext cx="3937330" cy="227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WebBrowser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componente me permite, a través de sus métodos, emular en mi form el contenido de una página web. P</a:t>
            </a:r>
            <a:r>
              <a:rPr lang="es"/>
              <a:t>uedo navegar a una determinada página </a:t>
            </a:r>
            <a:r>
              <a:rPr i="1" lang="es"/>
              <a:t>Navigate(), </a:t>
            </a:r>
            <a:r>
              <a:rPr lang="es"/>
              <a:t>p</a:t>
            </a:r>
            <a:r>
              <a:rPr lang="es"/>
              <a:t>uedo ir hacia atrás </a:t>
            </a:r>
            <a:r>
              <a:rPr i="1" lang="es"/>
              <a:t>GoBack()</a:t>
            </a:r>
            <a:r>
              <a:rPr lang="es"/>
              <a:t>, puedo ir hacia delante </a:t>
            </a:r>
            <a:r>
              <a:rPr i="1" lang="es"/>
              <a:t>GoForward()</a:t>
            </a:r>
            <a:r>
              <a:rPr lang="es"/>
              <a:t>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Para probar este componente os propongo una actividad: deberéis crear una web con un form que tenga la interfaz de la imagen y que cada botón permita hacer una de las funciones del browser, tales como ir a una página, actualizar, ir hacia delante, ir hacia atrás o ir a una web considerada home. Podéis incluir alguna funcionalidad extra si os apetece.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WebBrowser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750" y="1405650"/>
            <a:ext cx="7116500" cy="34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un nuevo form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489825"/>
            <a:ext cx="3376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Click derecho en el proyecto →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agregar → formulario (windows form) 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926" y="1596350"/>
            <a:ext cx="5187176" cy="297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un nuevo formulario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72" y="1376772"/>
            <a:ext cx="4079925" cy="1261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3200" y="2779926"/>
            <a:ext cx="5425456" cy="220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