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1" r:id="rId4"/>
    <p:sldId id="267" r:id="rId5"/>
    <p:sldId id="268" r:id="rId6"/>
    <p:sldId id="269" r:id="rId7"/>
    <p:sldId id="270" r:id="rId8"/>
  </p:sldIdLst>
  <p:sldSz cx="4610100" cy="34607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240" d="100"/>
          <a:sy n="240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40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F0824-46AA-D747-BB38-F903A5B6A6AF}" type="datetimeFigureOut">
              <a:rPr lang="de-DE" smtClean="0"/>
              <a:t>21.06.22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336675"/>
            <a:ext cx="48069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D2467-75E4-A243-ADE1-6464B3D7D3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0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2C95700B-06F6-709D-5D89-429C6EBF1525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A84A4370-B2E6-2E7F-52AE-847842A4E1A6}"/>
              </a:ext>
            </a:extLst>
          </p:cNvPr>
          <p:cNvSpPr/>
          <p:nvPr userDrawn="1"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74BF726-3D63-9B87-EDA1-1E02376E9B6D}"/>
              </a:ext>
            </a:extLst>
          </p:cNvPr>
          <p:cNvSpPr/>
          <p:nvPr userDrawn="1"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43E963-37FD-2BE8-EC34-E38FC901FC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‹Nr.›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4217760" y="3342240"/>
            <a:ext cx="279000" cy="118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>
                <a:solidFill>
                  <a:srgbClr val="FFFFFF"/>
                </a:solidFill>
                <a:latin typeface="Arial"/>
              </a:rPr>
              <a:t>‹Nr.›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1800" b="0" strike="noStrike" spc="-1"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/>
          <p:cNvPicPr/>
          <p:nvPr/>
        </p:nvPicPr>
        <p:blipFill>
          <a:blip r:embed="rId2"/>
          <a:stretch/>
        </p:blipFill>
        <p:spPr>
          <a:xfrm>
            <a:off x="0" y="0"/>
            <a:ext cx="4607640" cy="19965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10880" y="2271960"/>
            <a:ext cx="4268160" cy="873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0840" rIns="0" bIns="0">
            <a:spAutoFit/>
          </a:bodyPr>
          <a:lstStyle/>
          <a:p>
            <a:pPr marL="12600">
              <a:lnSpc>
                <a:spcPct val="77000"/>
              </a:lnSpc>
              <a:spcBef>
                <a:spcPts val="479"/>
              </a:spcBef>
            </a:pPr>
            <a:r>
              <a:rPr lang="de-DE" sz="1400" b="1" strike="noStrike" spc="-32" dirty="0">
                <a:solidFill>
                  <a:srgbClr val="00539F"/>
                </a:solidFill>
                <a:latin typeface="Latin Modern Math"/>
              </a:rPr>
              <a:t>Problemtitel | Name der Firma </a:t>
            </a:r>
            <a:endParaRPr lang="de-DE" sz="1400" b="0" strike="noStrike" spc="-1" dirty="0">
              <a:latin typeface="Latin Modern Math"/>
            </a:endParaRPr>
          </a:p>
          <a:p>
            <a:pPr marL="12600">
              <a:lnSpc>
                <a:spcPct val="100000"/>
              </a:lnSpc>
              <a:spcBef>
                <a:spcPts val="1236"/>
              </a:spcBef>
            </a:pPr>
            <a:r>
              <a:rPr lang="de-DE" sz="1100" b="0" strike="noStrike" spc="-32" dirty="0">
                <a:solidFill>
                  <a:srgbClr val="00539F"/>
                </a:solidFill>
                <a:latin typeface="Latin Modern Math"/>
              </a:rPr>
              <a:t>Name 1, Name 2, Na</a:t>
            </a:r>
            <a:r>
              <a:rPr lang="de-DE" sz="1100" spc="-32" dirty="0">
                <a:solidFill>
                  <a:srgbClr val="00539F"/>
                </a:solidFill>
                <a:latin typeface="Latin Modern Math"/>
              </a:rPr>
              <a:t>me 3, ….</a:t>
            </a:r>
            <a:endParaRPr lang="de-DE" sz="1100" b="0" strike="noStrike" spc="-32" dirty="0">
              <a:solidFill>
                <a:srgbClr val="00539F"/>
              </a:solidFill>
              <a:latin typeface="Latin Modern Math"/>
            </a:endParaRPr>
          </a:p>
          <a:p>
            <a:pPr marL="12600">
              <a:lnSpc>
                <a:spcPct val="100000"/>
              </a:lnSpc>
              <a:spcBef>
                <a:spcPts val="1236"/>
              </a:spcBef>
            </a:pPr>
            <a:r>
              <a:rPr lang="de-DE" sz="1100" spc="-32" dirty="0">
                <a:solidFill>
                  <a:srgbClr val="00539F"/>
                </a:solidFill>
                <a:latin typeface="Latin Modern Math"/>
              </a:rPr>
              <a:t>Aachen, 24. Juni 2022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74316AE-BF9F-EEDE-D2C2-F118433B06BA}"/>
              </a:ext>
            </a:extLst>
          </p:cNvPr>
          <p:cNvSpPr/>
          <p:nvPr/>
        </p:nvSpPr>
        <p:spPr>
          <a:xfrm>
            <a:off x="721909" y="3376548"/>
            <a:ext cx="474254" cy="6572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423CCFB-A9EB-799C-F489-85D8962F7B2B}"/>
              </a:ext>
            </a:extLst>
          </p:cNvPr>
          <p:cNvSpPr txBox="1"/>
          <p:nvPr/>
        </p:nvSpPr>
        <p:spPr>
          <a:xfrm>
            <a:off x="2381693" y="2365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B707A4BE-72EA-43BA-ACF6-8B781F0692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1DAA671C-3977-9EA4-F43D-7C7F6097ECEA}"/>
              </a:ext>
            </a:extLst>
          </p:cNvPr>
          <p:cNvSpPr/>
          <p:nvPr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D3C4F3D-738B-F1D2-43F1-493B7491CAB8}"/>
              </a:ext>
            </a:extLst>
          </p:cNvPr>
          <p:cNvSpPr/>
          <p:nvPr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DF1D12D-386C-1E6D-D578-61FE9A829FEB}"/>
              </a:ext>
            </a:extLst>
          </p:cNvPr>
          <p:cNvSpPr txBox="1"/>
          <p:nvPr/>
        </p:nvSpPr>
        <p:spPr>
          <a:xfrm>
            <a:off x="95399" y="79920"/>
            <a:ext cx="4512241" cy="3513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de-DE" sz="1400" spc="-72" dirty="0">
                <a:solidFill>
                  <a:srgbClr val="00539F"/>
                </a:solidFill>
                <a:latin typeface="Latin Modern Math"/>
              </a:rPr>
              <a:t>Folientitel</a:t>
            </a:r>
            <a:endParaRPr lang="de-DE" sz="1400" b="0" strike="noStrike" spc="-1" dirty="0">
              <a:latin typeface="Latin Modern Math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40791EA-21FE-E493-3B06-D7A58921B9A2}"/>
              </a:ext>
            </a:extLst>
          </p:cNvPr>
          <p:cNvSpPr/>
          <p:nvPr/>
        </p:nvSpPr>
        <p:spPr>
          <a:xfrm>
            <a:off x="448920" y="741960"/>
            <a:ext cx="3709440" cy="18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spAutoFit/>
          </a:bodyPr>
          <a:lstStyle/>
          <a:p>
            <a:pPr marL="12600" indent="720" algn="l">
              <a:lnSpc>
                <a:spcPts val="1301"/>
              </a:lnSpc>
              <a:spcBef>
                <a:spcPts val="156"/>
              </a:spcBef>
              <a:tabLst>
                <a:tab pos="0" algn="l"/>
              </a:tabLst>
            </a:pPr>
            <a:r>
              <a:rPr lang="de-DE" sz="1100" b="0" strike="noStrike" spc="-26" dirty="0">
                <a:latin typeface="Latin Modern Math"/>
              </a:rPr>
              <a:t>Text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r>
              <a:rPr lang="de-DE" sz="1100" b="0" strike="noStrike" spc="-26" dirty="0">
                <a:latin typeface="Latin Modern Math"/>
              </a:rPr>
              <a:t>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EA2C10E5-D7BF-B065-17AF-91D757FB7D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2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8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B707A4BE-72EA-43BA-ACF6-8B781F0692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1DAA671C-3977-9EA4-F43D-7C7F6097ECEA}"/>
              </a:ext>
            </a:extLst>
          </p:cNvPr>
          <p:cNvSpPr/>
          <p:nvPr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D3C4F3D-738B-F1D2-43F1-493B7491CAB8}"/>
              </a:ext>
            </a:extLst>
          </p:cNvPr>
          <p:cNvSpPr/>
          <p:nvPr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DF1D12D-386C-1E6D-D578-61FE9A829FEB}"/>
              </a:ext>
            </a:extLst>
          </p:cNvPr>
          <p:cNvSpPr txBox="1"/>
          <p:nvPr/>
        </p:nvSpPr>
        <p:spPr>
          <a:xfrm>
            <a:off x="95399" y="79920"/>
            <a:ext cx="4512241" cy="3513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de-DE" sz="1400" spc="-72" dirty="0">
                <a:solidFill>
                  <a:srgbClr val="00539F"/>
                </a:solidFill>
                <a:latin typeface="Latin Modern Math"/>
              </a:rPr>
              <a:t>Folientitel</a:t>
            </a:r>
            <a:endParaRPr lang="de-DE" sz="1400" b="0" strike="noStrike" spc="-1" dirty="0">
              <a:latin typeface="Latin Modern Math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40791EA-21FE-E493-3B06-D7A58921B9A2}"/>
              </a:ext>
            </a:extLst>
          </p:cNvPr>
          <p:cNvSpPr/>
          <p:nvPr/>
        </p:nvSpPr>
        <p:spPr>
          <a:xfrm>
            <a:off x="448920" y="741960"/>
            <a:ext cx="3709440" cy="18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spAutoFit/>
          </a:bodyPr>
          <a:lstStyle/>
          <a:p>
            <a:pPr marL="12600" indent="720" algn="l">
              <a:lnSpc>
                <a:spcPts val="1301"/>
              </a:lnSpc>
              <a:spcBef>
                <a:spcPts val="156"/>
              </a:spcBef>
              <a:tabLst>
                <a:tab pos="0" algn="l"/>
              </a:tabLst>
            </a:pPr>
            <a:r>
              <a:rPr lang="de-DE" sz="1100" b="0" strike="noStrike" spc="-26" dirty="0">
                <a:latin typeface="Latin Modern Math"/>
              </a:rPr>
              <a:t>Text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r>
              <a:rPr lang="de-DE" sz="1100" b="0" strike="noStrike" spc="-26" dirty="0">
                <a:latin typeface="Latin Modern Math"/>
              </a:rPr>
              <a:t>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EA2C10E5-D7BF-B065-17AF-91D757FB7D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3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3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B707A4BE-72EA-43BA-ACF6-8B781F0692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1DAA671C-3977-9EA4-F43D-7C7F6097ECEA}"/>
              </a:ext>
            </a:extLst>
          </p:cNvPr>
          <p:cNvSpPr/>
          <p:nvPr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D3C4F3D-738B-F1D2-43F1-493B7491CAB8}"/>
              </a:ext>
            </a:extLst>
          </p:cNvPr>
          <p:cNvSpPr/>
          <p:nvPr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DF1D12D-386C-1E6D-D578-61FE9A829FEB}"/>
              </a:ext>
            </a:extLst>
          </p:cNvPr>
          <p:cNvSpPr txBox="1"/>
          <p:nvPr/>
        </p:nvSpPr>
        <p:spPr>
          <a:xfrm>
            <a:off x="95399" y="79920"/>
            <a:ext cx="4512241" cy="3513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de-DE" sz="1400" spc="-72" dirty="0">
                <a:solidFill>
                  <a:srgbClr val="00539F"/>
                </a:solidFill>
                <a:latin typeface="Latin Modern Math"/>
              </a:rPr>
              <a:t>Folientitel</a:t>
            </a:r>
            <a:endParaRPr lang="de-DE" sz="1400" b="0" strike="noStrike" spc="-1" dirty="0">
              <a:latin typeface="Latin Modern Math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40791EA-21FE-E493-3B06-D7A58921B9A2}"/>
              </a:ext>
            </a:extLst>
          </p:cNvPr>
          <p:cNvSpPr/>
          <p:nvPr/>
        </p:nvSpPr>
        <p:spPr>
          <a:xfrm>
            <a:off x="448920" y="741960"/>
            <a:ext cx="3709440" cy="18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spAutoFit/>
          </a:bodyPr>
          <a:lstStyle/>
          <a:p>
            <a:pPr marL="12600" indent="720" algn="l">
              <a:lnSpc>
                <a:spcPts val="1301"/>
              </a:lnSpc>
              <a:spcBef>
                <a:spcPts val="156"/>
              </a:spcBef>
              <a:tabLst>
                <a:tab pos="0" algn="l"/>
              </a:tabLst>
            </a:pPr>
            <a:r>
              <a:rPr lang="de-DE" sz="1100" b="0" strike="noStrike" spc="-26" dirty="0">
                <a:latin typeface="Latin Modern Math"/>
              </a:rPr>
              <a:t>Text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r>
              <a:rPr lang="de-DE" sz="1100" b="0" strike="noStrike" spc="-26" dirty="0">
                <a:latin typeface="Latin Modern Math"/>
              </a:rPr>
              <a:t>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EA2C10E5-D7BF-B065-17AF-91D757FB7D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4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19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B707A4BE-72EA-43BA-ACF6-8B781F0692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1DAA671C-3977-9EA4-F43D-7C7F6097ECEA}"/>
              </a:ext>
            </a:extLst>
          </p:cNvPr>
          <p:cNvSpPr/>
          <p:nvPr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D3C4F3D-738B-F1D2-43F1-493B7491CAB8}"/>
              </a:ext>
            </a:extLst>
          </p:cNvPr>
          <p:cNvSpPr/>
          <p:nvPr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DF1D12D-386C-1E6D-D578-61FE9A829FEB}"/>
              </a:ext>
            </a:extLst>
          </p:cNvPr>
          <p:cNvSpPr txBox="1"/>
          <p:nvPr/>
        </p:nvSpPr>
        <p:spPr>
          <a:xfrm>
            <a:off x="95399" y="79920"/>
            <a:ext cx="4512241" cy="3513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de-DE" sz="1400" spc="-72" dirty="0">
                <a:solidFill>
                  <a:srgbClr val="00539F"/>
                </a:solidFill>
                <a:latin typeface="Latin Modern Math"/>
              </a:rPr>
              <a:t>Folientitel</a:t>
            </a:r>
            <a:endParaRPr lang="de-DE" sz="1400" b="0" strike="noStrike" spc="-1" dirty="0">
              <a:latin typeface="Latin Modern Math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40791EA-21FE-E493-3B06-D7A58921B9A2}"/>
              </a:ext>
            </a:extLst>
          </p:cNvPr>
          <p:cNvSpPr/>
          <p:nvPr/>
        </p:nvSpPr>
        <p:spPr>
          <a:xfrm>
            <a:off x="448920" y="741960"/>
            <a:ext cx="3709440" cy="18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spAutoFit/>
          </a:bodyPr>
          <a:lstStyle/>
          <a:p>
            <a:pPr marL="12600" indent="720" algn="l">
              <a:lnSpc>
                <a:spcPts val="1301"/>
              </a:lnSpc>
              <a:spcBef>
                <a:spcPts val="156"/>
              </a:spcBef>
              <a:tabLst>
                <a:tab pos="0" algn="l"/>
              </a:tabLst>
            </a:pPr>
            <a:r>
              <a:rPr lang="de-DE" sz="1100" b="0" strike="noStrike" spc="-26" dirty="0">
                <a:latin typeface="Latin Modern Math"/>
              </a:rPr>
              <a:t>Text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r>
              <a:rPr lang="de-DE" sz="1100" b="0" strike="noStrike" spc="-26" dirty="0">
                <a:latin typeface="Latin Modern Math"/>
              </a:rPr>
              <a:t>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EA2C10E5-D7BF-B065-17AF-91D757FB7D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5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66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B707A4BE-72EA-43BA-ACF6-8B781F0692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1DAA671C-3977-9EA4-F43D-7C7F6097ECEA}"/>
              </a:ext>
            </a:extLst>
          </p:cNvPr>
          <p:cNvSpPr/>
          <p:nvPr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D3C4F3D-738B-F1D2-43F1-493B7491CAB8}"/>
              </a:ext>
            </a:extLst>
          </p:cNvPr>
          <p:cNvSpPr/>
          <p:nvPr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DF1D12D-386C-1E6D-D578-61FE9A829FEB}"/>
              </a:ext>
            </a:extLst>
          </p:cNvPr>
          <p:cNvSpPr txBox="1"/>
          <p:nvPr/>
        </p:nvSpPr>
        <p:spPr>
          <a:xfrm>
            <a:off x="95399" y="79920"/>
            <a:ext cx="4512241" cy="3513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de-DE" sz="1400" spc="-72" dirty="0">
                <a:solidFill>
                  <a:srgbClr val="00539F"/>
                </a:solidFill>
                <a:latin typeface="Latin Modern Math"/>
              </a:rPr>
              <a:t>Folientitel</a:t>
            </a:r>
            <a:endParaRPr lang="de-DE" sz="1400" b="0" strike="noStrike" spc="-1" dirty="0">
              <a:latin typeface="Latin Modern Math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40791EA-21FE-E493-3B06-D7A58921B9A2}"/>
              </a:ext>
            </a:extLst>
          </p:cNvPr>
          <p:cNvSpPr/>
          <p:nvPr/>
        </p:nvSpPr>
        <p:spPr>
          <a:xfrm>
            <a:off x="448920" y="741960"/>
            <a:ext cx="3709440" cy="18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spAutoFit/>
          </a:bodyPr>
          <a:lstStyle/>
          <a:p>
            <a:pPr marL="12600" indent="720" algn="l">
              <a:lnSpc>
                <a:spcPts val="1301"/>
              </a:lnSpc>
              <a:spcBef>
                <a:spcPts val="156"/>
              </a:spcBef>
              <a:tabLst>
                <a:tab pos="0" algn="l"/>
              </a:tabLst>
            </a:pPr>
            <a:r>
              <a:rPr lang="de-DE" sz="1100" b="0" strike="noStrike" spc="-26" dirty="0">
                <a:latin typeface="Latin Modern Math"/>
              </a:rPr>
              <a:t>Text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r>
              <a:rPr lang="de-DE" sz="1100" b="0" strike="noStrike" spc="-26" dirty="0">
                <a:latin typeface="Latin Modern Math"/>
              </a:rPr>
              <a:t>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EA2C10E5-D7BF-B065-17AF-91D757FB7D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6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01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B707A4BE-72EA-43BA-ACF6-8B781F0692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" y="3293280"/>
            <a:ext cx="133560" cy="13356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1DAA671C-3977-9EA4-F43D-7C7F6097ECEA}"/>
              </a:ext>
            </a:extLst>
          </p:cNvPr>
          <p:cNvSpPr/>
          <p:nvPr/>
        </p:nvSpPr>
        <p:spPr>
          <a:xfrm>
            <a:off x="248760" y="3360600"/>
            <a:ext cx="4358880" cy="95400"/>
          </a:xfrm>
          <a:custGeom>
            <a:avLst/>
            <a:gdLst/>
            <a:ahLst/>
            <a:cxnLst/>
            <a:rect l="l" t="t" r="r" b="b"/>
            <a:pathLst>
              <a:path w="4359275" h="95885">
                <a:moveTo>
                  <a:pt x="4359084" y="0"/>
                </a:moveTo>
                <a:lnTo>
                  <a:pt x="0" y="0"/>
                </a:lnTo>
                <a:lnTo>
                  <a:pt x="0" y="95338"/>
                </a:lnTo>
                <a:lnTo>
                  <a:pt x="4359084" y="95338"/>
                </a:lnTo>
                <a:lnTo>
                  <a:pt x="4359084" y="0"/>
                </a:lnTo>
                <a:close/>
              </a:path>
            </a:pathLst>
          </a:custGeom>
          <a:solidFill>
            <a:srgbClr val="0053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D3C4F3D-738B-F1D2-43F1-493B7491CAB8}"/>
              </a:ext>
            </a:extLst>
          </p:cNvPr>
          <p:cNvSpPr/>
          <p:nvPr/>
        </p:nvSpPr>
        <p:spPr>
          <a:xfrm>
            <a:off x="320400" y="3342240"/>
            <a:ext cx="3590640" cy="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CAMMP</a:t>
            </a:r>
            <a:r>
              <a:rPr lang="de-DE" sz="500" b="0" strike="noStrike" spc="18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2" dirty="0" err="1">
                <a:solidFill>
                  <a:srgbClr val="FFFFFF"/>
                </a:solidFill>
                <a:latin typeface="Latin Modern Math"/>
              </a:rPr>
              <a:t>week</a:t>
            </a:r>
            <a:r>
              <a:rPr lang="de-DE" sz="500" b="0" strike="noStrike" spc="103" dirty="0">
                <a:solidFill>
                  <a:srgbClr val="FFFFFF"/>
                </a:solidFill>
                <a:latin typeface="Latin Modern Math"/>
              </a:rPr>
              <a:t> </a:t>
            </a:r>
            <a:r>
              <a:rPr lang="de-DE" sz="500" b="0" strike="noStrike" spc="-1" dirty="0">
                <a:solidFill>
                  <a:srgbClr val="FFFFFF"/>
                </a:solidFill>
                <a:latin typeface="Latin Modern Math"/>
              </a:rPr>
              <a:t>| Problemtitel</a:t>
            </a:r>
            <a:endParaRPr lang="de-DE" sz="500" b="0" strike="noStrike" spc="-1" dirty="0">
              <a:latin typeface="Latin Modern Math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DF1D12D-386C-1E6D-D578-61FE9A829FEB}"/>
              </a:ext>
            </a:extLst>
          </p:cNvPr>
          <p:cNvSpPr txBox="1"/>
          <p:nvPr/>
        </p:nvSpPr>
        <p:spPr>
          <a:xfrm>
            <a:off x="95399" y="79920"/>
            <a:ext cx="4512241" cy="3513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de-DE" sz="1400" spc="-72" dirty="0">
                <a:solidFill>
                  <a:srgbClr val="00539F"/>
                </a:solidFill>
                <a:latin typeface="Latin Modern Math"/>
              </a:rPr>
              <a:t>Folientitel</a:t>
            </a:r>
            <a:endParaRPr lang="de-DE" sz="1400" b="0" strike="noStrike" spc="-1" dirty="0">
              <a:latin typeface="Latin Modern Math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40791EA-21FE-E493-3B06-D7A58921B9A2}"/>
              </a:ext>
            </a:extLst>
          </p:cNvPr>
          <p:cNvSpPr/>
          <p:nvPr/>
        </p:nvSpPr>
        <p:spPr>
          <a:xfrm>
            <a:off x="448920" y="741960"/>
            <a:ext cx="3709440" cy="18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spAutoFit/>
          </a:bodyPr>
          <a:lstStyle/>
          <a:p>
            <a:pPr marL="12600" indent="720" algn="l">
              <a:lnSpc>
                <a:spcPts val="1301"/>
              </a:lnSpc>
              <a:spcBef>
                <a:spcPts val="156"/>
              </a:spcBef>
              <a:tabLst>
                <a:tab pos="0" algn="l"/>
              </a:tabLst>
            </a:pPr>
            <a:r>
              <a:rPr lang="de-DE" sz="1100" b="0" strike="noStrike" spc="-26" dirty="0">
                <a:latin typeface="Latin Modern Math"/>
              </a:rPr>
              <a:t>Text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r>
              <a:rPr lang="de-DE" sz="1100" b="0" strike="noStrike" spc="-26" dirty="0">
                <a:latin typeface="Latin Modern Math"/>
              </a:rPr>
              <a:t> </a:t>
            </a:r>
            <a:r>
              <a:rPr lang="de-DE" sz="1100" b="0" strike="noStrike" spc="-26" dirty="0" err="1">
                <a:latin typeface="Latin Modern Math"/>
              </a:rPr>
              <a:t>text</a:t>
            </a:r>
            <a:endParaRPr lang="de-DE" sz="1100" b="0" strike="noStrike" spc="-1" dirty="0">
              <a:latin typeface="Latin Modern Math"/>
            </a:endParaRP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EA2C10E5-D7BF-B065-17AF-91D757FB7D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17760" y="3372060"/>
            <a:ext cx="334740" cy="118510"/>
          </a:xfrm>
        </p:spPr>
        <p:txBody>
          <a:bodyPr/>
          <a:lstStyle/>
          <a:p>
            <a:pPr marL="12600">
              <a:lnSpc>
                <a:spcPct val="100000"/>
              </a:lnSpc>
              <a:spcBef>
                <a:spcPts val="176"/>
              </a:spcBef>
            </a:pPr>
            <a:r>
              <a:rPr lang="de-DE" sz="500" b="0" strike="noStrike" spc="-1">
                <a:solidFill>
                  <a:srgbClr val="FFFFFF"/>
                </a:solidFill>
                <a:latin typeface="Arial"/>
              </a:rPr>
              <a:t>|</a:t>
            </a:r>
            <a:r>
              <a:rPr lang="de-DE" sz="500" b="0" strike="noStrike" spc="392">
                <a:solidFill>
                  <a:srgbClr val="FFFFFF"/>
                </a:solidFill>
                <a:latin typeface="Arial"/>
              </a:rPr>
              <a:t> </a:t>
            </a:r>
            <a:fld id="{C89C9426-53C8-401E-9CAD-97805110A589}" type="slidenum">
              <a:rPr lang="de-DE" sz="500" b="0" strike="noStrike" spc="-12" smtClean="0">
                <a:solidFill>
                  <a:srgbClr val="FFFFFF"/>
                </a:solidFill>
                <a:latin typeface="Arial"/>
              </a:rPr>
              <a:t>7</a:t>
            </a:fld>
            <a:r>
              <a:rPr lang="de-DE" sz="500" b="0" strike="noStrike" spc="-12">
                <a:solidFill>
                  <a:srgbClr val="FFFFFF"/>
                </a:solidFill>
                <a:latin typeface="Arial"/>
              </a:rPr>
              <a:t>/10</a:t>
            </a:r>
            <a:endParaRPr lang="de-DE" sz="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6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Macintosh PowerPoint</Application>
  <PresentationFormat>Benutzerdefiniert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Latin Modern Math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der Privatsphäre in sozialen Netzwerken -   Was Facebook, Instagram und Co. über uns wissen</dc:title>
  <dc:subject/>
  <dc:creator>Abschlussdiskussion</dc:creator>
  <dc:description/>
  <cp:lastModifiedBy>Schönbrodt, Sarah (SCC)</cp:lastModifiedBy>
  <cp:revision>18</cp:revision>
  <dcterms:created xsi:type="dcterms:W3CDTF">2022-03-23T07:34:55Z</dcterms:created>
  <dcterms:modified xsi:type="dcterms:W3CDTF">2022-06-21T13:56:29Z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yperlinksChanged">
    <vt:bool>false</vt:bool>
  </property>
  <property fmtid="{D5CDD505-2E9C-101B-9397-08002B2CF9AE}" pid="3" name="LinksUpToDate">
    <vt:bool>false</vt:bool>
  </property>
  <property fmtid="{D5CDD505-2E9C-101B-9397-08002B2CF9AE}" pid="4" name="PresentationFormat">
    <vt:lpwstr>On-screen Show (4:3)</vt:lpwstr>
  </property>
  <property fmtid="{D5CDD505-2E9C-101B-9397-08002B2CF9AE}" pid="5" name="ScaleCrop">
    <vt:bool>false</vt:bool>
  </property>
  <property fmtid="{D5CDD505-2E9C-101B-9397-08002B2CF9AE}" pid="6" name="ShareDoc">
    <vt:bool>false</vt:bool>
  </property>
</Properties>
</file>