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107E2-2B26-41BC-8324-E8C729FC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B402A0-225F-4365-B86F-D35BA93A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D5FF9-8E13-496E-A111-BDE091B8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2A8D3-FB78-4268-8373-4C7E5C7C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871BA-2964-4D0B-B432-922DB99E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2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59648-8C4E-4836-BBAD-073B734D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E5CCAC-6380-4590-B78C-7901B442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3C063-8F55-4606-BE7B-A2315854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D2FE8-4C69-45A9-B1C2-8CBA1717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CAF03-9161-408A-95FB-D879199D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5BCCD1-D80D-4453-9CA4-DF033E42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4D27DB-58F3-4F69-831A-50A4D94B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CB15B-DF76-48DB-9D7F-D01BA3DA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8D3ED-2E2C-4F13-AD55-26F725AF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AFB99-1C11-449E-A34E-AF730625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15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B586-0EEC-4DF7-84B8-7502B5A2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1BC09-DE07-42E7-9060-2C0243B5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9F9C3-5D41-4E2A-A2AC-F1AE92EB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520D2-5F83-4466-8FCE-F498E219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15E80-FF68-4157-BE48-1C2E0D7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9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18069-219A-4E15-897A-D39A2713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5659EF-9E97-4DE4-AF3D-63597547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076930-470F-4C61-9E42-5969FEE4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05BBF-A693-479A-AE6E-CB034B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572F21-9C72-4887-A604-8DAD6B53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1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E5928-AEDE-4882-A30A-3214D79D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D8F2E-A691-45D0-B897-5EFB20552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6ED77B-1C0D-42CB-9B4A-35B0BF33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DD2301-3224-421B-91AB-B7AD7936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C54768-4C8D-4B54-A695-B5C29C21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B3070-292C-49AB-901A-AD79359C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6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2D580-99B2-4FF3-A76D-5180DBBC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1BECC-9D60-4CDF-8D31-E628F70A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FC506-AF37-415B-968C-E0E70B98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192F14-FB81-40F7-955C-B6E96ED06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05E59-B805-49B7-A056-A6A26B7A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9F8D39-5F17-4037-9EB2-3512662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529D27-6CE1-435B-900A-FABD3DF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6D1506-70CF-4BA4-B8FF-E97ADEE9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35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DDA2E-19AA-4F68-93B7-AC28A1C7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3DC0C9-8FC1-4414-BDB8-3E7EA8FA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DC9794-2791-4013-91F4-5F4592BF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7DE26-61FD-476E-A37E-38CAD97B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18C94E-99D5-49A1-A067-CDCAD487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899055-0214-440F-B01C-33C014F6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141057-F8FD-48A5-BE2B-0233B1E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7ABC5-A94A-4E2E-BB46-AD97CC90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5EB76-5206-4E87-BE3B-93158FD3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3D3A85-D5A4-43DA-B261-225A98CD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EA9AA8-48E7-4157-AD6D-93D1486D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18CC7B-1BD5-4C70-A64F-AEEBF632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7E29E9-0EBD-4E42-8777-8B3084DD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7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EB496-5BF1-4C65-B0D5-CEED244E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54613A-4FB6-4C75-8679-FC38D528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2715A2-BFAB-41AD-9902-01E2010B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9793B-DC55-4CC4-BB48-7D4BE782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C6ADCF-A14F-45E2-B808-FDC75712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1AAEA3-9CF6-463E-B7FE-33DB3B2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20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685730-9A56-40ED-9D71-07558D8C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AEF09-3D40-4AC9-9621-047EE243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AC2F8-3FAC-4EEA-9241-E6277551A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37F2-D71B-4306-B219-4D47957D11E1}" type="datetimeFigureOut">
              <a:rPr lang="fr-FR" smtClean="0"/>
              <a:t>02/04/2018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3FA0D-55C4-464C-8B3C-2644E3CF6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40D0-A2E0-413D-9FD0-D9A6E0A2C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F94A-4D36-409F-AAC1-EE15D4465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91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news.org/wiki/File:Desktop-PC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CB6A6-F53F-4EE2-B1B8-8C4E657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6" y="-288019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chat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Signaling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C2CA47D-416C-4670-8FA3-F7DE8AD98663}"/>
              </a:ext>
            </a:extLst>
          </p:cNvPr>
          <p:cNvSpPr/>
          <p:nvPr/>
        </p:nvSpPr>
        <p:spPr>
          <a:xfrm>
            <a:off x="4247512" y="1128843"/>
            <a:ext cx="2099588" cy="82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Signaling</a:t>
            </a:r>
            <a:r>
              <a:rPr lang="fr-FR" dirty="0"/>
              <a:t>  server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E39A7535-1F6D-48C5-BF0D-CD1A06D47662}"/>
              </a:ext>
            </a:extLst>
          </p:cNvPr>
          <p:cNvSpPr/>
          <p:nvPr/>
        </p:nvSpPr>
        <p:spPr>
          <a:xfrm>
            <a:off x="3537185" y="2329728"/>
            <a:ext cx="3414283" cy="14324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4D3BA6-7264-4208-946A-2B45EB3C0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315704" y="3387704"/>
            <a:ext cx="3096402" cy="20993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F6D0D4-19D0-4D98-93BF-C0D6AC73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7033" y="3454419"/>
            <a:ext cx="2599954" cy="209930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6D052C-4444-4112-BC43-6DA4C9F04F1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35000" y="1952980"/>
            <a:ext cx="2062306" cy="2225172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A7C7F8B-4546-4B49-A9EA-BDAECA28966F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297306" y="1952980"/>
            <a:ext cx="1972043" cy="20407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B576BE1-1048-4529-BFF2-4DA9F49D174C}"/>
              </a:ext>
            </a:extLst>
          </p:cNvPr>
          <p:cNvSpPr txBox="1"/>
          <p:nvPr/>
        </p:nvSpPr>
        <p:spPr>
          <a:xfrm>
            <a:off x="4266153" y="1356676"/>
            <a:ext cx="234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List of the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peers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listed</a:t>
            </a:r>
            <a:endParaRPr lang="fr-FR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A string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is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sent by the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sender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to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each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peer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(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even</a:t>
            </a:r>
            <a:r>
              <a:rPr lang="fr-FR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bg2">
                    <a:lumMod val="90000"/>
                  </a:schemeClr>
                </a:solidFill>
              </a:rPr>
              <a:t>itself</a:t>
            </a:r>
            <a:r>
              <a:rPr lang="fr-FR" sz="1200" b="1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B7EB40-C87A-4631-B5CA-3A236D1C884E}"/>
              </a:ext>
            </a:extLst>
          </p:cNvPr>
          <p:cNvSpPr txBox="1"/>
          <p:nvPr/>
        </p:nvSpPr>
        <p:spPr>
          <a:xfrm>
            <a:off x="3450207" y="3889386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WebSocket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B7EF4EB-896A-4AF2-B233-503A7EB6B748}"/>
              </a:ext>
            </a:extLst>
          </p:cNvPr>
          <p:cNvSpPr txBox="1"/>
          <p:nvPr/>
        </p:nvSpPr>
        <p:spPr>
          <a:xfrm>
            <a:off x="6037409" y="3889386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WebSocket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787891-71FF-422E-9AE9-AFE7FA574BA9}"/>
              </a:ext>
            </a:extLst>
          </p:cNvPr>
          <p:cNvSpPr txBox="1"/>
          <p:nvPr/>
        </p:nvSpPr>
        <p:spPr>
          <a:xfrm>
            <a:off x="6408451" y="1033683"/>
            <a:ext cx="227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Controller</a:t>
            </a:r>
            <a:r>
              <a:rPr lang="fr-FR" sz="1200" dirty="0"/>
              <a:t>  : </a:t>
            </a:r>
            <a:r>
              <a:rPr lang="fr-FR" sz="1200" dirty="0" err="1"/>
              <a:t>HomeController</a:t>
            </a:r>
            <a:endParaRPr lang="fr-FR" sz="1200" dirty="0"/>
          </a:p>
          <a:p>
            <a:r>
              <a:rPr lang="fr-FR" sz="1200" b="1" dirty="0"/>
              <a:t>Actor</a:t>
            </a:r>
            <a:r>
              <a:rPr lang="fr-FR" sz="1200" dirty="0"/>
              <a:t>          : MyWebSocketActor1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CB26584-E91D-43B7-86B4-DFED735185F9}"/>
              </a:ext>
            </a:extLst>
          </p:cNvPr>
          <p:cNvSpPr txBox="1"/>
          <p:nvPr/>
        </p:nvSpPr>
        <p:spPr>
          <a:xfrm>
            <a:off x="2005070" y="5487009"/>
            <a:ext cx="7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Peer 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DAC18E-7904-4BE5-B60C-D456D78B31E3}"/>
              </a:ext>
            </a:extLst>
          </p:cNvPr>
          <p:cNvSpPr txBox="1"/>
          <p:nvPr/>
        </p:nvSpPr>
        <p:spPr>
          <a:xfrm>
            <a:off x="7544371" y="555372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Peer x+1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138D90-31E6-4C7D-8387-6F045ED28699}"/>
              </a:ext>
            </a:extLst>
          </p:cNvPr>
          <p:cNvSpPr txBox="1"/>
          <p:nvPr/>
        </p:nvSpPr>
        <p:spPr>
          <a:xfrm>
            <a:off x="1265345" y="5856341"/>
            <a:ext cx="253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HTML </a:t>
            </a:r>
            <a:r>
              <a:rPr lang="fr-FR" sz="1200" b="1" dirty="0" err="1"/>
              <a:t>view</a:t>
            </a:r>
            <a:r>
              <a:rPr lang="fr-FR" sz="1200" dirty="0"/>
              <a:t>  	: webSocket.scala.html</a:t>
            </a:r>
          </a:p>
          <a:p>
            <a:r>
              <a:rPr lang="fr-FR" sz="1200" b="1" dirty="0"/>
              <a:t>JS	</a:t>
            </a:r>
            <a:r>
              <a:rPr lang="fr-FR" sz="1200" dirty="0"/>
              <a:t>: chat.js</a:t>
            </a:r>
          </a:p>
          <a:p>
            <a:r>
              <a:rPr lang="fr-FR" sz="1200" b="1" dirty="0" err="1"/>
              <a:t>Css</a:t>
            </a:r>
            <a:r>
              <a:rPr lang="fr-FR" sz="1200" dirty="0"/>
              <a:t>  	:style.css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D6C6E2-6FA2-4F9A-B8CA-07CD91C97A86}"/>
              </a:ext>
            </a:extLst>
          </p:cNvPr>
          <p:cNvSpPr txBox="1"/>
          <p:nvPr/>
        </p:nvSpPr>
        <p:spPr>
          <a:xfrm>
            <a:off x="6876027" y="5861611"/>
            <a:ext cx="253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HTML </a:t>
            </a:r>
            <a:r>
              <a:rPr lang="fr-FR" sz="1200" b="1" dirty="0" err="1"/>
              <a:t>view</a:t>
            </a:r>
            <a:r>
              <a:rPr lang="fr-FR" sz="1200" dirty="0"/>
              <a:t>  	: webSocket.scala.html</a:t>
            </a:r>
          </a:p>
          <a:p>
            <a:r>
              <a:rPr lang="fr-FR" sz="1200" b="1" dirty="0"/>
              <a:t>JS	</a:t>
            </a:r>
            <a:r>
              <a:rPr lang="fr-FR" sz="1200" dirty="0"/>
              <a:t>: chat.js</a:t>
            </a:r>
          </a:p>
          <a:p>
            <a:r>
              <a:rPr lang="fr-FR" sz="1200" b="1" dirty="0" err="1"/>
              <a:t>Css</a:t>
            </a:r>
            <a:r>
              <a:rPr lang="fr-FR" sz="1200" dirty="0"/>
              <a:t>  	:style.css</a:t>
            </a:r>
          </a:p>
        </p:txBody>
      </p:sp>
    </p:spTree>
    <p:extLst>
      <p:ext uri="{BB962C8B-B14F-4D97-AF65-F5344CB8AC3E}">
        <p14:creationId xmlns:p14="http://schemas.microsoft.com/office/powerpoint/2010/main" val="2690342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Web chat with Signaling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 with Signaling server</dc:title>
  <dc:creator>miguel casado</dc:creator>
  <cp:lastModifiedBy>miguel casado</cp:lastModifiedBy>
  <cp:revision>4</cp:revision>
  <dcterms:created xsi:type="dcterms:W3CDTF">2018-04-02T14:39:09Z</dcterms:created>
  <dcterms:modified xsi:type="dcterms:W3CDTF">2018-04-02T15:21:07Z</dcterms:modified>
</cp:coreProperties>
</file>