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4" r:id="rId5"/>
    <p:sldId id="274" r:id="rId6"/>
    <p:sldId id="276" r:id="rId7"/>
    <p:sldId id="275" r:id="rId8"/>
    <p:sldId id="279" r:id="rId9"/>
    <p:sldId id="277" r:id="rId10"/>
    <p:sldId id="278" r:id="rId11"/>
    <p:sldId id="280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hr, Manuel Rolf" initials="FMR" lastIdx="1" clrIdx="0">
    <p:extLst>
      <p:ext uri="{19B8F6BF-5375-455C-9EA6-DF929625EA0E}">
        <p15:presenceInfo xmlns:p15="http://schemas.microsoft.com/office/powerpoint/2012/main" userId="S::manuel.rolf.fehr@accenture.com::738917b0-2909-434e-a540-1bfc07157ca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CFF"/>
    <a:srgbClr val="0041F0"/>
    <a:srgbClr val="DCAFFF"/>
    <a:srgbClr val="FF50A0"/>
    <a:srgbClr val="FF3246"/>
    <a:srgbClr val="00FFFF"/>
    <a:srgbClr val="D4D4D4"/>
    <a:srgbClr val="BE82FF"/>
    <a:srgbClr val="A055F5"/>
    <a:srgbClr val="B45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4C8095-341C-4129-AE13-3BC03DA57F67}" v="7" dt="2021-07-07T14:57:4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5932" autoAdjust="0"/>
  </p:normalViewPr>
  <p:slideViewPr>
    <p:cSldViewPr snapToGrid="0" showGuides="1">
      <p:cViewPr varScale="1">
        <p:scale>
          <a:sx n="102" d="100"/>
          <a:sy n="102" d="100"/>
        </p:scale>
        <p:origin x="150" y="642"/>
      </p:cViewPr>
      <p:guideLst/>
    </p:cSldViewPr>
  </p:slideViewPr>
  <p:outlineViewPr>
    <p:cViewPr>
      <p:scale>
        <a:sx n="33" d="100"/>
        <a:sy n="33" d="100"/>
      </p:scale>
      <p:origin x="0" y="-13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hr, Manuel Rolf" userId="738917b0-2909-434e-a540-1bfc07157ca5" providerId="ADAL" clId="{4D4C8095-341C-4129-AE13-3BC03DA57F67}"/>
    <pc:docChg chg="undo custSel addSld delSld modSld">
      <pc:chgData name="Fehr, Manuel Rolf" userId="738917b0-2909-434e-a540-1bfc07157ca5" providerId="ADAL" clId="{4D4C8095-341C-4129-AE13-3BC03DA57F67}" dt="2021-07-07T14:57:48.346" v="68" actId="404"/>
      <pc:docMkLst>
        <pc:docMk/>
      </pc:docMkLst>
      <pc:sldChg chg="modSp mod">
        <pc:chgData name="Fehr, Manuel Rolf" userId="738917b0-2909-434e-a540-1bfc07157ca5" providerId="ADAL" clId="{4D4C8095-341C-4129-AE13-3BC03DA57F67}" dt="2021-07-07T14:57:48.346" v="68" actId="404"/>
        <pc:sldMkLst>
          <pc:docMk/>
          <pc:sldMk cId="2904204658" sldId="264"/>
        </pc:sldMkLst>
        <pc:spChg chg="mod">
          <ac:chgData name="Fehr, Manuel Rolf" userId="738917b0-2909-434e-a540-1bfc07157ca5" providerId="ADAL" clId="{4D4C8095-341C-4129-AE13-3BC03DA57F67}" dt="2021-07-07T14:57:48.346" v="68" actId="404"/>
          <ac:spMkLst>
            <pc:docMk/>
            <pc:sldMk cId="2904204658" sldId="264"/>
            <ac:spMk id="2" creationId="{B7842A30-2EB9-47B8-96C1-FF988AB5A1D1}"/>
          </ac:spMkLst>
        </pc:spChg>
      </pc:sldChg>
      <pc:sldChg chg="del">
        <pc:chgData name="Fehr, Manuel Rolf" userId="738917b0-2909-434e-a540-1bfc07157ca5" providerId="ADAL" clId="{4D4C8095-341C-4129-AE13-3BC03DA57F67}" dt="2021-07-07T14:54:12.991" v="29" actId="2696"/>
        <pc:sldMkLst>
          <pc:docMk/>
          <pc:sldMk cId="3377228345" sldId="267"/>
        </pc:sldMkLst>
      </pc:sldChg>
      <pc:sldChg chg="modSp mod">
        <pc:chgData name="Fehr, Manuel Rolf" userId="738917b0-2909-434e-a540-1bfc07157ca5" providerId="ADAL" clId="{4D4C8095-341C-4129-AE13-3BC03DA57F67}" dt="2021-07-07T14:56:54.896" v="55" actId="20577"/>
        <pc:sldMkLst>
          <pc:docMk/>
          <pc:sldMk cId="1185245159" sldId="268"/>
        </pc:sldMkLst>
        <pc:spChg chg="mod">
          <ac:chgData name="Fehr, Manuel Rolf" userId="738917b0-2909-434e-a540-1bfc07157ca5" providerId="ADAL" clId="{4D4C8095-341C-4129-AE13-3BC03DA57F67}" dt="2021-07-07T14:56:54.896" v="55" actId="20577"/>
          <ac:spMkLst>
            <pc:docMk/>
            <pc:sldMk cId="1185245159" sldId="268"/>
            <ac:spMk id="2" creationId="{88C86DCA-E252-45B6-8790-F0CA74EA47D8}"/>
          </ac:spMkLst>
        </pc:spChg>
      </pc:sldChg>
      <pc:sldChg chg="modSp mod">
        <pc:chgData name="Fehr, Manuel Rolf" userId="738917b0-2909-434e-a540-1bfc07157ca5" providerId="ADAL" clId="{4D4C8095-341C-4129-AE13-3BC03DA57F67}" dt="2021-07-07T14:50:19.442" v="16" actId="20577"/>
        <pc:sldMkLst>
          <pc:docMk/>
          <pc:sldMk cId="1650943943" sldId="277"/>
        </pc:sldMkLst>
        <pc:spChg chg="mod">
          <ac:chgData name="Fehr, Manuel Rolf" userId="738917b0-2909-434e-a540-1bfc07157ca5" providerId="ADAL" clId="{4D4C8095-341C-4129-AE13-3BC03DA57F67}" dt="2021-07-07T14:50:19.442" v="16" actId="20577"/>
          <ac:spMkLst>
            <pc:docMk/>
            <pc:sldMk cId="1650943943" sldId="277"/>
            <ac:spMk id="2" creationId="{CD5445D4-0A46-48ED-BBD6-9647C9EBCBAA}"/>
          </ac:spMkLst>
        </pc:spChg>
      </pc:sldChg>
      <pc:sldChg chg="modSp mod">
        <pc:chgData name="Fehr, Manuel Rolf" userId="738917b0-2909-434e-a540-1bfc07157ca5" providerId="ADAL" clId="{4D4C8095-341C-4129-AE13-3BC03DA57F67}" dt="2021-07-07T14:50:16.483" v="14" actId="20577"/>
        <pc:sldMkLst>
          <pc:docMk/>
          <pc:sldMk cId="4058719217" sldId="278"/>
        </pc:sldMkLst>
        <pc:spChg chg="mod">
          <ac:chgData name="Fehr, Manuel Rolf" userId="738917b0-2909-434e-a540-1bfc07157ca5" providerId="ADAL" clId="{4D4C8095-341C-4129-AE13-3BC03DA57F67}" dt="2021-07-07T14:50:16.483" v="14" actId="20577"/>
          <ac:spMkLst>
            <pc:docMk/>
            <pc:sldMk cId="4058719217" sldId="278"/>
            <ac:spMk id="2" creationId="{CD5445D4-0A46-48ED-BBD6-9647C9EBCBAA}"/>
          </ac:spMkLst>
        </pc:spChg>
      </pc:sldChg>
      <pc:sldChg chg="addSp delSp modSp mod">
        <pc:chgData name="Fehr, Manuel Rolf" userId="738917b0-2909-434e-a540-1bfc07157ca5" providerId="ADAL" clId="{4D4C8095-341C-4129-AE13-3BC03DA57F67}" dt="2021-07-07T14:52:55.657" v="28" actId="14100"/>
        <pc:sldMkLst>
          <pc:docMk/>
          <pc:sldMk cId="3446233868" sldId="279"/>
        </pc:sldMkLst>
        <pc:picChg chg="add del mod">
          <ac:chgData name="Fehr, Manuel Rolf" userId="738917b0-2909-434e-a540-1bfc07157ca5" providerId="ADAL" clId="{4D4C8095-341C-4129-AE13-3BC03DA57F67}" dt="2021-07-07T14:52:48.050" v="24" actId="478"/>
          <ac:picMkLst>
            <pc:docMk/>
            <pc:sldMk cId="3446233868" sldId="279"/>
            <ac:picMk id="4" creationId="{E090C20E-6CDA-4F5E-B48A-707E6DC00432}"/>
          </ac:picMkLst>
        </pc:picChg>
        <pc:picChg chg="add mod">
          <ac:chgData name="Fehr, Manuel Rolf" userId="738917b0-2909-434e-a540-1bfc07157ca5" providerId="ADAL" clId="{4D4C8095-341C-4129-AE13-3BC03DA57F67}" dt="2021-07-07T14:52:55.657" v="28" actId="14100"/>
          <ac:picMkLst>
            <pc:docMk/>
            <pc:sldMk cId="3446233868" sldId="279"/>
            <ac:picMk id="6" creationId="{1BB3E6E3-8E34-4E64-A28F-3D22D91EDC10}"/>
          </ac:picMkLst>
        </pc:picChg>
      </pc:sldChg>
      <pc:sldChg chg="addSp delSp modSp add mod">
        <pc:chgData name="Fehr, Manuel Rolf" userId="738917b0-2909-434e-a540-1bfc07157ca5" providerId="ADAL" clId="{4D4C8095-341C-4129-AE13-3BC03DA57F67}" dt="2021-07-07T14:50:13.744" v="12" actId="1076"/>
        <pc:sldMkLst>
          <pc:docMk/>
          <pc:sldMk cId="1789689486" sldId="280"/>
        </pc:sldMkLst>
        <pc:spChg chg="mod">
          <ac:chgData name="Fehr, Manuel Rolf" userId="738917b0-2909-434e-a540-1bfc07157ca5" providerId="ADAL" clId="{4D4C8095-341C-4129-AE13-3BC03DA57F67}" dt="2021-07-07T14:50:03.602" v="4" actId="20577"/>
          <ac:spMkLst>
            <pc:docMk/>
            <pc:sldMk cId="1789689486" sldId="280"/>
            <ac:spMk id="2" creationId="{CD5445D4-0A46-48ED-BBD6-9647C9EBCBAA}"/>
          </ac:spMkLst>
        </pc:spChg>
        <pc:picChg chg="add mod">
          <ac:chgData name="Fehr, Manuel Rolf" userId="738917b0-2909-434e-a540-1bfc07157ca5" providerId="ADAL" clId="{4D4C8095-341C-4129-AE13-3BC03DA57F67}" dt="2021-07-07T14:50:13.744" v="12" actId="1076"/>
          <ac:picMkLst>
            <pc:docMk/>
            <pc:sldMk cId="1789689486" sldId="280"/>
            <ac:picMk id="3" creationId="{B51B46D8-8C35-4494-B2D9-BE2241934695}"/>
          </ac:picMkLst>
        </pc:picChg>
        <pc:picChg chg="del">
          <ac:chgData name="Fehr, Manuel Rolf" userId="738917b0-2909-434e-a540-1bfc07157ca5" providerId="ADAL" clId="{4D4C8095-341C-4129-AE13-3BC03DA57F67}" dt="2021-07-07T14:50:04.975" v="5" actId="478"/>
          <ac:picMkLst>
            <pc:docMk/>
            <pc:sldMk cId="1789689486" sldId="280"/>
            <ac:picMk id="6" creationId="{CD5DBFB8-43D1-4607-BA87-D25085245340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7T16:26:28.054" idx="1">
    <p:pos x="10" y="10"/>
    <p:text>The preceding example does not specify GET versus PUT, POST, and so forth. By default @RequestMapping maps all HTTP operations. You can use @GetMapping or @RequestMapping(method=GET) to narrow this mapping.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7/7/2021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/>
                </a:solidFill>
              </a:rPr>
              <a:t>Copyright © 2020 Accenture. All rights reserved.</a:t>
            </a:r>
            <a:endParaRPr lang="en-US" sz="800" dirty="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2"/>
                </a:solidFill>
              </a:rPr>
              <a:t>Copyright © 2020 Accenture. All rights reserved.</a:t>
            </a:r>
            <a:endParaRPr lang="en-US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 dirty="0"/>
              <a:t>Agenda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 dirty="0"/>
              <a:t>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8" name="Date Placeholder 10">
            <a:extLst>
              <a:ext uri="{FF2B5EF4-FFF2-40B4-BE49-F238E27FC236}">
                <a16:creationId xmlns:a16="http://schemas.microsoft.com/office/drawing/2014/main" id="{44B6DFC5-6A54-A441-B4A1-5FB1E57A2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 userDrawn="1">
          <p15:clr>
            <a:srgbClr val="5ACBF0"/>
          </p15:clr>
        </p15:guide>
        <p15:guide id="2" orient="horz" pos="2904" userDrawn="1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 dirty="0"/>
              <a:t>Place subtitle here in GT Sectra Fine 24pt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 dirty="0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 dirty="0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</a:t>
            </a:r>
          </a:p>
          <a:p>
            <a:pPr lvl="1"/>
            <a:r>
              <a:rPr lang="en-US" dirty="0"/>
              <a:t>Details</a:t>
            </a:r>
          </a:p>
          <a:p>
            <a:pPr lvl="2"/>
            <a:r>
              <a:rPr lang="en-US" dirty="0"/>
              <a:t>More details</a:t>
            </a:r>
          </a:p>
          <a:p>
            <a:pPr lvl="3"/>
            <a:r>
              <a:rPr lang="en-US" dirty="0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E3730EFD-23A6-7A4C-8044-54C1542D7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July 7,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/>
              <a:t>Full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</a:t>
            </a:r>
          </a:p>
          <a:p>
            <a:pPr lvl="2"/>
            <a:r>
              <a:rPr lang="en-US" dirty="0"/>
              <a:t>Short bio</a:t>
            </a:r>
          </a:p>
          <a:p>
            <a:pPr lvl="3"/>
            <a:r>
              <a:rPr lang="en-US" dirty="0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 dirty="0"/>
              <a:t>Place text here, use indent to access other levels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 dirty="0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Place sub-headline here in GT </a:t>
            </a:r>
            <a:r>
              <a:rPr lang="en-US" dirty="0" err="1"/>
              <a:t>Sectra</a:t>
            </a:r>
            <a:r>
              <a:rPr lang="en-US" dirty="0"/>
              <a:t> Fine, indent for other levels</a:t>
            </a:r>
          </a:p>
          <a:p>
            <a:pPr lvl="1"/>
            <a:r>
              <a:rPr lang="en-US" dirty="0"/>
              <a:t>Second level (text 18pt)</a:t>
            </a:r>
          </a:p>
          <a:p>
            <a:pPr lvl="2"/>
            <a:r>
              <a:rPr lang="en-US" dirty="0"/>
              <a:t>Third level bullet (bullet 18pt)</a:t>
            </a:r>
          </a:p>
          <a:p>
            <a:pPr lvl="3"/>
            <a:r>
              <a:rPr lang="en-US" dirty="0"/>
              <a:t>Fourth level bullet (bullet 16pt)</a:t>
            </a:r>
          </a:p>
          <a:p>
            <a:pPr lvl="4"/>
            <a:r>
              <a:rPr lang="en-US" dirty="0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Add image here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Add image, then ‘Send to Back’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 dirty="0"/>
              <a:t>Our expansive asset library including fonts, photography, iconography and custom slides are available </a:t>
            </a:r>
            <a:r>
              <a:rPr lang="en-GB" sz="1600" dirty="0">
                <a:solidFill>
                  <a:schemeClr val="accent1"/>
                </a:solidFill>
              </a:rPr>
              <a:t>[here &lt;link&gt;]</a:t>
            </a:r>
            <a:r>
              <a:rPr lang="en-GB" sz="1600" dirty="0"/>
              <a:t>. Contact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lang="en-GB" sz="1600" dirty="0"/>
              <a:t>for further information. Access the icons below through </a:t>
            </a:r>
            <a:r>
              <a:rPr lang="en-GB" sz="1600" b="1" dirty="0">
                <a:solidFill>
                  <a:schemeClr val="accent1"/>
                </a:solidFill>
              </a:rPr>
              <a:t>View &gt; Slide Master</a:t>
            </a:r>
            <a:r>
              <a:rPr lang="en-GB" sz="1600" dirty="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dirty="0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4FFA725-883D-D243-B475-CEF8C282ED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Welcome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provided selections in the image library</a:t>
            </a:r>
            <a:endParaRPr lang="en-US" noProof="0" dirty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9C8654-2CC9-F541-A924-257D0187B5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EB74AD-1B7B-4DBD-AD4A-8DA48458B4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62C8E55-8CAE-FC4A-BA3A-F66815D734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D922CB3-850F-0445-AC8B-17707616DE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July 7, 2021</a:t>
            </a:fld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 dirty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July 7, 2021</a:t>
            </a:fld>
            <a:endParaRPr lang="en-US" dirty="0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33" r:id="rId5"/>
    <p:sldLayoutId id="2147483730" r:id="rId6"/>
    <p:sldLayoutId id="2147483728" r:id="rId7"/>
    <p:sldLayoutId id="2147483732" r:id="rId8"/>
    <p:sldLayoutId id="2147483731" r:id="rId9"/>
    <p:sldLayoutId id="2147483681" r:id="rId10"/>
    <p:sldLayoutId id="2147483649" r:id="rId11"/>
    <p:sldLayoutId id="2147483737" r:id="rId12"/>
    <p:sldLayoutId id="2147483651" r:id="rId13"/>
    <p:sldLayoutId id="2147483721" r:id="rId14"/>
    <p:sldLayoutId id="2147483739" r:id="rId15"/>
    <p:sldLayoutId id="2147483724" r:id="rId16"/>
    <p:sldLayoutId id="2147483723" r:id="rId17"/>
    <p:sldLayoutId id="2147483725" r:id="rId18"/>
    <p:sldLayoutId id="2147483673" r:id="rId19"/>
    <p:sldLayoutId id="2147483653" r:id="rId20"/>
    <p:sldLayoutId id="2147483722" r:id="rId21"/>
    <p:sldLayoutId id="2147483693" r:id="rId22"/>
    <p:sldLayoutId id="2147483701" r:id="rId23"/>
    <p:sldLayoutId id="2147483668" r:id="rId24"/>
    <p:sldLayoutId id="2147483707" r:id="rId25"/>
    <p:sldLayoutId id="2147483714" r:id="rId26"/>
    <p:sldLayoutId id="2147483657" r:id="rId27"/>
    <p:sldLayoutId id="2147483679" r:id="rId28"/>
    <p:sldLayoutId id="2147483661" r:id="rId29"/>
    <p:sldLayoutId id="2147483678" r:id="rId30"/>
    <p:sldLayoutId id="2147483663" r:id="rId31"/>
    <p:sldLayoutId id="2147483667" r:id="rId32"/>
    <p:sldLayoutId id="2147483726" r:id="rId33"/>
    <p:sldLayoutId id="2147483688" r:id="rId34"/>
    <p:sldLayoutId id="2147483655" r:id="rId35"/>
    <p:sldLayoutId id="2147483727" r:id="rId36"/>
    <p:sldLayoutId id="2147483740" r:id="rId37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testing-web/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Relationship Id="rId5" Type="http://schemas.openxmlformats.org/officeDocument/2006/relationships/comments" Target="../comments/comment1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pring.io/guides/gs/testing-web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42A30-2EB9-47B8-96C1-FF988AB5A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Basic HTTP Testing with Spring</a:t>
            </a:r>
            <a:br>
              <a:rPr lang="en-US" b="0" dirty="0"/>
            </a:br>
            <a:br>
              <a:rPr lang="en-US" sz="1600" b="0" dirty="0"/>
            </a:b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| Testing the Web Layer (spring.io)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04204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du </a:t>
            </a:r>
            <a:r>
              <a:rPr lang="en-US" dirty="0" err="1"/>
              <a:t>dazu</a:t>
            </a:r>
            <a:r>
              <a:rPr lang="en-US" dirty="0"/>
              <a:t> </a:t>
            </a:r>
            <a:r>
              <a:rPr lang="en-US" dirty="0" err="1"/>
              <a:t>brauchst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B59B-EA99-46CA-A40A-1453336FE293}"/>
              </a:ext>
            </a:extLst>
          </p:cNvPr>
          <p:cNvSpPr txBox="1"/>
          <p:nvPr/>
        </p:nvSpPr>
        <p:spPr>
          <a:xfrm>
            <a:off x="381000" y="1244378"/>
            <a:ext cx="5902041" cy="42181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400" b="1" dirty="0" err="1">
                <a:latin typeface="+mj-lt"/>
              </a:rPr>
              <a:t>Benötigte</a:t>
            </a:r>
            <a:r>
              <a:rPr lang="en-US" sz="1400" b="1" dirty="0">
                <a:latin typeface="+mj-lt"/>
              </a:rPr>
              <a:t> Dependency:</a:t>
            </a: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100" b="1" i="1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sz="1400" b="1" i="1" dirty="0">
                <a:latin typeface="+mj-lt"/>
              </a:rPr>
              <a:t>Controller </a:t>
            </a:r>
            <a:r>
              <a:rPr lang="en-US" sz="1400" b="1" i="1" dirty="0" err="1">
                <a:latin typeface="+mj-lt"/>
              </a:rPr>
              <a:t>zu</a:t>
            </a:r>
            <a:r>
              <a:rPr lang="en-US" sz="1400" b="1" i="1" dirty="0">
                <a:latin typeface="+mj-lt"/>
              </a:rPr>
              <a:t> </a:t>
            </a:r>
            <a:r>
              <a:rPr lang="en-US" sz="1400" b="1" i="1" dirty="0" err="1">
                <a:latin typeface="+mj-lt"/>
              </a:rPr>
              <a:t>testen</a:t>
            </a:r>
            <a:r>
              <a:rPr lang="en-US" sz="1400" b="1" i="1" dirty="0">
                <a:latin typeface="+mj-lt"/>
              </a:rPr>
              <a:t>:</a:t>
            </a:r>
          </a:p>
          <a:p>
            <a:pPr>
              <a:lnSpc>
                <a:spcPct val="90000"/>
              </a:lnSpc>
            </a:pPr>
            <a:endParaRPr lang="en-US" sz="1400" b="1" i="0" u="none" strike="noStrike" baseline="0" noProof="0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400" b="1" dirty="0">
              <a:latin typeface="+mj-lt"/>
            </a:endParaRPr>
          </a:p>
          <a:p>
            <a:pPr>
              <a:lnSpc>
                <a:spcPct val="90000"/>
              </a:lnSpc>
            </a:pPr>
            <a:endParaRPr lang="en-US" sz="1400" b="1" i="0" u="none" strike="noStrike" baseline="0" noProof="0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0D680D-E5C6-4836-B6F8-C32972929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76" y="1505571"/>
            <a:ext cx="5010150" cy="904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54F564-BCBD-429C-A134-2D4DF62A8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9" y="3028163"/>
            <a:ext cx="5400675" cy="2695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218B4-9EEB-4308-9E74-4BFAEF938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652" y="1704980"/>
            <a:ext cx="5398335" cy="375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5B406-3D52-4CC1-ABDB-0951F1FE27F8}"/>
              </a:ext>
            </a:extLst>
          </p:cNvPr>
          <p:cNvSpPr txBox="1"/>
          <p:nvPr/>
        </p:nvSpPr>
        <p:spPr>
          <a:xfrm>
            <a:off x="6412665" y="1223724"/>
            <a:ext cx="5076825" cy="24785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b="1" i="1" dirty="0"/>
              <a:t>Basic Unit Test </a:t>
            </a:r>
            <a:r>
              <a:rPr lang="en-US" b="1" i="1" dirty="0" err="1"/>
              <a:t>vom</a:t>
            </a:r>
            <a:r>
              <a:rPr lang="en-US" b="1" i="1" dirty="0"/>
              <a:t> Context:</a:t>
            </a:r>
          </a:p>
        </p:txBody>
      </p:sp>
    </p:spTree>
    <p:extLst>
      <p:ext uri="{BB962C8B-B14F-4D97-AF65-F5344CB8AC3E}">
        <p14:creationId xmlns:p14="http://schemas.microsoft.com/office/powerpoint/2010/main" val="464545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Zwei</a:t>
            </a:r>
            <a:r>
              <a:rPr lang="en-US" dirty="0"/>
              <a:t> </a:t>
            </a:r>
            <a:r>
              <a:rPr lang="en-US" dirty="0" err="1"/>
              <a:t>Arten</a:t>
            </a:r>
            <a:r>
              <a:rPr lang="en-US" dirty="0"/>
              <a:t> des </a:t>
            </a:r>
            <a:r>
              <a:rPr lang="en-US" dirty="0" err="1"/>
              <a:t>Testings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B406-3D52-4CC1-ABDB-0951F1FE27F8}"/>
              </a:ext>
            </a:extLst>
          </p:cNvPr>
          <p:cNvSpPr txBox="1"/>
          <p:nvPr/>
        </p:nvSpPr>
        <p:spPr>
          <a:xfrm>
            <a:off x="6412665" y="1223724"/>
            <a:ext cx="5076825" cy="44040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b="1" i="1" dirty="0"/>
              <a:t>Mock Test: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 err="1"/>
              <a:t>Kein</a:t>
            </a:r>
            <a:r>
              <a:rPr lang="en-US" dirty="0"/>
              <a:t> </a:t>
            </a:r>
            <a:r>
              <a:rPr lang="en-US" dirty="0" err="1"/>
              <a:t>effektiver</a:t>
            </a:r>
            <a:r>
              <a:rPr lang="en-US" dirty="0"/>
              <a:t> Start des Servers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 err="1"/>
              <a:t>Direkter</a:t>
            </a:r>
            <a:r>
              <a:rPr lang="en-US" dirty="0"/>
              <a:t> Test der Ebene von Spring, </a:t>
            </a:r>
            <a:r>
              <a:rPr lang="en-US" dirty="0" err="1"/>
              <a:t>welche</a:t>
            </a:r>
            <a:r>
              <a:rPr lang="en-US" dirty="0"/>
              <a:t> die HTTP Requests </a:t>
            </a:r>
            <a:r>
              <a:rPr lang="en-US" dirty="0" err="1"/>
              <a:t>bearbeitet</a:t>
            </a:r>
            <a:r>
              <a:rPr lang="en-US" dirty="0"/>
              <a:t> und an den Controller </a:t>
            </a:r>
            <a:r>
              <a:rPr lang="en-US" dirty="0" err="1"/>
              <a:t>weitergibt</a:t>
            </a:r>
            <a:r>
              <a:rPr lang="en-US" dirty="0"/>
              <a:t>.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/>
              <a:t>Fast der </a:t>
            </a:r>
            <a:r>
              <a:rPr lang="en-US" dirty="0" err="1"/>
              <a:t>ganze</a:t>
            </a:r>
            <a:r>
              <a:rPr lang="en-US" dirty="0"/>
              <a:t> Stack </a:t>
            </a:r>
            <a:r>
              <a:rPr lang="en-US" dirty="0" err="1"/>
              <a:t>gebraucht</a:t>
            </a:r>
            <a:r>
              <a:rPr lang="en-US" dirty="0"/>
              <a:t>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Serverstartkosten</a:t>
            </a:r>
            <a:r>
              <a:rPr lang="en-US" dirty="0"/>
              <a:t> </a:t>
            </a:r>
            <a:r>
              <a:rPr lang="en-US" dirty="0" err="1"/>
              <a:t>gespart</a:t>
            </a:r>
            <a:r>
              <a:rPr lang="en-US" dirty="0"/>
              <a:t>.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/>
              <a:t>Spring Boot </a:t>
            </a:r>
            <a:r>
              <a:rPr lang="en-US" dirty="0" err="1"/>
              <a:t>stellt</a:t>
            </a:r>
            <a:r>
              <a:rPr lang="en-US" dirty="0"/>
              <a:t> “</a:t>
            </a:r>
            <a:r>
              <a:rPr lang="en-US" dirty="0" err="1"/>
              <a:t>MockMvc</a:t>
            </a:r>
            <a:r>
              <a:rPr lang="en-US" dirty="0"/>
              <a:t>” </a:t>
            </a:r>
            <a:r>
              <a:rPr lang="en-US" dirty="0" err="1"/>
              <a:t>bereit</a:t>
            </a:r>
            <a:r>
              <a:rPr lang="en-US" dirty="0"/>
              <a:t> um </a:t>
            </a:r>
            <a:r>
              <a:rPr lang="en-US" dirty="0" err="1"/>
              <a:t>diesen</a:t>
            </a:r>
            <a:r>
              <a:rPr lang="en-US" dirty="0"/>
              <a:t> Mock Test </a:t>
            </a:r>
            <a:r>
              <a:rPr lang="en-US" dirty="0" err="1"/>
              <a:t>durchzuführen</a:t>
            </a:r>
            <a:r>
              <a:rPr lang="en-US" dirty="0"/>
              <a:t>.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/>
              <a:t>Tools (</a:t>
            </a:r>
            <a:r>
              <a:rPr lang="en-US" dirty="0" err="1"/>
              <a:t>z.B.</a:t>
            </a:r>
            <a:r>
              <a:rPr lang="en-US" dirty="0"/>
              <a:t> </a:t>
            </a:r>
            <a:r>
              <a:rPr lang="en-US" dirty="0" err="1"/>
              <a:t>JsonPath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kompliziert</a:t>
            </a:r>
            <a:r>
              <a:rPr lang="en-US" dirty="0"/>
              <a:t> in der </a:t>
            </a:r>
            <a:r>
              <a:rPr lang="en-US" dirty="0" err="1"/>
              <a:t>Anwendung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578E96-734E-49A0-B2CA-3114490E72FE}"/>
              </a:ext>
            </a:extLst>
          </p:cNvPr>
          <p:cNvSpPr txBox="1"/>
          <p:nvPr/>
        </p:nvSpPr>
        <p:spPr>
          <a:xfrm>
            <a:off x="513056" y="1297662"/>
            <a:ext cx="5076825" cy="433014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b="1" i="1" dirty="0"/>
              <a:t>Web Environment Type: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/>
              <a:t>Start des Servers auf </a:t>
            </a:r>
            <a:r>
              <a:rPr lang="en-US" dirty="0" err="1"/>
              <a:t>zufälligem</a:t>
            </a:r>
            <a:r>
              <a:rPr lang="en-US" dirty="0"/>
              <a:t> Port (</a:t>
            </a:r>
            <a:r>
              <a:rPr lang="en-US" dirty="0" err="1"/>
              <a:t>verhindert</a:t>
            </a:r>
            <a:r>
              <a:rPr lang="en-US" dirty="0"/>
              <a:t> </a:t>
            </a:r>
            <a:r>
              <a:rPr lang="en-US" dirty="0" err="1"/>
              <a:t>Konflikte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Testumfeld</a:t>
            </a:r>
            <a:r>
              <a:rPr lang="en-US" dirty="0"/>
              <a:t>)</a:t>
            </a:r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 err="1"/>
              <a:t>Realitätsnah</a:t>
            </a:r>
            <a:r>
              <a:rPr lang="en-US" dirty="0"/>
              <a:t> an </a:t>
            </a:r>
            <a:r>
              <a:rPr lang="en-US" dirty="0" err="1"/>
              <a:t>Produktionsumfeld</a:t>
            </a:r>
            <a:endParaRPr lang="en-US" dirty="0"/>
          </a:p>
          <a:p>
            <a:pPr marL="285750" indent="-285750" defTabSz="228600">
              <a:spcAft>
                <a:spcPts val="1200"/>
              </a:spcAft>
              <a:buFontTx/>
              <a:buChar char="-"/>
            </a:pPr>
            <a:r>
              <a:rPr lang="en-US" dirty="0"/>
              <a:t>Spring Boot </a:t>
            </a:r>
            <a:r>
              <a:rPr lang="en-US" dirty="0" err="1"/>
              <a:t>stellt</a:t>
            </a:r>
            <a:r>
              <a:rPr lang="en-US" dirty="0"/>
              <a:t> “</a:t>
            </a:r>
            <a:r>
              <a:rPr lang="en-US" dirty="0" err="1"/>
              <a:t>TestRestTemplate</a:t>
            </a:r>
            <a:r>
              <a:rPr lang="en-US" dirty="0"/>
              <a:t>” </a:t>
            </a:r>
            <a:r>
              <a:rPr lang="en-US" dirty="0" err="1"/>
              <a:t>bereit</a:t>
            </a:r>
            <a:r>
              <a:rPr lang="en-US" dirty="0"/>
              <a:t> um HTTP Requests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erstellen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52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Environment Type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B59B-EA99-46CA-A40A-1453336FE293}"/>
              </a:ext>
            </a:extLst>
          </p:cNvPr>
          <p:cNvSpPr txBox="1"/>
          <p:nvPr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This is a sub-headline </a:t>
            </a:r>
            <a:b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</a:b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set in GT Sectra Fine.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 dirty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C0751-09E2-4890-9F0E-586E1E93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374" y="982662"/>
            <a:ext cx="7862014" cy="560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Environment Type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3E6E3-8E34-4E64-A28F-3D22D91ED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32" y="876300"/>
            <a:ext cx="9876661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23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Mock Test (1/3)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B59B-EA99-46CA-A40A-1453336FE293}"/>
              </a:ext>
            </a:extLst>
          </p:cNvPr>
          <p:cNvSpPr txBox="1"/>
          <p:nvPr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This is a sub-headline </a:t>
            </a:r>
            <a:b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</a:b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set in GT Sectra Fine.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 dirty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9FA4F-870A-43CF-929B-449BCBFE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410" y="1030122"/>
            <a:ext cx="7631784" cy="544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4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Mock Test (2/3)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B59B-EA99-46CA-A40A-1453336FE293}"/>
              </a:ext>
            </a:extLst>
          </p:cNvPr>
          <p:cNvSpPr txBox="1"/>
          <p:nvPr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This is a sub-headline </a:t>
            </a:r>
            <a:b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</a:b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set in GT Sectra Fine.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 dirty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5DBFB8-43D1-4607-BA87-D2508524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743" y="1057324"/>
            <a:ext cx="8956508" cy="541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71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445D4-0A46-48ED-BBD6-9647C9EBC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Mock Test (3/3)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AB59B-EA99-46CA-A40A-1453336FE293}"/>
              </a:ext>
            </a:extLst>
          </p:cNvPr>
          <p:cNvSpPr txBox="1"/>
          <p:nvPr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 dirty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This is a sub-headline </a:t>
            </a:r>
            <a:b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</a:br>
            <a:r>
              <a:rPr lang="en-US" sz="3200" b="1" i="0" u="none" strike="noStrike" baseline="0" noProof="0" dirty="0">
                <a:solidFill>
                  <a:schemeClr val="bg1"/>
                </a:solidFill>
                <a:latin typeface="GT Sectra Fine" panose="00000500000000000000" pitchFamily="50" charset="0"/>
              </a:rPr>
              <a:t>set in GT Sectra Fine.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 dirty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1B46D8-8C35-4494-B2D9-BE2241934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053" y="1136365"/>
            <a:ext cx="7261893" cy="497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sz="2800" dirty="0"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| Testing the Web Layer (spring.io)</a:t>
            </a:r>
            <a:endParaRPr 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Acc_CoreTemplate_Graphik_100820" id="{49DBA5FE-D7D0-7E4B-91FA-5CF7CE14D163}" vid="{DBC2176E-0E90-094E-B41E-2DF55F5048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7c09f85-56e7-4417-b5d2-7fa4154de313"/>
    <ds:schemaRef ds:uri="f09dec34-126f-4759-b06d-a920de720ce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863A2E8-A24E-4685-8984-397568C8D0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dec34-126f-4759-b06d-a920de720ce4"/>
    <ds:schemaRef ds:uri="17c09f85-56e7-4417-b5d2-7fa4154de3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0</TotalTime>
  <Words>305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Graphik</vt:lpstr>
      <vt:lpstr>GT Sectra Fine</vt:lpstr>
      <vt:lpstr>System Font</vt:lpstr>
      <vt:lpstr>Office Theme</vt:lpstr>
      <vt:lpstr>Basic HTTP Testing with Spring   Getting Started | Testing the Web Layer (spring.io)</vt:lpstr>
      <vt:lpstr>Was du dazu brauchst</vt:lpstr>
      <vt:lpstr>Zwei Arten des Testings</vt:lpstr>
      <vt:lpstr>Web Environment Type (1/2)</vt:lpstr>
      <vt:lpstr>Web Environment Type (2/2)</vt:lpstr>
      <vt:lpstr>Mock Test (1/3)</vt:lpstr>
      <vt:lpstr>Mock Test (2/3)</vt:lpstr>
      <vt:lpstr>Mock Test (3/3)</vt:lpstr>
      <vt:lpstr>Thank You  Getting Started | Testing the Web Layer (spring.io)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HTTP Testing with Spring</dc:title>
  <dc:creator>Fehr, Manuel Rolf</dc:creator>
  <cp:lastModifiedBy>Fehr, Manuel Rolf</cp:lastModifiedBy>
  <cp:revision>4</cp:revision>
  <dcterms:created xsi:type="dcterms:W3CDTF">2021-07-07T14:18:42Z</dcterms:created>
  <dcterms:modified xsi:type="dcterms:W3CDTF">2021-07-07T14:57:51Z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