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49498-8C9C-4093-8C3E-4A0B0B16C4C2}" v="26" dt="2021-06-23T14:18:10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ick, Moritz" userId="7e2ec5f7-221a-4aba-83ff-43076c70d4d9" providerId="ADAL" clId="{0FB49498-8C9C-4093-8C3E-4A0B0B16C4C2}"/>
    <pc:docChg chg="undo custSel addSld modSld sldOrd">
      <pc:chgData name="Schick, Moritz" userId="7e2ec5f7-221a-4aba-83ff-43076c70d4d9" providerId="ADAL" clId="{0FB49498-8C9C-4093-8C3E-4A0B0B16C4C2}" dt="2021-06-23T14:20:29.212" v="1512" actId="20577"/>
      <pc:docMkLst>
        <pc:docMk/>
      </pc:docMkLst>
      <pc:sldChg chg="addSp delSp modSp new mod">
        <pc:chgData name="Schick, Moritz" userId="7e2ec5f7-221a-4aba-83ff-43076c70d4d9" providerId="ADAL" clId="{0FB49498-8C9C-4093-8C3E-4A0B0B16C4C2}" dt="2021-06-23T14:18:20.686" v="1498" actId="1076"/>
        <pc:sldMkLst>
          <pc:docMk/>
          <pc:sldMk cId="4091880525" sldId="256"/>
        </pc:sldMkLst>
        <pc:spChg chg="mod">
          <ac:chgData name="Schick, Moritz" userId="7e2ec5f7-221a-4aba-83ff-43076c70d4d9" providerId="ADAL" clId="{0FB49498-8C9C-4093-8C3E-4A0B0B16C4C2}" dt="2021-06-23T14:18:10.110" v="1495"/>
          <ac:spMkLst>
            <pc:docMk/>
            <pc:sldMk cId="4091880525" sldId="256"/>
            <ac:spMk id="2" creationId="{84CBBF47-6A82-4353-9059-939156C79AC6}"/>
          </ac:spMkLst>
        </pc:spChg>
        <pc:spChg chg="mod">
          <ac:chgData name="Schick, Moritz" userId="7e2ec5f7-221a-4aba-83ff-43076c70d4d9" providerId="ADAL" clId="{0FB49498-8C9C-4093-8C3E-4A0B0B16C4C2}" dt="2021-06-23T14:18:10.110" v="1495"/>
          <ac:spMkLst>
            <pc:docMk/>
            <pc:sldMk cId="4091880525" sldId="256"/>
            <ac:spMk id="3" creationId="{77790DA1-CEDE-4872-A5CB-A36D4C578138}"/>
          </ac:spMkLst>
        </pc:spChg>
        <pc:spChg chg="add mod">
          <ac:chgData name="Schick, Moritz" userId="7e2ec5f7-221a-4aba-83ff-43076c70d4d9" providerId="ADAL" clId="{0FB49498-8C9C-4093-8C3E-4A0B0B16C4C2}" dt="2021-06-23T14:18:20.686" v="1498" actId="1076"/>
          <ac:spMkLst>
            <pc:docMk/>
            <pc:sldMk cId="4091880525" sldId="256"/>
            <ac:spMk id="4" creationId="{353936B0-66CA-4208-B96F-E5B9C1ADCC8B}"/>
          </ac:spMkLst>
        </pc:spChg>
        <pc:spChg chg="add mod">
          <ac:chgData name="Schick, Moritz" userId="7e2ec5f7-221a-4aba-83ff-43076c70d4d9" providerId="ADAL" clId="{0FB49498-8C9C-4093-8C3E-4A0B0B16C4C2}" dt="2021-06-23T14:18:20.686" v="1498" actId="1076"/>
          <ac:spMkLst>
            <pc:docMk/>
            <pc:sldMk cId="4091880525" sldId="256"/>
            <ac:spMk id="5" creationId="{18F69808-9002-480A-8204-8A3370F254BE}"/>
          </ac:spMkLst>
        </pc:spChg>
        <pc:spChg chg="add mod">
          <ac:chgData name="Schick, Moritz" userId="7e2ec5f7-221a-4aba-83ff-43076c70d4d9" providerId="ADAL" clId="{0FB49498-8C9C-4093-8C3E-4A0B0B16C4C2}" dt="2021-06-23T14:18:20.686" v="1498" actId="1076"/>
          <ac:spMkLst>
            <pc:docMk/>
            <pc:sldMk cId="4091880525" sldId="256"/>
            <ac:spMk id="6" creationId="{1F7B455B-AA64-4A0B-AA07-B2B76B1992FB}"/>
          </ac:spMkLst>
        </pc:spChg>
        <pc:spChg chg="add mod">
          <ac:chgData name="Schick, Moritz" userId="7e2ec5f7-221a-4aba-83ff-43076c70d4d9" providerId="ADAL" clId="{0FB49498-8C9C-4093-8C3E-4A0B0B16C4C2}" dt="2021-06-23T14:18:20.686" v="1498" actId="1076"/>
          <ac:spMkLst>
            <pc:docMk/>
            <pc:sldMk cId="4091880525" sldId="256"/>
            <ac:spMk id="7" creationId="{64DD52B4-143E-4246-835B-E4AAA8454FD6}"/>
          </ac:spMkLst>
        </pc:spChg>
        <pc:spChg chg="add mod">
          <ac:chgData name="Schick, Moritz" userId="7e2ec5f7-221a-4aba-83ff-43076c70d4d9" providerId="ADAL" clId="{0FB49498-8C9C-4093-8C3E-4A0B0B16C4C2}" dt="2021-06-23T14:18:20.686" v="1498" actId="1076"/>
          <ac:spMkLst>
            <pc:docMk/>
            <pc:sldMk cId="4091880525" sldId="256"/>
            <ac:spMk id="8" creationId="{221658D2-15FA-4395-9256-81F64CCCC1C4}"/>
          </ac:spMkLst>
        </pc:spChg>
        <pc:spChg chg="add del">
          <ac:chgData name="Schick, Moritz" userId="7e2ec5f7-221a-4aba-83ff-43076c70d4d9" providerId="ADAL" clId="{0FB49498-8C9C-4093-8C3E-4A0B0B16C4C2}" dt="2021-06-23T13:27:57.528" v="1491" actId="478"/>
          <ac:spMkLst>
            <pc:docMk/>
            <pc:sldMk cId="4091880525" sldId="256"/>
            <ac:spMk id="9" creationId="{DD474CDC-31C0-42EB-91F6-F64AF65BF61D}"/>
          </ac:spMkLst>
        </pc:spChg>
        <pc:spChg chg="add mod">
          <ac:chgData name="Schick, Moritz" userId="7e2ec5f7-221a-4aba-83ff-43076c70d4d9" providerId="ADAL" clId="{0FB49498-8C9C-4093-8C3E-4A0B0B16C4C2}" dt="2021-06-23T14:18:20.686" v="1498" actId="1076"/>
          <ac:spMkLst>
            <pc:docMk/>
            <pc:sldMk cId="4091880525" sldId="256"/>
            <ac:spMk id="10" creationId="{9F3AE351-F7FC-4C88-A02C-A8E287E85ECB}"/>
          </ac:spMkLst>
        </pc:spChg>
      </pc:sldChg>
      <pc:sldChg chg="addSp delSp modSp new mod">
        <pc:chgData name="Schick, Moritz" userId="7e2ec5f7-221a-4aba-83ff-43076c70d4d9" providerId="ADAL" clId="{0FB49498-8C9C-4093-8C3E-4A0B0B16C4C2}" dt="2021-06-23T14:20:23.484" v="1511" actId="20577"/>
        <pc:sldMkLst>
          <pc:docMk/>
          <pc:sldMk cId="2895180200" sldId="257"/>
        </pc:sldMkLst>
        <pc:spChg chg="mod">
          <ac:chgData name="Schick, Moritz" userId="7e2ec5f7-221a-4aba-83ff-43076c70d4d9" providerId="ADAL" clId="{0FB49498-8C9C-4093-8C3E-4A0B0B16C4C2}" dt="2021-06-23T14:18:10.110" v="1495"/>
          <ac:spMkLst>
            <pc:docMk/>
            <pc:sldMk cId="2895180200" sldId="257"/>
            <ac:spMk id="2" creationId="{F7C07661-A776-47C7-A3F0-0CE6347D567B}"/>
          </ac:spMkLst>
        </pc:spChg>
        <pc:spChg chg="mod">
          <ac:chgData name="Schick, Moritz" userId="7e2ec5f7-221a-4aba-83ff-43076c70d4d9" providerId="ADAL" clId="{0FB49498-8C9C-4093-8C3E-4A0B0B16C4C2}" dt="2021-06-23T14:20:23.484" v="1511" actId="20577"/>
          <ac:spMkLst>
            <pc:docMk/>
            <pc:sldMk cId="2895180200" sldId="257"/>
            <ac:spMk id="3" creationId="{017696DD-3682-4B39-A4F6-B8E5819B3F75}"/>
          </ac:spMkLst>
        </pc:spChg>
        <pc:spChg chg="add del mod">
          <ac:chgData name="Schick, Moritz" userId="7e2ec5f7-221a-4aba-83ff-43076c70d4d9" providerId="ADAL" clId="{0FB49498-8C9C-4093-8C3E-4A0B0B16C4C2}" dt="2021-06-22T08:18:57.743" v="624" actId="478"/>
          <ac:spMkLst>
            <pc:docMk/>
            <pc:sldMk cId="2895180200" sldId="257"/>
            <ac:spMk id="4" creationId="{2B94F654-075C-4B53-A234-FD2799AE97CF}"/>
          </ac:spMkLst>
        </pc:spChg>
        <pc:spChg chg="add mod">
          <ac:chgData name="Schick, Moritz" userId="7e2ec5f7-221a-4aba-83ff-43076c70d4d9" providerId="ADAL" clId="{0FB49498-8C9C-4093-8C3E-4A0B0B16C4C2}" dt="2021-06-23T14:19:12.010" v="1503" actId="1076"/>
          <ac:spMkLst>
            <pc:docMk/>
            <pc:sldMk cId="2895180200" sldId="257"/>
            <ac:spMk id="5" creationId="{11D41C6A-9357-43CE-BC03-69E47414B285}"/>
          </ac:spMkLst>
        </pc:spChg>
        <pc:spChg chg="add del mod">
          <ac:chgData name="Schick, Moritz" userId="7e2ec5f7-221a-4aba-83ff-43076c70d4d9" providerId="ADAL" clId="{0FB49498-8C9C-4093-8C3E-4A0B0B16C4C2}" dt="2021-06-22T08:18:58.500" v="625" actId="478"/>
          <ac:spMkLst>
            <pc:docMk/>
            <pc:sldMk cId="2895180200" sldId="257"/>
            <ac:spMk id="6" creationId="{333E5E7D-C9A1-4425-9087-DCB25A0CD7CD}"/>
          </ac:spMkLst>
        </pc:spChg>
        <pc:spChg chg="add mod">
          <ac:chgData name="Schick, Moritz" userId="7e2ec5f7-221a-4aba-83ff-43076c70d4d9" providerId="ADAL" clId="{0FB49498-8C9C-4093-8C3E-4A0B0B16C4C2}" dt="2021-06-23T14:19:12.010" v="1503" actId="1076"/>
          <ac:spMkLst>
            <pc:docMk/>
            <pc:sldMk cId="2895180200" sldId="257"/>
            <ac:spMk id="7" creationId="{0763F708-6425-42E5-80A0-7CEE87B5FDFA}"/>
          </ac:spMkLst>
        </pc:spChg>
        <pc:spChg chg="add mod">
          <ac:chgData name="Schick, Moritz" userId="7e2ec5f7-221a-4aba-83ff-43076c70d4d9" providerId="ADAL" clId="{0FB49498-8C9C-4093-8C3E-4A0B0B16C4C2}" dt="2021-06-23T14:19:12.010" v="1503" actId="1076"/>
          <ac:spMkLst>
            <pc:docMk/>
            <pc:sldMk cId="2895180200" sldId="257"/>
            <ac:spMk id="8" creationId="{1AF21EED-D345-4D30-BD37-03A37509E484}"/>
          </ac:spMkLst>
        </pc:spChg>
        <pc:spChg chg="add mod">
          <ac:chgData name="Schick, Moritz" userId="7e2ec5f7-221a-4aba-83ff-43076c70d4d9" providerId="ADAL" clId="{0FB49498-8C9C-4093-8C3E-4A0B0B16C4C2}" dt="2021-06-23T14:19:12.010" v="1503" actId="1076"/>
          <ac:spMkLst>
            <pc:docMk/>
            <pc:sldMk cId="2895180200" sldId="257"/>
            <ac:spMk id="9" creationId="{8AB10E54-CC3A-4421-B4BC-78FB2F3854EA}"/>
          </ac:spMkLst>
        </pc:spChg>
        <pc:spChg chg="add mod">
          <ac:chgData name="Schick, Moritz" userId="7e2ec5f7-221a-4aba-83ff-43076c70d4d9" providerId="ADAL" clId="{0FB49498-8C9C-4093-8C3E-4A0B0B16C4C2}" dt="2021-06-23T14:19:12.010" v="1503" actId="1076"/>
          <ac:spMkLst>
            <pc:docMk/>
            <pc:sldMk cId="2895180200" sldId="257"/>
            <ac:spMk id="10" creationId="{729693A2-2AE3-4349-BCDA-695EB38A6540}"/>
          </ac:spMkLst>
        </pc:spChg>
        <pc:spChg chg="add mod">
          <ac:chgData name="Schick, Moritz" userId="7e2ec5f7-221a-4aba-83ff-43076c70d4d9" providerId="ADAL" clId="{0FB49498-8C9C-4093-8C3E-4A0B0B16C4C2}" dt="2021-06-23T14:19:12.010" v="1503" actId="1076"/>
          <ac:spMkLst>
            <pc:docMk/>
            <pc:sldMk cId="2895180200" sldId="257"/>
            <ac:spMk id="11" creationId="{CF427E43-1028-4DE8-9D5D-8C24B8C1565E}"/>
          </ac:spMkLst>
        </pc:spChg>
        <pc:spChg chg="add mod">
          <ac:chgData name="Schick, Moritz" userId="7e2ec5f7-221a-4aba-83ff-43076c70d4d9" providerId="ADAL" clId="{0FB49498-8C9C-4093-8C3E-4A0B0B16C4C2}" dt="2021-06-23T14:19:12.010" v="1503" actId="1076"/>
          <ac:spMkLst>
            <pc:docMk/>
            <pc:sldMk cId="2895180200" sldId="257"/>
            <ac:spMk id="12" creationId="{4443D70E-2D00-4E9B-B874-3B1567ADBD89}"/>
          </ac:spMkLst>
        </pc:spChg>
        <pc:spChg chg="add mod">
          <ac:chgData name="Schick, Moritz" userId="7e2ec5f7-221a-4aba-83ff-43076c70d4d9" providerId="ADAL" clId="{0FB49498-8C9C-4093-8C3E-4A0B0B16C4C2}" dt="2021-06-23T14:19:12.010" v="1503" actId="1076"/>
          <ac:spMkLst>
            <pc:docMk/>
            <pc:sldMk cId="2895180200" sldId="257"/>
            <ac:spMk id="13" creationId="{042ACEDC-7B0C-4B10-B842-26D2EFF0E5F2}"/>
          </ac:spMkLst>
        </pc:spChg>
      </pc:sldChg>
      <pc:sldChg chg="modSp new mod ord">
        <pc:chgData name="Schick, Moritz" userId="7e2ec5f7-221a-4aba-83ff-43076c70d4d9" providerId="ADAL" clId="{0FB49498-8C9C-4093-8C3E-4A0B0B16C4C2}" dt="2021-06-23T14:20:14.784" v="1510" actId="12"/>
        <pc:sldMkLst>
          <pc:docMk/>
          <pc:sldMk cId="416220494" sldId="258"/>
        </pc:sldMkLst>
        <pc:spChg chg="mod">
          <ac:chgData name="Schick, Moritz" userId="7e2ec5f7-221a-4aba-83ff-43076c70d4d9" providerId="ADAL" clId="{0FB49498-8C9C-4093-8C3E-4A0B0B16C4C2}" dt="2021-06-23T14:18:10.110" v="1495"/>
          <ac:spMkLst>
            <pc:docMk/>
            <pc:sldMk cId="416220494" sldId="258"/>
            <ac:spMk id="2" creationId="{313622ED-6C09-4A77-B8C8-EA59C168317E}"/>
          </ac:spMkLst>
        </pc:spChg>
        <pc:spChg chg="mod">
          <ac:chgData name="Schick, Moritz" userId="7e2ec5f7-221a-4aba-83ff-43076c70d4d9" providerId="ADAL" clId="{0FB49498-8C9C-4093-8C3E-4A0B0B16C4C2}" dt="2021-06-23T14:20:14.784" v="1510" actId="12"/>
          <ac:spMkLst>
            <pc:docMk/>
            <pc:sldMk cId="416220494" sldId="258"/>
            <ac:spMk id="3" creationId="{638D52EC-C55A-4899-890D-3D3DB516F2F8}"/>
          </ac:spMkLst>
        </pc:spChg>
      </pc:sldChg>
      <pc:sldChg chg="addSp modSp new mod">
        <pc:chgData name="Schick, Moritz" userId="7e2ec5f7-221a-4aba-83ff-43076c70d4d9" providerId="ADAL" clId="{0FB49498-8C9C-4093-8C3E-4A0B0B16C4C2}" dt="2021-06-23T14:18:10.110" v="1495"/>
        <pc:sldMkLst>
          <pc:docMk/>
          <pc:sldMk cId="2658210518" sldId="259"/>
        </pc:sldMkLst>
        <pc:spChg chg="mod">
          <ac:chgData name="Schick, Moritz" userId="7e2ec5f7-221a-4aba-83ff-43076c70d4d9" providerId="ADAL" clId="{0FB49498-8C9C-4093-8C3E-4A0B0B16C4C2}" dt="2021-06-23T14:18:10.110" v="1495"/>
          <ac:spMkLst>
            <pc:docMk/>
            <pc:sldMk cId="2658210518" sldId="259"/>
            <ac:spMk id="2" creationId="{92C6F39E-A1AC-41C4-AC25-2EA132D49301}"/>
          </ac:spMkLst>
        </pc:spChg>
        <pc:spChg chg="mod">
          <ac:chgData name="Schick, Moritz" userId="7e2ec5f7-221a-4aba-83ff-43076c70d4d9" providerId="ADAL" clId="{0FB49498-8C9C-4093-8C3E-4A0B0B16C4C2}" dt="2021-06-23T14:18:10.110" v="1495"/>
          <ac:spMkLst>
            <pc:docMk/>
            <pc:sldMk cId="2658210518" sldId="259"/>
            <ac:spMk id="3" creationId="{057A76DE-6CC4-4865-907A-A22A0F34615B}"/>
          </ac:spMkLst>
        </pc:spChg>
        <pc:spChg chg="add mod">
          <ac:chgData name="Schick, Moritz" userId="7e2ec5f7-221a-4aba-83ff-43076c70d4d9" providerId="ADAL" clId="{0FB49498-8C9C-4093-8C3E-4A0B0B16C4C2}" dt="2021-06-22T08:23:43.207" v="665" actId="1076"/>
          <ac:spMkLst>
            <pc:docMk/>
            <pc:sldMk cId="2658210518" sldId="259"/>
            <ac:spMk id="4" creationId="{E6F93810-AE68-4478-BA1C-51DA7BF02A5C}"/>
          </ac:spMkLst>
        </pc:spChg>
        <pc:spChg chg="add mod">
          <ac:chgData name="Schick, Moritz" userId="7e2ec5f7-221a-4aba-83ff-43076c70d4d9" providerId="ADAL" clId="{0FB49498-8C9C-4093-8C3E-4A0B0B16C4C2}" dt="2021-06-22T08:23:43.207" v="665" actId="1076"/>
          <ac:spMkLst>
            <pc:docMk/>
            <pc:sldMk cId="2658210518" sldId="259"/>
            <ac:spMk id="5" creationId="{DF0D3907-31AF-482C-A056-12D85ADD6D4B}"/>
          </ac:spMkLst>
        </pc:spChg>
        <pc:spChg chg="add mod">
          <ac:chgData name="Schick, Moritz" userId="7e2ec5f7-221a-4aba-83ff-43076c70d4d9" providerId="ADAL" clId="{0FB49498-8C9C-4093-8C3E-4A0B0B16C4C2}" dt="2021-06-22T08:23:43.207" v="665" actId="1076"/>
          <ac:spMkLst>
            <pc:docMk/>
            <pc:sldMk cId="2658210518" sldId="259"/>
            <ac:spMk id="6" creationId="{42FC31EE-9FA5-4688-A8FA-B0B51C7E32AD}"/>
          </ac:spMkLst>
        </pc:spChg>
        <pc:spChg chg="add mod">
          <ac:chgData name="Schick, Moritz" userId="7e2ec5f7-221a-4aba-83ff-43076c70d4d9" providerId="ADAL" clId="{0FB49498-8C9C-4093-8C3E-4A0B0B16C4C2}" dt="2021-06-22T08:23:43.207" v="665" actId="1076"/>
          <ac:spMkLst>
            <pc:docMk/>
            <pc:sldMk cId="2658210518" sldId="259"/>
            <ac:spMk id="7" creationId="{65BE95B1-9981-46AE-9B8A-831BFDD55049}"/>
          </ac:spMkLst>
        </pc:spChg>
        <pc:spChg chg="add mod">
          <ac:chgData name="Schick, Moritz" userId="7e2ec5f7-221a-4aba-83ff-43076c70d4d9" providerId="ADAL" clId="{0FB49498-8C9C-4093-8C3E-4A0B0B16C4C2}" dt="2021-06-22T08:23:43.207" v="665" actId="1076"/>
          <ac:spMkLst>
            <pc:docMk/>
            <pc:sldMk cId="2658210518" sldId="259"/>
            <ac:spMk id="8" creationId="{AF20B546-805A-43A5-9C61-54045B4FC277}"/>
          </ac:spMkLst>
        </pc:spChg>
        <pc:spChg chg="add mod">
          <ac:chgData name="Schick, Moritz" userId="7e2ec5f7-221a-4aba-83ff-43076c70d4d9" providerId="ADAL" clId="{0FB49498-8C9C-4093-8C3E-4A0B0B16C4C2}" dt="2021-06-22T08:23:43.207" v="665" actId="1076"/>
          <ac:spMkLst>
            <pc:docMk/>
            <pc:sldMk cId="2658210518" sldId="259"/>
            <ac:spMk id="9" creationId="{EEBC89A3-26C2-4ABD-BBC2-F93197D0C387}"/>
          </ac:spMkLst>
        </pc:spChg>
        <pc:spChg chg="add mod">
          <ac:chgData name="Schick, Moritz" userId="7e2ec5f7-221a-4aba-83ff-43076c70d4d9" providerId="ADAL" clId="{0FB49498-8C9C-4093-8C3E-4A0B0B16C4C2}" dt="2021-06-22T08:23:43.207" v="665" actId="1076"/>
          <ac:spMkLst>
            <pc:docMk/>
            <pc:sldMk cId="2658210518" sldId="259"/>
            <ac:spMk id="10" creationId="{50228E13-8615-4E87-8251-FE4DFDAFD2B8}"/>
          </ac:spMkLst>
        </pc:spChg>
        <pc:spChg chg="add mod">
          <ac:chgData name="Schick, Moritz" userId="7e2ec5f7-221a-4aba-83ff-43076c70d4d9" providerId="ADAL" clId="{0FB49498-8C9C-4093-8C3E-4A0B0B16C4C2}" dt="2021-06-22T08:23:43.207" v="665" actId="1076"/>
          <ac:spMkLst>
            <pc:docMk/>
            <pc:sldMk cId="2658210518" sldId="259"/>
            <ac:spMk id="11" creationId="{311D63FA-A886-4FBF-A2F9-92329993DD86}"/>
          </ac:spMkLst>
        </pc:spChg>
        <pc:spChg chg="add mod">
          <ac:chgData name="Schick, Moritz" userId="7e2ec5f7-221a-4aba-83ff-43076c70d4d9" providerId="ADAL" clId="{0FB49498-8C9C-4093-8C3E-4A0B0B16C4C2}" dt="2021-06-22T08:23:43.207" v="665" actId="1076"/>
          <ac:spMkLst>
            <pc:docMk/>
            <pc:sldMk cId="2658210518" sldId="259"/>
            <ac:spMk id="12" creationId="{5F7E31C2-164A-4936-B1D6-445B0BCEABE9}"/>
          </ac:spMkLst>
        </pc:spChg>
        <pc:spChg chg="add mod">
          <ac:chgData name="Schick, Moritz" userId="7e2ec5f7-221a-4aba-83ff-43076c70d4d9" providerId="ADAL" clId="{0FB49498-8C9C-4093-8C3E-4A0B0B16C4C2}" dt="2021-06-22T08:23:43.207" v="665" actId="1076"/>
          <ac:spMkLst>
            <pc:docMk/>
            <pc:sldMk cId="2658210518" sldId="259"/>
            <ac:spMk id="13" creationId="{2C6FBDB1-440D-4879-A1CB-F489A4118B93}"/>
          </ac:spMkLst>
        </pc:spChg>
        <pc:spChg chg="add mod">
          <ac:chgData name="Schick, Moritz" userId="7e2ec5f7-221a-4aba-83ff-43076c70d4d9" providerId="ADAL" clId="{0FB49498-8C9C-4093-8C3E-4A0B0B16C4C2}" dt="2021-06-22T08:23:43.207" v="665" actId="1076"/>
          <ac:spMkLst>
            <pc:docMk/>
            <pc:sldMk cId="2658210518" sldId="259"/>
            <ac:spMk id="14" creationId="{FF5F795C-4A8D-452B-93C9-B55DC36AF022}"/>
          </ac:spMkLst>
        </pc:spChg>
        <pc:spChg chg="add mod">
          <ac:chgData name="Schick, Moritz" userId="7e2ec5f7-221a-4aba-83ff-43076c70d4d9" providerId="ADAL" clId="{0FB49498-8C9C-4093-8C3E-4A0B0B16C4C2}" dt="2021-06-22T08:23:43.207" v="665" actId="1076"/>
          <ac:spMkLst>
            <pc:docMk/>
            <pc:sldMk cId="2658210518" sldId="259"/>
            <ac:spMk id="15" creationId="{0C7FA05C-DBD8-47DD-9C92-D526A5A42AA6}"/>
          </ac:spMkLst>
        </pc:spChg>
        <pc:spChg chg="add mod">
          <ac:chgData name="Schick, Moritz" userId="7e2ec5f7-221a-4aba-83ff-43076c70d4d9" providerId="ADAL" clId="{0FB49498-8C9C-4093-8C3E-4A0B0B16C4C2}" dt="2021-06-22T08:23:52.686" v="666" actId="1076"/>
          <ac:spMkLst>
            <pc:docMk/>
            <pc:sldMk cId="2658210518" sldId="259"/>
            <ac:spMk id="16" creationId="{F0C5683F-DBC5-450A-A12A-61EC9AF02D4D}"/>
          </ac:spMkLst>
        </pc:spChg>
        <pc:spChg chg="add mod">
          <ac:chgData name="Schick, Moritz" userId="7e2ec5f7-221a-4aba-83ff-43076c70d4d9" providerId="ADAL" clId="{0FB49498-8C9C-4093-8C3E-4A0B0B16C4C2}" dt="2021-06-22T08:23:52.686" v="666" actId="1076"/>
          <ac:spMkLst>
            <pc:docMk/>
            <pc:sldMk cId="2658210518" sldId="259"/>
            <ac:spMk id="17" creationId="{3D40DC92-8320-4276-A18A-FD21B3401540}"/>
          </ac:spMkLst>
        </pc:spChg>
        <pc:spChg chg="add mod">
          <ac:chgData name="Schick, Moritz" userId="7e2ec5f7-221a-4aba-83ff-43076c70d4d9" providerId="ADAL" clId="{0FB49498-8C9C-4093-8C3E-4A0B0B16C4C2}" dt="2021-06-22T08:23:52.686" v="666" actId="1076"/>
          <ac:spMkLst>
            <pc:docMk/>
            <pc:sldMk cId="2658210518" sldId="259"/>
            <ac:spMk id="18" creationId="{EB764830-C4C8-4D9D-9B1D-8E352EE42638}"/>
          </ac:spMkLst>
        </pc:spChg>
        <pc:spChg chg="add mod">
          <ac:chgData name="Schick, Moritz" userId="7e2ec5f7-221a-4aba-83ff-43076c70d4d9" providerId="ADAL" clId="{0FB49498-8C9C-4093-8C3E-4A0B0B16C4C2}" dt="2021-06-22T08:23:52.686" v="666" actId="1076"/>
          <ac:spMkLst>
            <pc:docMk/>
            <pc:sldMk cId="2658210518" sldId="259"/>
            <ac:spMk id="19" creationId="{D6D9CE46-A05B-457D-ACB9-EDB0329C53C4}"/>
          </ac:spMkLst>
        </pc:spChg>
        <pc:spChg chg="add mod">
          <ac:chgData name="Schick, Moritz" userId="7e2ec5f7-221a-4aba-83ff-43076c70d4d9" providerId="ADAL" clId="{0FB49498-8C9C-4093-8C3E-4A0B0B16C4C2}" dt="2021-06-22T08:23:52.686" v="666" actId="1076"/>
          <ac:spMkLst>
            <pc:docMk/>
            <pc:sldMk cId="2658210518" sldId="259"/>
            <ac:spMk id="20" creationId="{A07CDA20-D4AE-4B9A-AD2B-7FF168D66E1E}"/>
          </ac:spMkLst>
        </pc:spChg>
        <pc:spChg chg="add mod">
          <ac:chgData name="Schick, Moritz" userId="7e2ec5f7-221a-4aba-83ff-43076c70d4d9" providerId="ADAL" clId="{0FB49498-8C9C-4093-8C3E-4A0B0B16C4C2}" dt="2021-06-22T08:23:52.686" v="666" actId="1076"/>
          <ac:spMkLst>
            <pc:docMk/>
            <pc:sldMk cId="2658210518" sldId="259"/>
            <ac:spMk id="21" creationId="{F04C573A-4CAB-4612-8D35-3C762D00CA1C}"/>
          </ac:spMkLst>
        </pc:spChg>
        <pc:spChg chg="add mod">
          <ac:chgData name="Schick, Moritz" userId="7e2ec5f7-221a-4aba-83ff-43076c70d4d9" providerId="ADAL" clId="{0FB49498-8C9C-4093-8C3E-4A0B0B16C4C2}" dt="2021-06-22T08:23:52.686" v="666" actId="1076"/>
          <ac:spMkLst>
            <pc:docMk/>
            <pc:sldMk cId="2658210518" sldId="259"/>
            <ac:spMk id="22" creationId="{1FC470A1-D17B-40E3-B635-1BE85542E4E7}"/>
          </ac:spMkLst>
        </pc:spChg>
        <pc:spChg chg="add mod">
          <ac:chgData name="Schick, Moritz" userId="7e2ec5f7-221a-4aba-83ff-43076c70d4d9" providerId="ADAL" clId="{0FB49498-8C9C-4093-8C3E-4A0B0B16C4C2}" dt="2021-06-22T08:23:52.686" v="666" actId="1076"/>
          <ac:spMkLst>
            <pc:docMk/>
            <pc:sldMk cId="2658210518" sldId="259"/>
            <ac:spMk id="23" creationId="{BAEA9BCF-0755-43C2-9C01-AC2ACABA546A}"/>
          </ac:spMkLst>
        </pc:spChg>
        <pc:spChg chg="add mod">
          <ac:chgData name="Schick, Moritz" userId="7e2ec5f7-221a-4aba-83ff-43076c70d4d9" providerId="ADAL" clId="{0FB49498-8C9C-4093-8C3E-4A0B0B16C4C2}" dt="2021-06-22T08:23:52.686" v="666" actId="1076"/>
          <ac:spMkLst>
            <pc:docMk/>
            <pc:sldMk cId="2658210518" sldId="259"/>
            <ac:spMk id="24" creationId="{2509CDF6-F232-4B68-A98D-835A5BA606DA}"/>
          </ac:spMkLst>
        </pc:spChg>
        <pc:spChg chg="add mod">
          <ac:chgData name="Schick, Moritz" userId="7e2ec5f7-221a-4aba-83ff-43076c70d4d9" providerId="ADAL" clId="{0FB49498-8C9C-4093-8C3E-4A0B0B16C4C2}" dt="2021-06-22T08:23:52.686" v="666" actId="1076"/>
          <ac:spMkLst>
            <pc:docMk/>
            <pc:sldMk cId="2658210518" sldId="259"/>
            <ac:spMk id="25" creationId="{E6393251-1332-4980-93CB-237237E5E778}"/>
          </ac:spMkLst>
        </pc:spChg>
        <pc:spChg chg="add mod">
          <ac:chgData name="Schick, Moritz" userId="7e2ec5f7-221a-4aba-83ff-43076c70d4d9" providerId="ADAL" clId="{0FB49498-8C9C-4093-8C3E-4A0B0B16C4C2}" dt="2021-06-22T08:23:52.686" v="666" actId="1076"/>
          <ac:spMkLst>
            <pc:docMk/>
            <pc:sldMk cId="2658210518" sldId="259"/>
            <ac:spMk id="26" creationId="{AFBBE104-0C33-4293-8E99-237BD19DD923}"/>
          </ac:spMkLst>
        </pc:spChg>
        <pc:spChg chg="add mod">
          <ac:chgData name="Schick, Moritz" userId="7e2ec5f7-221a-4aba-83ff-43076c70d4d9" providerId="ADAL" clId="{0FB49498-8C9C-4093-8C3E-4A0B0B16C4C2}" dt="2021-06-22T08:23:52.686" v="666" actId="1076"/>
          <ac:spMkLst>
            <pc:docMk/>
            <pc:sldMk cId="2658210518" sldId="259"/>
            <ac:spMk id="27" creationId="{A4623102-79E1-42F7-8140-67E35D16D943}"/>
          </ac:spMkLst>
        </pc:spChg>
        <pc:spChg chg="add mod">
          <ac:chgData name="Schick, Moritz" userId="7e2ec5f7-221a-4aba-83ff-43076c70d4d9" providerId="ADAL" clId="{0FB49498-8C9C-4093-8C3E-4A0B0B16C4C2}" dt="2021-06-22T08:23:56.783" v="668" actId="1076"/>
          <ac:spMkLst>
            <pc:docMk/>
            <pc:sldMk cId="2658210518" sldId="259"/>
            <ac:spMk id="28" creationId="{5473420F-BDE1-489B-BEFD-4DAE48114FF4}"/>
          </ac:spMkLst>
        </pc:spChg>
        <pc:spChg chg="add mod">
          <ac:chgData name="Schick, Moritz" userId="7e2ec5f7-221a-4aba-83ff-43076c70d4d9" providerId="ADAL" clId="{0FB49498-8C9C-4093-8C3E-4A0B0B16C4C2}" dt="2021-06-22T08:24:15.894" v="674" actId="1076"/>
          <ac:spMkLst>
            <pc:docMk/>
            <pc:sldMk cId="2658210518" sldId="259"/>
            <ac:spMk id="29" creationId="{DA2DD386-5C84-4576-BE41-0BAD5F2357A5}"/>
          </ac:spMkLst>
        </pc:spChg>
        <pc:spChg chg="add mod">
          <ac:chgData name="Schick, Moritz" userId="7e2ec5f7-221a-4aba-83ff-43076c70d4d9" providerId="ADAL" clId="{0FB49498-8C9C-4093-8C3E-4A0B0B16C4C2}" dt="2021-06-22T08:24:03.550" v="670" actId="1076"/>
          <ac:spMkLst>
            <pc:docMk/>
            <pc:sldMk cId="2658210518" sldId="259"/>
            <ac:spMk id="30" creationId="{D96786E5-7888-4C65-BA59-9E39DF4B80E1}"/>
          </ac:spMkLst>
        </pc:spChg>
        <pc:spChg chg="add mod">
          <ac:chgData name="Schick, Moritz" userId="7e2ec5f7-221a-4aba-83ff-43076c70d4d9" providerId="ADAL" clId="{0FB49498-8C9C-4093-8C3E-4A0B0B16C4C2}" dt="2021-06-22T08:23:56.783" v="668" actId="1076"/>
          <ac:spMkLst>
            <pc:docMk/>
            <pc:sldMk cId="2658210518" sldId="259"/>
            <ac:spMk id="31" creationId="{8A1CF082-7F43-4ACF-9450-D72DD574B7C2}"/>
          </ac:spMkLst>
        </pc:spChg>
        <pc:spChg chg="add mod">
          <ac:chgData name="Schick, Moritz" userId="7e2ec5f7-221a-4aba-83ff-43076c70d4d9" providerId="ADAL" clId="{0FB49498-8C9C-4093-8C3E-4A0B0B16C4C2}" dt="2021-06-22T08:24:09.045" v="672" actId="1076"/>
          <ac:spMkLst>
            <pc:docMk/>
            <pc:sldMk cId="2658210518" sldId="259"/>
            <ac:spMk id="32" creationId="{BD2A6778-744A-4D8E-B552-C44BC39C4931}"/>
          </ac:spMkLst>
        </pc:spChg>
        <pc:spChg chg="add mod">
          <ac:chgData name="Schick, Moritz" userId="7e2ec5f7-221a-4aba-83ff-43076c70d4d9" providerId="ADAL" clId="{0FB49498-8C9C-4093-8C3E-4A0B0B16C4C2}" dt="2021-06-22T08:23:56.783" v="668" actId="1076"/>
          <ac:spMkLst>
            <pc:docMk/>
            <pc:sldMk cId="2658210518" sldId="259"/>
            <ac:spMk id="33" creationId="{A7F3DD8F-9B9E-46ED-913B-BC216A4B8367}"/>
          </ac:spMkLst>
        </pc:spChg>
        <pc:spChg chg="add mod">
          <ac:chgData name="Schick, Moritz" userId="7e2ec5f7-221a-4aba-83ff-43076c70d4d9" providerId="ADAL" clId="{0FB49498-8C9C-4093-8C3E-4A0B0B16C4C2}" dt="2021-06-22T08:24:06.077" v="671" actId="1076"/>
          <ac:spMkLst>
            <pc:docMk/>
            <pc:sldMk cId="2658210518" sldId="259"/>
            <ac:spMk id="34" creationId="{860813BB-69B6-417A-A43A-39B1965C6B06}"/>
          </ac:spMkLst>
        </pc:spChg>
        <pc:spChg chg="add mod">
          <ac:chgData name="Schick, Moritz" userId="7e2ec5f7-221a-4aba-83ff-43076c70d4d9" providerId="ADAL" clId="{0FB49498-8C9C-4093-8C3E-4A0B0B16C4C2}" dt="2021-06-22T08:23:56.783" v="668" actId="1076"/>
          <ac:spMkLst>
            <pc:docMk/>
            <pc:sldMk cId="2658210518" sldId="259"/>
            <ac:spMk id="35" creationId="{827D0DDE-98E5-4334-BC3F-407A7AFFF8EA}"/>
          </ac:spMkLst>
        </pc:spChg>
        <pc:spChg chg="add mod">
          <ac:chgData name="Schick, Moritz" userId="7e2ec5f7-221a-4aba-83ff-43076c70d4d9" providerId="ADAL" clId="{0FB49498-8C9C-4093-8C3E-4A0B0B16C4C2}" dt="2021-06-22T08:23:56.783" v="668" actId="1076"/>
          <ac:spMkLst>
            <pc:docMk/>
            <pc:sldMk cId="2658210518" sldId="259"/>
            <ac:spMk id="36" creationId="{17AC4E12-9E75-4B75-94BD-6020DDA0C015}"/>
          </ac:spMkLst>
        </pc:spChg>
        <pc:spChg chg="add mod">
          <ac:chgData name="Schick, Moritz" userId="7e2ec5f7-221a-4aba-83ff-43076c70d4d9" providerId="ADAL" clId="{0FB49498-8C9C-4093-8C3E-4A0B0B16C4C2}" dt="2021-06-22T08:23:56.783" v="668" actId="1076"/>
          <ac:spMkLst>
            <pc:docMk/>
            <pc:sldMk cId="2658210518" sldId="259"/>
            <ac:spMk id="37" creationId="{136CE247-27EF-4BAF-A90A-978BBB24EFF2}"/>
          </ac:spMkLst>
        </pc:spChg>
        <pc:spChg chg="add mod">
          <ac:chgData name="Schick, Moritz" userId="7e2ec5f7-221a-4aba-83ff-43076c70d4d9" providerId="ADAL" clId="{0FB49498-8C9C-4093-8C3E-4A0B0B16C4C2}" dt="2021-06-22T08:23:56.783" v="668" actId="1076"/>
          <ac:spMkLst>
            <pc:docMk/>
            <pc:sldMk cId="2658210518" sldId="259"/>
            <ac:spMk id="38" creationId="{8185D727-419A-4B52-A1E6-FEF7456B0D0B}"/>
          </ac:spMkLst>
        </pc:spChg>
        <pc:spChg chg="add mod">
          <ac:chgData name="Schick, Moritz" userId="7e2ec5f7-221a-4aba-83ff-43076c70d4d9" providerId="ADAL" clId="{0FB49498-8C9C-4093-8C3E-4A0B0B16C4C2}" dt="2021-06-22T08:24:12.252" v="673" actId="1076"/>
          <ac:spMkLst>
            <pc:docMk/>
            <pc:sldMk cId="2658210518" sldId="259"/>
            <ac:spMk id="39" creationId="{ED8B9EDE-B824-458E-8DDC-571227D91760}"/>
          </ac:spMkLst>
        </pc:spChg>
      </pc:sldChg>
      <pc:sldChg chg="modSp new mod">
        <pc:chgData name="Schick, Moritz" userId="7e2ec5f7-221a-4aba-83ff-43076c70d4d9" providerId="ADAL" clId="{0FB49498-8C9C-4093-8C3E-4A0B0B16C4C2}" dt="2021-06-23T14:20:02.237" v="1505" actId="20577"/>
        <pc:sldMkLst>
          <pc:docMk/>
          <pc:sldMk cId="2328780015" sldId="260"/>
        </pc:sldMkLst>
        <pc:spChg chg="mod">
          <ac:chgData name="Schick, Moritz" userId="7e2ec5f7-221a-4aba-83ff-43076c70d4d9" providerId="ADAL" clId="{0FB49498-8C9C-4093-8C3E-4A0B0B16C4C2}" dt="2021-06-23T14:18:10.110" v="1495"/>
          <ac:spMkLst>
            <pc:docMk/>
            <pc:sldMk cId="2328780015" sldId="260"/>
            <ac:spMk id="2" creationId="{4A576802-8A7D-4EAD-A00A-D841602F3ADB}"/>
          </ac:spMkLst>
        </pc:spChg>
        <pc:spChg chg="mod">
          <ac:chgData name="Schick, Moritz" userId="7e2ec5f7-221a-4aba-83ff-43076c70d4d9" providerId="ADAL" clId="{0FB49498-8C9C-4093-8C3E-4A0B0B16C4C2}" dt="2021-06-23T14:20:02.237" v="1505" actId="20577"/>
          <ac:spMkLst>
            <pc:docMk/>
            <pc:sldMk cId="2328780015" sldId="260"/>
            <ac:spMk id="3" creationId="{C00A63EE-46AB-4CCB-B64B-9895BEA41F5D}"/>
          </ac:spMkLst>
        </pc:spChg>
      </pc:sldChg>
      <pc:sldChg chg="modSp new mod">
        <pc:chgData name="Schick, Moritz" userId="7e2ec5f7-221a-4aba-83ff-43076c70d4d9" providerId="ADAL" clId="{0FB49498-8C9C-4093-8C3E-4A0B0B16C4C2}" dt="2021-06-23T14:19:58.066" v="1504" actId="20577"/>
        <pc:sldMkLst>
          <pc:docMk/>
          <pc:sldMk cId="60339354" sldId="261"/>
        </pc:sldMkLst>
        <pc:spChg chg="mod">
          <ac:chgData name="Schick, Moritz" userId="7e2ec5f7-221a-4aba-83ff-43076c70d4d9" providerId="ADAL" clId="{0FB49498-8C9C-4093-8C3E-4A0B0B16C4C2}" dt="2021-06-23T14:18:10.110" v="1495"/>
          <ac:spMkLst>
            <pc:docMk/>
            <pc:sldMk cId="60339354" sldId="261"/>
            <ac:spMk id="2" creationId="{F25957B1-7105-47C8-AEB7-82571FA33C2F}"/>
          </ac:spMkLst>
        </pc:spChg>
        <pc:spChg chg="mod">
          <ac:chgData name="Schick, Moritz" userId="7e2ec5f7-221a-4aba-83ff-43076c70d4d9" providerId="ADAL" clId="{0FB49498-8C9C-4093-8C3E-4A0B0B16C4C2}" dt="2021-06-23T14:19:58.066" v="1504" actId="20577"/>
          <ac:spMkLst>
            <pc:docMk/>
            <pc:sldMk cId="60339354" sldId="261"/>
            <ac:spMk id="3" creationId="{F3779C6A-3B1F-4D40-8384-EA133BA7C26F}"/>
          </ac:spMkLst>
        </pc:spChg>
      </pc:sldChg>
      <pc:sldChg chg="modSp new mod">
        <pc:chgData name="Schick, Moritz" userId="7e2ec5f7-221a-4aba-83ff-43076c70d4d9" providerId="ADAL" clId="{0FB49498-8C9C-4093-8C3E-4A0B0B16C4C2}" dt="2021-06-23T14:20:29.212" v="1512" actId="20577"/>
        <pc:sldMkLst>
          <pc:docMk/>
          <pc:sldMk cId="3281929944" sldId="262"/>
        </pc:sldMkLst>
        <pc:spChg chg="mod">
          <ac:chgData name="Schick, Moritz" userId="7e2ec5f7-221a-4aba-83ff-43076c70d4d9" providerId="ADAL" clId="{0FB49498-8C9C-4093-8C3E-4A0B0B16C4C2}" dt="2021-06-23T14:18:10.110" v="1495"/>
          <ac:spMkLst>
            <pc:docMk/>
            <pc:sldMk cId="3281929944" sldId="262"/>
            <ac:spMk id="2" creationId="{150CF9B3-BB09-41C7-BB96-3D5A1AB574F4}"/>
          </ac:spMkLst>
        </pc:spChg>
        <pc:spChg chg="mod">
          <ac:chgData name="Schick, Moritz" userId="7e2ec5f7-221a-4aba-83ff-43076c70d4d9" providerId="ADAL" clId="{0FB49498-8C9C-4093-8C3E-4A0B0B16C4C2}" dt="2021-06-23T14:20:29.212" v="1512" actId="20577"/>
          <ac:spMkLst>
            <pc:docMk/>
            <pc:sldMk cId="3281929944" sldId="262"/>
            <ac:spMk id="3" creationId="{13DB9CBE-FB3A-4C19-923C-8DCC698506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7EEA-62FB-470E-BB6D-C66F8DB09149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67BE-B43D-4B6A-B71B-4B401CA3949F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37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7EEA-62FB-470E-BB6D-C66F8DB09149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67BE-B43D-4B6A-B71B-4B401CA394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77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7EEA-62FB-470E-BB6D-C66F8DB09149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67BE-B43D-4B6A-B71B-4B401CA394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67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7EEA-62FB-470E-BB6D-C66F8DB09149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67BE-B43D-4B6A-B71B-4B401CA394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27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7EEA-62FB-470E-BB6D-C66F8DB09149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67BE-B43D-4B6A-B71B-4B401CA3949F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25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7EEA-62FB-470E-BB6D-C66F8DB09149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67BE-B43D-4B6A-B71B-4B401CA394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5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7EEA-62FB-470E-BB6D-C66F8DB09149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67BE-B43D-4B6A-B71B-4B401CA394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78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7EEA-62FB-470E-BB6D-C66F8DB09149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67BE-B43D-4B6A-B71B-4B401CA394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44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7EEA-62FB-470E-BB6D-C66F8DB09149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67BE-B43D-4B6A-B71B-4B401CA394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85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007EEA-62FB-470E-BB6D-C66F8DB09149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5067BE-B43D-4B6A-B71B-4B401CA394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2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7EEA-62FB-470E-BB6D-C66F8DB09149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67BE-B43D-4B6A-B71B-4B401CA394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44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007EEA-62FB-470E-BB6D-C66F8DB09149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5067BE-B43D-4B6A-B71B-4B401CA3949F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61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BBF47-6A82-4353-9059-939156C79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Garbage Collector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90DA1-CEDE-4872-A5CB-A36D4C5781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by Moritz Schick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3936B0-66CA-4208-B96F-E5B9C1ADCC8B}"/>
              </a:ext>
            </a:extLst>
          </p:cNvPr>
          <p:cNvSpPr/>
          <p:nvPr/>
        </p:nvSpPr>
        <p:spPr>
          <a:xfrm>
            <a:off x="5809673" y="5366601"/>
            <a:ext cx="1514764" cy="7250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69808-9002-480A-8204-8A3370F254BE}"/>
              </a:ext>
            </a:extLst>
          </p:cNvPr>
          <p:cNvSpPr/>
          <p:nvPr/>
        </p:nvSpPr>
        <p:spPr>
          <a:xfrm>
            <a:off x="5246254" y="5214200"/>
            <a:ext cx="572655" cy="8774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7B455B-AA64-4A0B-AA07-B2B76B1992FB}"/>
              </a:ext>
            </a:extLst>
          </p:cNvPr>
          <p:cNvSpPr/>
          <p:nvPr/>
        </p:nvSpPr>
        <p:spPr>
          <a:xfrm>
            <a:off x="5458690" y="5978655"/>
            <a:ext cx="369455" cy="38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4DD52B4-143E-4246-835B-E4AAA8454FD6}"/>
              </a:ext>
            </a:extLst>
          </p:cNvPr>
          <p:cNvSpPr/>
          <p:nvPr/>
        </p:nvSpPr>
        <p:spPr>
          <a:xfrm>
            <a:off x="6719454" y="5978655"/>
            <a:ext cx="369455" cy="38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1658D2-15FA-4395-9256-81F64CCCC1C4}"/>
              </a:ext>
            </a:extLst>
          </p:cNvPr>
          <p:cNvSpPr/>
          <p:nvPr/>
        </p:nvSpPr>
        <p:spPr>
          <a:xfrm>
            <a:off x="5246254" y="5366601"/>
            <a:ext cx="101600" cy="267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3AE351-F7FC-4C88-A02C-A8E287E85ECB}"/>
              </a:ext>
            </a:extLst>
          </p:cNvPr>
          <p:cNvSpPr/>
          <p:nvPr/>
        </p:nvSpPr>
        <p:spPr>
          <a:xfrm>
            <a:off x="5246254" y="5888600"/>
            <a:ext cx="101600" cy="2030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88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CF9B3-BB09-41C7-BB96-3D5A1AB57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is it, why do we need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9CBE-FB3A-4C19-923C-8DCC69850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In Java we write code without caring for memory management</a:t>
            </a:r>
          </a:p>
          <a:p>
            <a:endParaRPr lang="de-DE" dirty="0"/>
          </a:p>
          <a:p>
            <a:r>
              <a:rPr lang="de-DE" dirty="0"/>
              <a:t>Thats why we need someone (GC) to do that for us</a:t>
            </a:r>
          </a:p>
        </p:txBody>
      </p:sp>
    </p:spTree>
    <p:extLst>
      <p:ext uri="{BB962C8B-B14F-4D97-AF65-F5344CB8AC3E}">
        <p14:creationId xmlns:p14="http://schemas.microsoft.com/office/powerpoint/2010/main" val="328192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7661-A776-47C7-A3F0-0CE6347D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„Dead“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696DD-3682-4B39-A4F6-B8E5819B3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house1 = new House();</a:t>
            </a:r>
          </a:p>
          <a:p>
            <a:pPr marL="0" indent="0">
              <a:buNone/>
            </a:pPr>
            <a:r>
              <a:rPr lang="de-DE" dirty="0"/>
              <a:t>house2 = new House();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house1 = house2;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D41C6A-9357-43CE-BC03-69E47414B285}"/>
              </a:ext>
            </a:extLst>
          </p:cNvPr>
          <p:cNvSpPr/>
          <p:nvPr/>
        </p:nvSpPr>
        <p:spPr>
          <a:xfrm>
            <a:off x="5878945" y="2464570"/>
            <a:ext cx="762001" cy="433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763F708-6425-42E5-80A0-7CEE87B5FDFA}"/>
              </a:ext>
            </a:extLst>
          </p:cNvPr>
          <p:cNvSpPr/>
          <p:nvPr/>
        </p:nvSpPr>
        <p:spPr>
          <a:xfrm>
            <a:off x="5878945" y="1965807"/>
            <a:ext cx="762002" cy="4987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F21EED-D345-4D30-BD37-03A37509E484}"/>
              </a:ext>
            </a:extLst>
          </p:cNvPr>
          <p:cNvSpPr/>
          <p:nvPr/>
        </p:nvSpPr>
        <p:spPr>
          <a:xfrm>
            <a:off x="7312890" y="2464569"/>
            <a:ext cx="762001" cy="433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8AB10E54-CC3A-4421-B4BC-78FB2F3854EA}"/>
              </a:ext>
            </a:extLst>
          </p:cNvPr>
          <p:cNvSpPr/>
          <p:nvPr/>
        </p:nvSpPr>
        <p:spPr>
          <a:xfrm>
            <a:off x="7312890" y="1965806"/>
            <a:ext cx="762002" cy="4987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9693A2-2AE3-4349-BCDA-695EB38A6540}"/>
              </a:ext>
            </a:extLst>
          </p:cNvPr>
          <p:cNvSpPr/>
          <p:nvPr/>
        </p:nvSpPr>
        <p:spPr>
          <a:xfrm>
            <a:off x="5878945" y="3760937"/>
            <a:ext cx="762001" cy="4330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F427E43-1028-4DE8-9D5D-8C24B8C1565E}"/>
              </a:ext>
            </a:extLst>
          </p:cNvPr>
          <p:cNvSpPr/>
          <p:nvPr/>
        </p:nvSpPr>
        <p:spPr>
          <a:xfrm>
            <a:off x="5878945" y="3262174"/>
            <a:ext cx="762002" cy="49876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43D70E-2D00-4E9B-B874-3B1567ADBD89}"/>
              </a:ext>
            </a:extLst>
          </p:cNvPr>
          <p:cNvSpPr/>
          <p:nvPr/>
        </p:nvSpPr>
        <p:spPr>
          <a:xfrm>
            <a:off x="7312890" y="3760936"/>
            <a:ext cx="762001" cy="433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42ACEDC-7B0C-4B10-B842-26D2EFF0E5F2}"/>
              </a:ext>
            </a:extLst>
          </p:cNvPr>
          <p:cNvSpPr/>
          <p:nvPr/>
        </p:nvSpPr>
        <p:spPr>
          <a:xfrm>
            <a:off x="7312890" y="3262173"/>
            <a:ext cx="762002" cy="4987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18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22ED-6C09-4A77-B8C8-EA59C168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Finding Dead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D52EC-C55A-4899-890D-3D3DB516F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The garbage collection programm goes through the objects along referecnes starting from a root. </a:t>
            </a:r>
          </a:p>
          <a:p>
            <a:r>
              <a:rPr lang="de-DE" dirty="0"/>
              <a:t>All objects that are reachable in this way are marked as alive.</a:t>
            </a:r>
          </a:p>
          <a:p>
            <a:r>
              <a:rPr lang="de-DE" dirty="0"/>
              <a:t>The rest are considered dead and the respective mermory is freed in a second step.</a:t>
            </a:r>
          </a:p>
          <a:p>
            <a:r>
              <a:rPr lang="de-DE" dirty="0"/>
              <a:t>After that the memory might be fragmented, so there is another step that compacts the alive objects in the heap.</a:t>
            </a:r>
          </a:p>
        </p:txBody>
      </p:sp>
    </p:spTree>
    <p:extLst>
      <p:ext uri="{BB962C8B-B14F-4D97-AF65-F5344CB8AC3E}">
        <p14:creationId xmlns:p14="http://schemas.microsoft.com/office/powerpoint/2010/main" val="41622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F39E-A1AC-41C4-AC25-2EA132D4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A76DE-6CC4-4865-907A-A22A0F346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F93810-AE68-4478-BA1C-51DA7BF02A5C}"/>
              </a:ext>
            </a:extLst>
          </p:cNvPr>
          <p:cNvSpPr/>
          <p:nvPr/>
        </p:nvSpPr>
        <p:spPr>
          <a:xfrm>
            <a:off x="1310640" y="2267585"/>
            <a:ext cx="701040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0D3907-31AF-482C-A056-12D85ADD6D4B}"/>
              </a:ext>
            </a:extLst>
          </p:cNvPr>
          <p:cNvSpPr/>
          <p:nvPr/>
        </p:nvSpPr>
        <p:spPr>
          <a:xfrm>
            <a:off x="2011680" y="2267585"/>
            <a:ext cx="701040" cy="4419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FC31EE-9FA5-4688-A8FA-B0B51C7E32AD}"/>
              </a:ext>
            </a:extLst>
          </p:cNvPr>
          <p:cNvSpPr/>
          <p:nvPr/>
        </p:nvSpPr>
        <p:spPr>
          <a:xfrm>
            <a:off x="2712720" y="2267585"/>
            <a:ext cx="701040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BE95B1-9981-46AE-9B8A-831BFDD55049}"/>
              </a:ext>
            </a:extLst>
          </p:cNvPr>
          <p:cNvSpPr/>
          <p:nvPr/>
        </p:nvSpPr>
        <p:spPr>
          <a:xfrm>
            <a:off x="3413760" y="2267585"/>
            <a:ext cx="701040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20B546-805A-43A5-9C61-54045B4FC277}"/>
              </a:ext>
            </a:extLst>
          </p:cNvPr>
          <p:cNvSpPr/>
          <p:nvPr/>
        </p:nvSpPr>
        <p:spPr>
          <a:xfrm>
            <a:off x="4114800" y="2267585"/>
            <a:ext cx="701040" cy="4419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BC89A3-26C2-4ABD-BBC2-F93197D0C387}"/>
              </a:ext>
            </a:extLst>
          </p:cNvPr>
          <p:cNvSpPr/>
          <p:nvPr/>
        </p:nvSpPr>
        <p:spPr>
          <a:xfrm>
            <a:off x="4815840" y="2267585"/>
            <a:ext cx="701040" cy="4419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228E13-8615-4E87-8251-FE4DFDAFD2B8}"/>
              </a:ext>
            </a:extLst>
          </p:cNvPr>
          <p:cNvSpPr/>
          <p:nvPr/>
        </p:nvSpPr>
        <p:spPr>
          <a:xfrm>
            <a:off x="5516880" y="2267585"/>
            <a:ext cx="701040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D63FA-A886-4FBF-A2F9-92329993DD86}"/>
              </a:ext>
            </a:extLst>
          </p:cNvPr>
          <p:cNvSpPr/>
          <p:nvPr/>
        </p:nvSpPr>
        <p:spPr>
          <a:xfrm>
            <a:off x="6217920" y="2267585"/>
            <a:ext cx="701040" cy="4419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7E31C2-164A-4936-B1D6-445B0BCEABE9}"/>
              </a:ext>
            </a:extLst>
          </p:cNvPr>
          <p:cNvSpPr/>
          <p:nvPr/>
        </p:nvSpPr>
        <p:spPr>
          <a:xfrm>
            <a:off x="6918960" y="2267585"/>
            <a:ext cx="701040" cy="4419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FBDB1-440D-4879-A1CB-F489A4118B93}"/>
              </a:ext>
            </a:extLst>
          </p:cNvPr>
          <p:cNvSpPr/>
          <p:nvPr/>
        </p:nvSpPr>
        <p:spPr>
          <a:xfrm>
            <a:off x="7620000" y="2267585"/>
            <a:ext cx="701040" cy="4419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F795C-4A8D-452B-93C9-B55DC36AF022}"/>
              </a:ext>
            </a:extLst>
          </p:cNvPr>
          <p:cNvSpPr/>
          <p:nvPr/>
        </p:nvSpPr>
        <p:spPr>
          <a:xfrm>
            <a:off x="8321040" y="2267585"/>
            <a:ext cx="701040" cy="4419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7FA05C-DBD8-47DD-9C92-D526A5A42AA6}"/>
              </a:ext>
            </a:extLst>
          </p:cNvPr>
          <p:cNvSpPr/>
          <p:nvPr/>
        </p:nvSpPr>
        <p:spPr>
          <a:xfrm>
            <a:off x="9022080" y="2267585"/>
            <a:ext cx="701040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C5683F-DBC5-450A-A12A-61EC9AF02D4D}"/>
              </a:ext>
            </a:extLst>
          </p:cNvPr>
          <p:cNvSpPr/>
          <p:nvPr/>
        </p:nvSpPr>
        <p:spPr>
          <a:xfrm>
            <a:off x="1310640" y="3429000"/>
            <a:ext cx="701040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40DC92-8320-4276-A18A-FD21B3401540}"/>
              </a:ext>
            </a:extLst>
          </p:cNvPr>
          <p:cNvSpPr/>
          <p:nvPr/>
        </p:nvSpPr>
        <p:spPr>
          <a:xfrm>
            <a:off x="2011680" y="3429000"/>
            <a:ext cx="70104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764830-C4C8-4D9D-9B1D-8E352EE42638}"/>
              </a:ext>
            </a:extLst>
          </p:cNvPr>
          <p:cNvSpPr/>
          <p:nvPr/>
        </p:nvSpPr>
        <p:spPr>
          <a:xfrm>
            <a:off x="2712720" y="3429000"/>
            <a:ext cx="701040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D9CE46-A05B-457D-ACB9-EDB0329C53C4}"/>
              </a:ext>
            </a:extLst>
          </p:cNvPr>
          <p:cNvSpPr/>
          <p:nvPr/>
        </p:nvSpPr>
        <p:spPr>
          <a:xfrm>
            <a:off x="3413760" y="3429000"/>
            <a:ext cx="701040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7CDA20-D4AE-4B9A-AD2B-7FF168D66E1E}"/>
              </a:ext>
            </a:extLst>
          </p:cNvPr>
          <p:cNvSpPr/>
          <p:nvPr/>
        </p:nvSpPr>
        <p:spPr>
          <a:xfrm>
            <a:off x="4114800" y="3429000"/>
            <a:ext cx="70104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4C573A-4CAB-4612-8D35-3C762D00CA1C}"/>
              </a:ext>
            </a:extLst>
          </p:cNvPr>
          <p:cNvSpPr/>
          <p:nvPr/>
        </p:nvSpPr>
        <p:spPr>
          <a:xfrm>
            <a:off x="4815840" y="3429000"/>
            <a:ext cx="70104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C470A1-D17B-40E3-B635-1BE85542E4E7}"/>
              </a:ext>
            </a:extLst>
          </p:cNvPr>
          <p:cNvSpPr/>
          <p:nvPr/>
        </p:nvSpPr>
        <p:spPr>
          <a:xfrm>
            <a:off x="5516880" y="3429000"/>
            <a:ext cx="701040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EA9BCF-0755-43C2-9C01-AC2ACABA546A}"/>
              </a:ext>
            </a:extLst>
          </p:cNvPr>
          <p:cNvSpPr/>
          <p:nvPr/>
        </p:nvSpPr>
        <p:spPr>
          <a:xfrm>
            <a:off x="6217920" y="3429000"/>
            <a:ext cx="70104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09CDF6-F232-4B68-A98D-835A5BA606DA}"/>
              </a:ext>
            </a:extLst>
          </p:cNvPr>
          <p:cNvSpPr/>
          <p:nvPr/>
        </p:nvSpPr>
        <p:spPr>
          <a:xfrm>
            <a:off x="6918960" y="3429000"/>
            <a:ext cx="70104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393251-1332-4980-93CB-237237E5E778}"/>
              </a:ext>
            </a:extLst>
          </p:cNvPr>
          <p:cNvSpPr/>
          <p:nvPr/>
        </p:nvSpPr>
        <p:spPr>
          <a:xfrm>
            <a:off x="7620000" y="3429000"/>
            <a:ext cx="70104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BBE104-0C33-4293-8E99-237BD19DD923}"/>
              </a:ext>
            </a:extLst>
          </p:cNvPr>
          <p:cNvSpPr/>
          <p:nvPr/>
        </p:nvSpPr>
        <p:spPr>
          <a:xfrm>
            <a:off x="8321040" y="3429000"/>
            <a:ext cx="70104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623102-79E1-42F7-8140-67E35D16D943}"/>
              </a:ext>
            </a:extLst>
          </p:cNvPr>
          <p:cNvSpPr/>
          <p:nvPr/>
        </p:nvSpPr>
        <p:spPr>
          <a:xfrm>
            <a:off x="9022080" y="3429000"/>
            <a:ext cx="701040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73420F-BDE1-489B-BEFD-4DAE48114FF4}"/>
              </a:ext>
            </a:extLst>
          </p:cNvPr>
          <p:cNvSpPr/>
          <p:nvPr/>
        </p:nvSpPr>
        <p:spPr>
          <a:xfrm>
            <a:off x="1310640" y="4590415"/>
            <a:ext cx="701040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2DD386-5C84-4576-BE41-0BAD5F2357A5}"/>
              </a:ext>
            </a:extLst>
          </p:cNvPr>
          <p:cNvSpPr/>
          <p:nvPr/>
        </p:nvSpPr>
        <p:spPr>
          <a:xfrm>
            <a:off x="9022080" y="4590415"/>
            <a:ext cx="70104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6786E5-7888-4C65-BA59-9E39DF4B80E1}"/>
              </a:ext>
            </a:extLst>
          </p:cNvPr>
          <p:cNvSpPr/>
          <p:nvPr/>
        </p:nvSpPr>
        <p:spPr>
          <a:xfrm>
            <a:off x="2011680" y="4590415"/>
            <a:ext cx="701040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1CF082-7F43-4ACF-9450-D72DD574B7C2}"/>
              </a:ext>
            </a:extLst>
          </p:cNvPr>
          <p:cNvSpPr/>
          <p:nvPr/>
        </p:nvSpPr>
        <p:spPr>
          <a:xfrm>
            <a:off x="3413760" y="4590415"/>
            <a:ext cx="701040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2A6778-744A-4D8E-B552-C44BC39C4931}"/>
              </a:ext>
            </a:extLst>
          </p:cNvPr>
          <p:cNvSpPr/>
          <p:nvPr/>
        </p:nvSpPr>
        <p:spPr>
          <a:xfrm>
            <a:off x="5516880" y="4590415"/>
            <a:ext cx="70104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F3DD8F-9B9E-46ED-913B-BC216A4B8367}"/>
              </a:ext>
            </a:extLst>
          </p:cNvPr>
          <p:cNvSpPr/>
          <p:nvPr/>
        </p:nvSpPr>
        <p:spPr>
          <a:xfrm>
            <a:off x="4815840" y="4590415"/>
            <a:ext cx="70104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0813BB-69B6-417A-A43A-39B1965C6B06}"/>
              </a:ext>
            </a:extLst>
          </p:cNvPr>
          <p:cNvSpPr/>
          <p:nvPr/>
        </p:nvSpPr>
        <p:spPr>
          <a:xfrm>
            <a:off x="2712720" y="4590415"/>
            <a:ext cx="701040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7D0DDE-98E5-4334-BC3F-407A7AFFF8EA}"/>
              </a:ext>
            </a:extLst>
          </p:cNvPr>
          <p:cNvSpPr/>
          <p:nvPr/>
        </p:nvSpPr>
        <p:spPr>
          <a:xfrm>
            <a:off x="6217920" y="4590415"/>
            <a:ext cx="70104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7AC4E12-9E75-4B75-94BD-6020DDA0C015}"/>
              </a:ext>
            </a:extLst>
          </p:cNvPr>
          <p:cNvSpPr/>
          <p:nvPr/>
        </p:nvSpPr>
        <p:spPr>
          <a:xfrm>
            <a:off x="6918960" y="4590415"/>
            <a:ext cx="70104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36CE247-27EF-4BAF-A90A-978BBB24EFF2}"/>
              </a:ext>
            </a:extLst>
          </p:cNvPr>
          <p:cNvSpPr/>
          <p:nvPr/>
        </p:nvSpPr>
        <p:spPr>
          <a:xfrm>
            <a:off x="7620000" y="4590415"/>
            <a:ext cx="70104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85D727-419A-4B52-A1E6-FEF7456B0D0B}"/>
              </a:ext>
            </a:extLst>
          </p:cNvPr>
          <p:cNvSpPr/>
          <p:nvPr/>
        </p:nvSpPr>
        <p:spPr>
          <a:xfrm>
            <a:off x="8321040" y="4590415"/>
            <a:ext cx="70104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8B9EDE-B824-458E-8DDC-571227D91760}"/>
              </a:ext>
            </a:extLst>
          </p:cNvPr>
          <p:cNvSpPr/>
          <p:nvPr/>
        </p:nvSpPr>
        <p:spPr>
          <a:xfrm>
            <a:off x="4114800" y="4590415"/>
            <a:ext cx="701040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21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6802-8A7D-4EAD-A00A-D841602F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System.gc()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A63EE-46AB-4CCB-B64B-9895BEA41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Best effort to try clearing memory by deleting unused objects in heap</a:t>
            </a:r>
          </a:p>
          <a:p>
            <a:pPr lvl="1"/>
            <a:r>
              <a:rPr lang="de-DE" dirty="0"/>
              <a:t>Will also halt the program, and cancle ongoing gc</a:t>
            </a:r>
          </a:p>
          <a:p>
            <a:endParaRPr lang="de-DE" dirty="0"/>
          </a:p>
          <a:p>
            <a:r>
              <a:rPr lang="de-DE" dirty="0"/>
              <a:t>By default the garbage collection in java is non deterministic</a:t>
            </a:r>
          </a:p>
          <a:p>
            <a:endParaRPr lang="de-DE" dirty="0"/>
          </a:p>
          <a:p>
            <a:r>
              <a:rPr lang="de-DE" dirty="0"/>
              <a:t>The garbage collector runs anyway but not necesarily when you want it.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878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957B1-7105-47C8-AEB7-82571FA3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79C6A-3B1F-4D40-8384-EA133BA7C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Tuneable</a:t>
            </a:r>
          </a:p>
          <a:p>
            <a:endParaRPr lang="de-DE" dirty="0"/>
          </a:p>
          <a:p>
            <a:r>
              <a:rPr lang="de-DE" dirty="0"/>
              <a:t>Runs in seperate threads and does GC calculations in the background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00B050"/>
                </a:solidFill>
              </a:rPr>
              <a:t>+</a:t>
            </a:r>
            <a:r>
              <a:rPr lang="de-DE" dirty="0"/>
              <a:t> Makes programming easier</a:t>
            </a: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-</a:t>
            </a:r>
            <a:r>
              <a:rPr lang="de-DE" dirty="0"/>
              <a:t>  Effects program performance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3393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196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Garbage Collector</vt:lpstr>
      <vt:lpstr>What is it, why do we need it?</vt:lpstr>
      <vt:lpstr>„Dead“ Objects</vt:lpstr>
      <vt:lpstr>Finding Dead Objects</vt:lpstr>
      <vt:lpstr>Heap</vt:lpstr>
      <vt:lpstr>System.gc()</vt:lpstr>
      <vt:lpstr>General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Collector</dc:title>
  <dc:creator>Schick, Moritz</dc:creator>
  <cp:lastModifiedBy>Schick, Moritz</cp:lastModifiedBy>
  <cp:revision>1</cp:revision>
  <dcterms:created xsi:type="dcterms:W3CDTF">2021-06-21T11:54:21Z</dcterms:created>
  <dcterms:modified xsi:type="dcterms:W3CDTF">2021-06-23T14:20:32Z</dcterms:modified>
</cp:coreProperties>
</file>