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4" r:id="rId5"/>
    <p:sldId id="283" r:id="rId6"/>
    <p:sldId id="279" r:id="rId7"/>
    <p:sldId id="281" r:id="rId8"/>
    <p:sldId id="277" r:id="rId9"/>
    <p:sldId id="282" r:id="rId10"/>
    <p:sldId id="284" r:id="rId11"/>
    <p:sldId id="278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CFF"/>
    <a:srgbClr val="0041F0"/>
    <a:srgbClr val="DCAFFF"/>
    <a:srgbClr val="FF50A0"/>
    <a:srgbClr val="FF3246"/>
    <a:srgbClr val="00FFFF"/>
    <a:srgbClr val="D4D4D4"/>
    <a:srgbClr val="BE82FF"/>
    <a:srgbClr val="A055F5"/>
    <a:srgbClr val="B45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023BB-730E-48E2-AA43-F18524495A54}" v="50" dt="2021-06-23T11:06:10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5932" autoAdjust="0"/>
  </p:normalViewPr>
  <p:slideViewPr>
    <p:cSldViewPr snapToGrid="0" showGuides="1">
      <p:cViewPr varScale="1">
        <p:scale>
          <a:sx n="110" d="100"/>
          <a:sy n="110" d="100"/>
        </p:scale>
        <p:origin x="576" y="120"/>
      </p:cViewPr>
      <p:guideLst/>
    </p:cSldViewPr>
  </p:slideViewPr>
  <p:outlineViewPr>
    <p:cViewPr>
      <p:scale>
        <a:sx n="33" d="100"/>
        <a:sy n="33" d="100"/>
      </p:scale>
      <p:origin x="0" y="-13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hr, Manuel Rolf" userId="738917b0-2909-434e-a540-1bfc07157ca5" providerId="ADAL" clId="{86A023BB-730E-48E2-AA43-F18524495A54}"/>
    <pc:docChg chg="undo custSel addSld delSld modSld sldOrd">
      <pc:chgData name="Fehr, Manuel Rolf" userId="738917b0-2909-434e-a540-1bfc07157ca5" providerId="ADAL" clId="{86A023BB-730E-48E2-AA43-F18524495A54}" dt="2021-06-23T11:58:50.817" v="703" actId="20577"/>
      <pc:docMkLst>
        <pc:docMk/>
      </pc:docMkLst>
      <pc:sldChg chg="addSp delSp modSp mod ord">
        <pc:chgData name="Fehr, Manuel Rolf" userId="738917b0-2909-434e-a540-1bfc07157ca5" providerId="ADAL" clId="{86A023BB-730E-48E2-AA43-F18524495A54}" dt="2021-06-23T11:58:50.817" v="703" actId="20577"/>
        <pc:sldMkLst>
          <pc:docMk/>
          <pc:sldMk cId="2904204658" sldId="264"/>
        </pc:sldMkLst>
        <pc:spChg chg="del">
          <ac:chgData name="Fehr, Manuel Rolf" userId="738917b0-2909-434e-a540-1bfc07157ca5" providerId="ADAL" clId="{86A023BB-730E-48E2-AA43-F18524495A54}" dt="2021-06-23T11:57:30.448" v="685" actId="478"/>
          <ac:spMkLst>
            <pc:docMk/>
            <pc:sldMk cId="2904204658" sldId="264"/>
            <ac:spMk id="3" creationId="{6EA62BC6-A51E-478C-8822-9095D5261215}"/>
          </ac:spMkLst>
        </pc:spChg>
        <pc:spChg chg="add mod">
          <ac:chgData name="Fehr, Manuel Rolf" userId="738917b0-2909-434e-a540-1bfc07157ca5" providerId="ADAL" clId="{86A023BB-730E-48E2-AA43-F18524495A54}" dt="2021-06-23T11:58:50.817" v="703" actId="20577"/>
          <ac:spMkLst>
            <pc:docMk/>
            <pc:sldMk cId="2904204658" sldId="264"/>
            <ac:spMk id="4" creationId="{A22A4CEF-235D-4C20-AF04-5F9C11D8A78D}"/>
          </ac:spMkLst>
        </pc:spChg>
        <pc:spChg chg="mod">
          <ac:chgData name="Fehr, Manuel Rolf" userId="738917b0-2909-434e-a540-1bfc07157ca5" providerId="ADAL" clId="{86A023BB-730E-48E2-AA43-F18524495A54}" dt="2021-06-22T19:40:34.347" v="651" actId="1076"/>
          <ac:spMkLst>
            <pc:docMk/>
            <pc:sldMk cId="2904204658" sldId="264"/>
            <ac:spMk id="5" creationId="{E9300619-5403-45FF-B3E2-46A6AD847FC1}"/>
          </ac:spMkLst>
        </pc:spChg>
        <pc:spChg chg="mod">
          <ac:chgData name="Fehr, Manuel Rolf" userId="738917b0-2909-434e-a540-1bfc07157ca5" providerId="ADAL" clId="{86A023BB-730E-48E2-AA43-F18524495A54}" dt="2021-06-22T19:40:34.347" v="651" actId="1076"/>
          <ac:spMkLst>
            <pc:docMk/>
            <pc:sldMk cId="2904204658" sldId="264"/>
            <ac:spMk id="7" creationId="{A2F62EC1-D966-4AF9-95AD-334C31FF850C}"/>
          </ac:spMkLst>
        </pc:spChg>
        <pc:spChg chg="add mod">
          <ac:chgData name="Fehr, Manuel Rolf" userId="738917b0-2909-434e-a540-1bfc07157ca5" providerId="ADAL" clId="{86A023BB-730E-48E2-AA43-F18524495A54}" dt="2021-06-22T19:40:34.347" v="651" actId="1076"/>
          <ac:spMkLst>
            <pc:docMk/>
            <pc:sldMk cId="2904204658" sldId="264"/>
            <ac:spMk id="8" creationId="{E351A507-9236-4D89-B934-6C5FDE3FB758}"/>
          </ac:spMkLst>
        </pc:spChg>
        <pc:cxnChg chg="mod">
          <ac:chgData name="Fehr, Manuel Rolf" userId="738917b0-2909-434e-a540-1bfc07157ca5" providerId="ADAL" clId="{86A023BB-730E-48E2-AA43-F18524495A54}" dt="2021-06-22T19:40:34.347" v="651" actId="1076"/>
          <ac:cxnSpMkLst>
            <pc:docMk/>
            <pc:sldMk cId="2904204658" sldId="264"/>
            <ac:cxnSpMk id="9" creationId="{8FFF190E-4423-4E58-8A5A-93FF7635D1D9}"/>
          </ac:cxnSpMkLst>
        </pc:cxnChg>
      </pc:sldChg>
      <pc:sldChg chg="del">
        <pc:chgData name="Fehr, Manuel Rolf" userId="738917b0-2909-434e-a540-1bfc07157ca5" providerId="ADAL" clId="{86A023BB-730E-48E2-AA43-F18524495A54}" dt="2021-06-21T17:37:19.621" v="83" actId="47"/>
        <pc:sldMkLst>
          <pc:docMk/>
          <pc:sldMk cId="2151643343" sldId="265"/>
        </pc:sldMkLst>
      </pc:sldChg>
      <pc:sldChg chg="del">
        <pc:chgData name="Fehr, Manuel Rolf" userId="738917b0-2909-434e-a540-1bfc07157ca5" providerId="ADAL" clId="{86A023BB-730E-48E2-AA43-F18524495A54}" dt="2021-06-21T17:37:22.794" v="85" actId="47"/>
        <pc:sldMkLst>
          <pc:docMk/>
          <pc:sldMk cId="1671372882" sldId="266"/>
        </pc:sldMkLst>
      </pc:sldChg>
      <pc:sldChg chg="del">
        <pc:chgData name="Fehr, Manuel Rolf" userId="738917b0-2909-434e-a540-1bfc07157ca5" providerId="ADAL" clId="{86A023BB-730E-48E2-AA43-F18524495A54}" dt="2021-06-21T17:37:21.775" v="84" actId="47"/>
        <pc:sldMkLst>
          <pc:docMk/>
          <pc:sldMk cId="3377228345" sldId="267"/>
        </pc:sldMkLst>
      </pc:sldChg>
      <pc:sldChg chg="modSp mod">
        <pc:chgData name="Fehr, Manuel Rolf" userId="738917b0-2909-434e-a540-1bfc07157ca5" providerId="ADAL" clId="{86A023BB-730E-48E2-AA43-F18524495A54}" dt="2021-06-22T20:23:05.497" v="674" actId="20577"/>
        <pc:sldMkLst>
          <pc:docMk/>
          <pc:sldMk cId="1185245159" sldId="268"/>
        </pc:sldMkLst>
        <pc:spChg chg="mod">
          <ac:chgData name="Fehr, Manuel Rolf" userId="738917b0-2909-434e-a540-1bfc07157ca5" providerId="ADAL" clId="{86A023BB-730E-48E2-AA43-F18524495A54}" dt="2021-06-22T20:23:05.497" v="674" actId="20577"/>
          <ac:spMkLst>
            <pc:docMk/>
            <pc:sldMk cId="1185245159" sldId="268"/>
            <ac:spMk id="2" creationId="{88C86DCA-E252-45B6-8790-F0CA74EA47D8}"/>
          </ac:spMkLst>
        </pc:spChg>
      </pc:sldChg>
      <pc:sldChg chg="del">
        <pc:chgData name="Fehr, Manuel Rolf" userId="738917b0-2909-434e-a540-1bfc07157ca5" providerId="ADAL" clId="{86A023BB-730E-48E2-AA43-F18524495A54}" dt="2021-06-21T17:37:12.301" v="79" actId="47"/>
        <pc:sldMkLst>
          <pc:docMk/>
          <pc:sldMk cId="2117715229" sldId="269"/>
        </pc:sldMkLst>
      </pc:sldChg>
      <pc:sldChg chg="del">
        <pc:chgData name="Fehr, Manuel Rolf" userId="738917b0-2909-434e-a540-1bfc07157ca5" providerId="ADAL" clId="{86A023BB-730E-48E2-AA43-F18524495A54}" dt="2021-06-21T17:37:15.352" v="80" actId="47"/>
        <pc:sldMkLst>
          <pc:docMk/>
          <pc:sldMk cId="1772626647" sldId="270"/>
        </pc:sldMkLst>
      </pc:sldChg>
      <pc:sldChg chg="modSp del mod">
        <pc:chgData name="Fehr, Manuel Rolf" userId="738917b0-2909-434e-a540-1bfc07157ca5" providerId="ADAL" clId="{86A023BB-730E-48E2-AA43-F18524495A54}" dt="2021-06-21T17:37:06.890" v="77" actId="47"/>
        <pc:sldMkLst>
          <pc:docMk/>
          <pc:sldMk cId="99014003" sldId="271"/>
        </pc:sldMkLst>
        <pc:spChg chg="mod">
          <ac:chgData name="Fehr, Manuel Rolf" userId="738917b0-2909-434e-a540-1bfc07157ca5" providerId="ADAL" clId="{86A023BB-730E-48E2-AA43-F18524495A54}" dt="2021-06-21T17:37:02.278" v="76" actId="14100"/>
          <ac:spMkLst>
            <pc:docMk/>
            <pc:sldMk cId="99014003" sldId="271"/>
            <ac:spMk id="19" creationId="{8FFBB9BE-C775-4E01-B788-13F76F577D62}"/>
          </ac:spMkLst>
        </pc:spChg>
      </pc:sldChg>
      <pc:sldChg chg="del">
        <pc:chgData name="Fehr, Manuel Rolf" userId="738917b0-2909-434e-a540-1bfc07157ca5" providerId="ADAL" clId="{86A023BB-730E-48E2-AA43-F18524495A54}" dt="2021-06-21T17:36:55.658" v="75" actId="47"/>
        <pc:sldMkLst>
          <pc:docMk/>
          <pc:sldMk cId="3377828116" sldId="272"/>
        </pc:sldMkLst>
      </pc:sldChg>
      <pc:sldChg chg="del">
        <pc:chgData name="Fehr, Manuel Rolf" userId="738917b0-2909-434e-a540-1bfc07157ca5" providerId="ADAL" clId="{86A023BB-730E-48E2-AA43-F18524495A54}" dt="2021-06-21T17:36:54.197" v="74" actId="47"/>
        <pc:sldMkLst>
          <pc:docMk/>
          <pc:sldMk cId="2676494512" sldId="273"/>
        </pc:sldMkLst>
      </pc:sldChg>
      <pc:sldChg chg="addSp delSp modSp del mod">
        <pc:chgData name="Fehr, Manuel Rolf" userId="738917b0-2909-434e-a540-1bfc07157ca5" providerId="ADAL" clId="{86A023BB-730E-48E2-AA43-F18524495A54}" dt="2021-06-22T19:40:54.242" v="653" actId="2696"/>
        <pc:sldMkLst>
          <pc:docMk/>
          <pc:sldMk cId="464545357" sldId="274"/>
        </pc:sldMkLst>
        <pc:spChg chg="mod">
          <ac:chgData name="Fehr, Manuel Rolf" userId="738917b0-2909-434e-a540-1bfc07157ca5" providerId="ADAL" clId="{86A023BB-730E-48E2-AA43-F18524495A54}" dt="2021-06-22T14:13:40.953" v="120" actId="20577"/>
          <ac:spMkLst>
            <pc:docMk/>
            <pc:sldMk cId="464545357" sldId="274"/>
            <ac:spMk id="2" creationId="{CD5445D4-0A46-48ED-BBD6-9647C9EBCBAA}"/>
          </ac:spMkLst>
        </pc:spChg>
        <pc:spChg chg="add del mod">
          <ac:chgData name="Fehr, Manuel Rolf" userId="738917b0-2909-434e-a540-1bfc07157ca5" providerId="ADAL" clId="{86A023BB-730E-48E2-AA43-F18524495A54}" dt="2021-06-22T16:28:46.754" v="458" actId="478"/>
          <ac:spMkLst>
            <pc:docMk/>
            <pc:sldMk cId="464545357" sldId="274"/>
            <ac:spMk id="3" creationId="{932BE0CE-E4F8-4B82-9783-A585D3930437}"/>
          </ac:spMkLst>
        </pc:spChg>
        <pc:spChg chg="del mod">
          <ac:chgData name="Fehr, Manuel Rolf" userId="738917b0-2909-434e-a540-1bfc07157ca5" providerId="ADAL" clId="{86A023BB-730E-48E2-AA43-F18524495A54}" dt="2021-06-22T16:29:37.926" v="472" actId="478"/>
          <ac:spMkLst>
            <pc:docMk/>
            <pc:sldMk cId="464545357" sldId="274"/>
            <ac:spMk id="5" creationId="{AA7AB59B-EA99-46CA-A40A-1453336FE293}"/>
          </ac:spMkLst>
        </pc:spChg>
        <pc:spChg chg="mod">
          <ac:chgData name="Fehr, Manuel Rolf" userId="738917b0-2909-434e-a540-1bfc07157ca5" providerId="ADAL" clId="{86A023BB-730E-48E2-AA43-F18524495A54}" dt="2021-06-22T19:40:17.654" v="646" actId="21"/>
          <ac:spMkLst>
            <pc:docMk/>
            <pc:sldMk cId="464545357" sldId="274"/>
            <ac:spMk id="9" creationId="{E36F85B8-0018-4703-B04A-35BF324BB9EA}"/>
          </ac:spMkLst>
        </pc:spChg>
        <pc:picChg chg="del">
          <ac:chgData name="Fehr, Manuel Rolf" userId="738917b0-2909-434e-a540-1bfc07157ca5" providerId="ADAL" clId="{86A023BB-730E-48E2-AA43-F18524495A54}" dt="2021-06-21T17:35:52.837" v="24" actId="478"/>
          <ac:picMkLst>
            <pc:docMk/>
            <pc:sldMk cId="464545357" sldId="274"/>
            <ac:picMk id="7" creationId="{7F5E4FAE-4B8F-428D-9FC8-78DA1DDC8C64}"/>
          </ac:picMkLst>
        </pc:picChg>
      </pc:sldChg>
      <pc:sldChg chg="del">
        <pc:chgData name="Fehr, Manuel Rolf" userId="738917b0-2909-434e-a540-1bfc07157ca5" providerId="ADAL" clId="{86A023BB-730E-48E2-AA43-F18524495A54}" dt="2021-06-21T17:37:11.066" v="78" actId="47"/>
        <pc:sldMkLst>
          <pc:docMk/>
          <pc:sldMk cId="1035846266" sldId="276"/>
        </pc:sldMkLst>
      </pc:sldChg>
      <pc:sldChg chg="addSp delSp modSp add mod">
        <pc:chgData name="Fehr, Manuel Rolf" userId="738917b0-2909-434e-a540-1bfc07157ca5" providerId="ADAL" clId="{86A023BB-730E-48E2-AA43-F18524495A54}" dt="2021-06-22T19:32:04.214" v="632" actId="1076"/>
        <pc:sldMkLst>
          <pc:docMk/>
          <pc:sldMk cId="2902392934" sldId="277"/>
        </pc:sldMkLst>
        <pc:spChg chg="mod">
          <ac:chgData name="Fehr, Manuel Rolf" userId="738917b0-2909-434e-a540-1bfc07157ca5" providerId="ADAL" clId="{86A023BB-730E-48E2-AA43-F18524495A54}" dt="2021-06-22T15:49:25.377" v="316" actId="20577"/>
          <ac:spMkLst>
            <pc:docMk/>
            <pc:sldMk cId="2902392934" sldId="277"/>
            <ac:spMk id="2" creationId="{CD5445D4-0A46-48ED-BBD6-9647C9EBCBAA}"/>
          </ac:spMkLst>
        </pc:spChg>
        <pc:spChg chg="del">
          <ac:chgData name="Fehr, Manuel Rolf" userId="738917b0-2909-434e-a540-1bfc07157ca5" providerId="ADAL" clId="{86A023BB-730E-48E2-AA43-F18524495A54}" dt="2021-06-22T15:53:00.207" v="326" actId="478"/>
          <ac:spMkLst>
            <pc:docMk/>
            <pc:sldMk cId="2902392934" sldId="277"/>
            <ac:spMk id="5" creationId="{AA7AB59B-EA99-46CA-A40A-1453336FE293}"/>
          </ac:spMkLst>
        </pc:spChg>
        <pc:spChg chg="del mod">
          <ac:chgData name="Fehr, Manuel Rolf" userId="738917b0-2909-434e-a540-1bfc07157ca5" providerId="ADAL" clId="{86A023BB-730E-48E2-AA43-F18524495A54}" dt="2021-06-22T15:49:28.585" v="317" actId="478"/>
          <ac:spMkLst>
            <pc:docMk/>
            <pc:sldMk cId="2902392934" sldId="277"/>
            <ac:spMk id="9" creationId="{E36F85B8-0018-4703-B04A-35BF324BB9EA}"/>
          </ac:spMkLst>
        </pc:spChg>
        <pc:picChg chg="add mod">
          <ac:chgData name="Fehr, Manuel Rolf" userId="738917b0-2909-434e-a540-1bfc07157ca5" providerId="ADAL" clId="{86A023BB-730E-48E2-AA43-F18524495A54}" dt="2021-06-22T15:54:48.066" v="338" actId="1076"/>
          <ac:picMkLst>
            <pc:docMk/>
            <pc:sldMk cId="2902392934" sldId="277"/>
            <ac:picMk id="3" creationId="{758D40DE-4B9B-462F-9AAC-92FB3B15E5CD}"/>
          </ac:picMkLst>
        </pc:picChg>
        <pc:picChg chg="add del mod">
          <ac:chgData name="Fehr, Manuel Rolf" userId="738917b0-2909-434e-a540-1bfc07157ca5" providerId="ADAL" clId="{86A023BB-730E-48E2-AA43-F18524495A54}" dt="2021-06-22T19:31:58.482" v="628" actId="478"/>
          <ac:picMkLst>
            <pc:docMk/>
            <pc:sldMk cId="2902392934" sldId="277"/>
            <ac:picMk id="4" creationId="{5B93CFA1-F3A5-4362-B36A-C11ED7D78B1E}"/>
          </ac:picMkLst>
        </pc:picChg>
        <pc:picChg chg="add mod">
          <ac:chgData name="Fehr, Manuel Rolf" userId="738917b0-2909-434e-a540-1bfc07157ca5" providerId="ADAL" clId="{86A023BB-730E-48E2-AA43-F18524495A54}" dt="2021-06-22T15:54:35.534" v="332" actId="1076"/>
          <ac:picMkLst>
            <pc:docMk/>
            <pc:sldMk cId="2902392934" sldId="277"/>
            <ac:picMk id="6" creationId="{1E2914A1-05E7-492A-9ABA-60875D9C60D3}"/>
          </ac:picMkLst>
        </pc:picChg>
        <pc:picChg chg="add mod">
          <ac:chgData name="Fehr, Manuel Rolf" userId="738917b0-2909-434e-a540-1bfc07157ca5" providerId="ADAL" clId="{86A023BB-730E-48E2-AA43-F18524495A54}" dt="2021-06-22T15:54:39.953" v="334" actId="1076"/>
          <ac:picMkLst>
            <pc:docMk/>
            <pc:sldMk cId="2902392934" sldId="277"/>
            <ac:picMk id="7" creationId="{176D5101-5065-44AC-A733-BC68AE706BD3}"/>
          </ac:picMkLst>
        </pc:picChg>
        <pc:picChg chg="del">
          <ac:chgData name="Fehr, Manuel Rolf" userId="738917b0-2909-434e-a540-1bfc07157ca5" providerId="ADAL" clId="{86A023BB-730E-48E2-AA43-F18524495A54}" dt="2021-06-21T17:36:19.226" v="53" actId="478"/>
          <ac:picMkLst>
            <pc:docMk/>
            <pc:sldMk cId="2902392934" sldId="277"/>
            <ac:picMk id="7" creationId="{7F5E4FAE-4B8F-428D-9FC8-78DA1DDC8C64}"/>
          </ac:picMkLst>
        </pc:picChg>
        <pc:picChg chg="add mod">
          <ac:chgData name="Fehr, Manuel Rolf" userId="738917b0-2909-434e-a540-1bfc07157ca5" providerId="ADAL" clId="{86A023BB-730E-48E2-AA43-F18524495A54}" dt="2021-06-22T19:32:04.214" v="632" actId="1076"/>
          <ac:picMkLst>
            <pc:docMk/>
            <pc:sldMk cId="2902392934" sldId="277"/>
            <ac:picMk id="8" creationId="{2721345D-F609-433F-A055-92DD2357DDC9}"/>
          </ac:picMkLst>
        </pc:picChg>
        <pc:picChg chg="add mod">
          <ac:chgData name="Fehr, Manuel Rolf" userId="738917b0-2909-434e-a540-1bfc07157ca5" providerId="ADAL" clId="{86A023BB-730E-48E2-AA43-F18524495A54}" dt="2021-06-22T15:54:50.539" v="339" actId="571"/>
          <ac:picMkLst>
            <pc:docMk/>
            <pc:sldMk cId="2902392934" sldId="277"/>
            <ac:picMk id="10" creationId="{8FDACB53-6A5A-48C5-AB4C-35DBDF0E3D34}"/>
          </ac:picMkLst>
        </pc:picChg>
      </pc:sldChg>
      <pc:sldChg chg="addSp delSp modSp add mod">
        <pc:chgData name="Fehr, Manuel Rolf" userId="738917b0-2909-434e-a540-1bfc07157ca5" providerId="ADAL" clId="{86A023BB-730E-48E2-AA43-F18524495A54}" dt="2021-06-22T19:18:01.188" v="572" actId="20577"/>
        <pc:sldMkLst>
          <pc:docMk/>
          <pc:sldMk cId="115798900" sldId="278"/>
        </pc:sldMkLst>
        <pc:spChg chg="mod">
          <ac:chgData name="Fehr, Manuel Rolf" userId="738917b0-2909-434e-a540-1bfc07157ca5" providerId="ADAL" clId="{86A023BB-730E-48E2-AA43-F18524495A54}" dt="2021-06-22T19:18:01.188" v="572" actId="20577"/>
          <ac:spMkLst>
            <pc:docMk/>
            <pc:sldMk cId="115798900" sldId="278"/>
            <ac:spMk id="2" creationId="{CD5445D4-0A46-48ED-BBD6-9647C9EBCBAA}"/>
          </ac:spMkLst>
        </pc:spChg>
        <pc:spChg chg="del">
          <ac:chgData name="Fehr, Manuel Rolf" userId="738917b0-2909-434e-a540-1bfc07157ca5" providerId="ADAL" clId="{86A023BB-730E-48E2-AA43-F18524495A54}" dt="2021-06-22T16:25:40.447" v="415" actId="478"/>
          <ac:spMkLst>
            <pc:docMk/>
            <pc:sldMk cId="115798900" sldId="278"/>
            <ac:spMk id="5" creationId="{AA7AB59B-EA99-46CA-A40A-1453336FE293}"/>
          </ac:spMkLst>
        </pc:spChg>
        <pc:spChg chg="del">
          <ac:chgData name="Fehr, Manuel Rolf" userId="738917b0-2909-434e-a540-1bfc07157ca5" providerId="ADAL" clId="{86A023BB-730E-48E2-AA43-F18524495A54}" dt="2021-06-22T16:25:37.557" v="413" actId="478"/>
          <ac:spMkLst>
            <pc:docMk/>
            <pc:sldMk cId="115798900" sldId="278"/>
            <ac:spMk id="9" creationId="{E36F85B8-0018-4703-B04A-35BF324BB9EA}"/>
          </ac:spMkLst>
        </pc:spChg>
        <pc:picChg chg="add mod">
          <ac:chgData name="Fehr, Manuel Rolf" userId="738917b0-2909-434e-a540-1bfc07157ca5" providerId="ADAL" clId="{86A023BB-730E-48E2-AA43-F18524495A54}" dt="2021-06-22T16:26:44.452" v="426" actId="1076"/>
          <ac:picMkLst>
            <pc:docMk/>
            <pc:sldMk cId="115798900" sldId="278"/>
            <ac:picMk id="3" creationId="{05AABA2D-1192-4942-807B-B66BE5608EB9}"/>
          </ac:picMkLst>
        </pc:picChg>
        <pc:picChg chg="add mod">
          <ac:chgData name="Fehr, Manuel Rolf" userId="738917b0-2909-434e-a540-1bfc07157ca5" providerId="ADAL" clId="{86A023BB-730E-48E2-AA43-F18524495A54}" dt="2021-06-22T16:26:41.072" v="425" actId="1076"/>
          <ac:picMkLst>
            <pc:docMk/>
            <pc:sldMk cId="115798900" sldId="278"/>
            <ac:picMk id="4" creationId="{D981CB96-90FF-4D87-A2E8-037EAEA7AFBF}"/>
          </ac:picMkLst>
        </pc:picChg>
        <pc:picChg chg="add mod">
          <ac:chgData name="Fehr, Manuel Rolf" userId="738917b0-2909-434e-a540-1bfc07157ca5" providerId="ADAL" clId="{86A023BB-730E-48E2-AA43-F18524495A54}" dt="2021-06-22T16:26:37.929" v="424"/>
          <ac:picMkLst>
            <pc:docMk/>
            <pc:sldMk cId="115798900" sldId="278"/>
            <ac:picMk id="7" creationId="{FBC3C93F-375C-4A5C-8987-E5B8201B2E00}"/>
          </ac:picMkLst>
        </pc:picChg>
        <pc:picChg chg="add mod">
          <ac:chgData name="Fehr, Manuel Rolf" userId="738917b0-2909-434e-a540-1bfc07157ca5" providerId="ADAL" clId="{86A023BB-730E-48E2-AA43-F18524495A54}" dt="2021-06-22T16:26:37.929" v="424"/>
          <ac:picMkLst>
            <pc:docMk/>
            <pc:sldMk cId="115798900" sldId="278"/>
            <ac:picMk id="8" creationId="{96E91F99-69E0-4DB9-9C37-766E00AD5BD8}"/>
          </ac:picMkLst>
        </pc:picChg>
        <pc:picChg chg="add mod">
          <ac:chgData name="Fehr, Manuel Rolf" userId="738917b0-2909-434e-a540-1bfc07157ca5" providerId="ADAL" clId="{86A023BB-730E-48E2-AA43-F18524495A54}" dt="2021-06-22T16:26:37.929" v="424"/>
          <ac:picMkLst>
            <pc:docMk/>
            <pc:sldMk cId="115798900" sldId="278"/>
            <ac:picMk id="10" creationId="{990EDD92-1DA4-4C58-9EC3-85B02F48EA98}"/>
          </ac:picMkLst>
        </pc:picChg>
      </pc:sldChg>
      <pc:sldChg chg="addSp delSp modSp add mod">
        <pc:chgData name="Fehr, Manuel Rolf" userId="738917b0-2909-434e-a540-1bfc07157ca5" providerId="ADAL" clId="{86A023BB-730E-48E2-AA43-F18524495A54}" dt="2021-06-22T19:32:24.468" v="637" actId="1076"/>
        <pc:sldMkLst>
          <pc:docMk/>
          <pc:sldMk cId="2851344295" sldId="279"/>
        </pc:sldMkLst>
        <pc:spChg chg="mod">
          <ac:chgData name="Fehr, Manuel Rolf" userId="738917b0-2909-434e-a540-1bfc07157ca5" providerId="ADAL" clId="{86A023BB-730E-48E2-AA43-F18524495A54}" dt="2021-06-22T15:44:14.177" v="257"/>
          <ac:spMkLst>
            <pc:docMk/>
            <pc:sldMk cId="2851344295" sldId="279"/>
            <ac:spMk id="2" creationId="{CD5445D4-0A46-48ED-BBD6-9647C9EBCBAA}"/>
          </ac:spMkLst>
        </pc:spChg>
        <pc:spChg chg="del">
          <ac:chgData name="Fehr, Manuel Rolf" userId="738917b0-2909-434e-a540-1bfc07157ca5" providerId="ADAL" clId="{86A023BB-730E-48E2-AA43-F18524495A54}" dt="2021-06-22T15:44:25.889" v="259" actId="478"/>
          <ac:spMkLst>
            <pc:docMk/>
            <pc:sldMk cId="2851344295" sldId="279"/>
            <ac:spMk id="5" creationId="{AA7AB59B-EA99-46CA-A40A-1453336FE293}"/>
          </ac:spMkLst>
        </pc:spChg>
        <pc:spChg chg="del">
          <ac:chgData name="Fehr, Manuel Rolf" userId="738917b0-2909-434e-a540-1bfc07157ca5" providerId="ADAL" clId="{86A023BB-730E-48E2-AA43-F18524495A54}" dt="2021-06-22T15:44:23.687" v="258" actId="478"/>
          <ac:spMkLst>
            <pc:docMk/>
            <pc:sldMk cId="2851344295" sldId="279"/>
            <ac:spMk id="9" creationId="{E36F85B8-0018-4703-B04A-35BF324BB9EA}"/>
          </ac:spMkLst>
        </pc:spChg>
        <pc:picChg chg="add del mod">
          <ac:chgData name="Fehr, Manuel Rolf" userId="738917b0-2909-434e-a540-1bfc07157ca5" providerId="ADAL" clId="{86A023BB-730E-48E2-AA43-F18524495A54}" dt="2021-06-22T15:46:06.748" v="266" actId="478"/>
          <ac:picMkLst>
            <pc:docMk/>
            <pc:sldMk cId="2851344295" sldId="279"/>
            <ac:picMk id="3" creationId="{EC35AA73-3D88-4CDD-99DE-4CF80B64C209}"/>
          </ac:picMkLst>
        </pc:picChg>
        <pc:picChg chg="add del mod">
          <ac:chgData name="Fehr, Manuel Rolf" userId="738917b0-2909-434e-a540-1bfc07157ca5" providerId="ADAL" clId="{86A023BB-730E-48E2-AA43-F18524495A54}" dt="2021-06-22T19:32:18.792" v="633" actId="478"/>
          <ac:picMkLst>
            <pc:docMk/>
            <pc:sldMk cId="2851344295" sldId="279"/>
            <ac:picMk id="4" creationId="{6CE30A21-768F-4D91-8A4E-A8AEDEFE15C6}"/>
          </ac:picMkLst>
        </pc:picChg>
        <pc:picChg chg="add mod">
          <ac:chgData name="Fehr, Manuel Rolf" userId="738917b0-2909-434e-a540-1bfc07157ca5" providerId="ADAL" clId="{86A023BB-730E-48E2-AA43-F18524495A54}" dt="2021-06-22T15:46:27.723" v="271" actId="1076"/>
          <ac:picMkLst>
            <pc:docMk/>
            <pc:sldMk cId="2851344295" sldId="279"/>
            <ac:picMk id="6" creationId="{1751AEF7-B2C7-4ED3-9FB5-B87EDBF5406F}"/>
          </ac:picMkLst>
        </pc:picChg>
        <pc:picChg chg="add mod">
          <ac:chgData name="Fehr, Manuel Rolf" userId="738917b0-2909-434e-a540-1bfc07157ca5" providerId="ADAL" clId="{86A023BB-730E-48E2-AA43-F18524495A54}" dt="2021-06-22T19:32:24.468" v="637" actId="1076"/>
          <ac:picMkLst>
            <pc:docMk/>
            <pc:sldMk cId="2851344295" sldId="279"/>
            <ac:picMk id="7" creationId="{4DD9B2F6-F4D4-41FE-BEE1-E339AA3C6160}"/>
          </ac:picMkLst>
        </pc:picChg>
        <pc:picChg chg="add mod">
          <ac:chgData name="Fehr, Manuel Rolf" userId="738917b0-2909-434e-a540-1bfc07157ca5" providerId="ADAL" clId="{86A023BB-730E-48E2-AA43-F18524495A54}" dt="2021-06-22T15:54:53.915" v="340"/>
          <ac:picMkLst>
            <pc:docMk/>
            <pc:sldMk cId="2851344295" sldId="279"/>
            <ac:picMk id="8" creationId="{CB15373A-9DD2-48CC-A0BC-6A3886BF8D48}"/>
          </ac:picMkLst>
        </pc:picChg>
        <pc:picChg chg="add mod">
          <ac:chgData name="Fehr, Manuel Rolf" userId="738917b0-2909-434e-a540-1bfc07157ca5" providerId="ADAL" clId="{86A023BB-730E-48E2-AA43-F18524495A54}" dt="2021-06-22T15:54:53.915" v="340"/>
          <ac:picMkLst>
            <pc:docMk/>
            <pc:sldMk cId="2851344295" sldId="279"/>
            <ac:picMk id="10" creationId="{A2B93FFE-C99C-4D80-9DFD-2BEAAB829DBA}"/>
          </ac:picMkLst>
        </pc:picChg>
      </pc:sldChg>
      <pc:sldChg chg="addSp delSp modSp add del mod">
        <pc:chgData name="Fehr, Manuel Rolf" userId="738917b0-2909-434e-a540-1bfc07157ca5" providerId="ADAL" clId="{86A023BB-730E-48E2-AA43-F18524495A54}" dt="2021-06-22T16:31:51.008" v="496" actId="47"/>
        <pc:sldMkLst>
          <pc:docMk/>
          <pc:sldMk cId="3905043055" sldId="280"/>
        </pc:sldMkLst>
        <pc:spChg chg="mod">
          <ac:chgData name="Fehr, Manuel Rolf" userId="738917b0-2909-434e-a540-1bfc07157ca5" providerId="ADAL" clId="{86A023BB-730E-48E2-AA43-F18524495A54}" dt="2021-06-22T14:54:40.861" v="185" actId="20577"/>
          <ac:spMkLst>
            <pc:docMk/>
            <pc:sldMk cId="3905043055" sldId="280"/>
            <ac:spMk id="2" creationId="{CD5445D4-0A46-48ED-BBD6-9647C9EBCBAA}"/>
          </ac:spMkLst>
        </pc:spChg>
        <pc:spChg chg="del">
          <ac:chgData name="Fehr, Manuel Rolf" userId="738917b0-2909-434e-a540-1bfc07157ca5" providerId="ADAL" clId="{86A023BB-730E-48E2-AA43-F18524495A54}" dt="2021-06-22T14:54:45.019" v="186" actId="478"/>
          <ac:spMkLst>
            <pc:docMk/>
            <pc:sldMk cId="3905043055" sldId="280"/>
            <ac:spMk id="5" creationId="{AA7AB59B-EA99-46CA-A40A-1453336FE293}"/>
          </ac:spMkLst>
        </pc:spChg>
        <pc:spChg chg="add del mod">
          <ac:chgData name="Fehr, Manuel Rolf" userId="738917b0-2909-434e-a540-1bfc07157ca5" providerId="ADAL" clId="{86A023BB-730E-48E2-AA43-F18524495A54}" dt="2021-06-22T14:58:01.367" v="227" actId="478"/>
          <ac:spMkLst>
            <pc:docMk/>
            <pc:sldMk cId="3905043055" sldId="280"/>
            <ac:spMk id="8" creationId="{7621C773-3A5E-467B-9154-66E63CCBBC73}"/>
          </ac:spMkLst>
        </pc:spChg>
        <pc:spChg chg="del">
          <ac:chgData name="Fehr, Manuel Rolf" userId="738917b0-2909-434e-a540-1bfc07157ca5" providerId="ADAL" clId="{86A023BB-730E-48E2-AA43-F18524495A54}" dt="2021-06-22T14:54:23.185" v="170" actId="478"/>
          <ac:spMkLst>
            <pc:docMk/>
            <pc:sldMk cId="3905043055" sldId="280"/>
            <ac:spMk id="9" creationId="{E36F85B8-0018-4703-B04A-35BF324BB9EA}"/>
          </ac:spMkLst>
        </pc:spChg>
        <pc:picChg chg="add del mod">
          <ac:chgData name="Fehr, Manuel Rolf" userId="738917b0-2909-434e-a540-1bfc07157ca5" providerId="ADAL" clId="{86A023BB-730E-48E2-AA43-F18524495A54}" dt="2021-06-22T14:54:49.189" v="189" actId="478"/>
          <ac:picMkLst>
            <pc:docMk/>
            <pc:sldMk cId="3905043055" sldId="280"/>
            <ac:picMk id="3" creationId="{779905EA-34A8-4AE6-9D0F-7334B746BD15}"/>
          </ac:picMkLst>
        </pc:picChg>
        <pc:picChg chg="add del mod">
          <ac:chgData name="Fehr, Manuel Rolf" userId="738917b0-2909-434e-a540-1bfc07157ca5" providerId="ADAL" clId="{86A023BB-730E-48E2-AA43-F18524495A54}" dt="2021-06-22T14:56:04.890" v="205" actId="478"/>
          <ac:picMkLst>
            <pc:docMk/>
            <pc:sldMk cId="3905043055" sldId="280"/>
            <ac:picMk id="4" creationId="{0646F486-DEBD-4557-ADA4-77B44F16E64E}"/>
          </ac:picMkLst>
        </pc:picChg>
        <pc:picChg chg="add del mod">
          <ac:chgData name="Fehr, Manuel Rolf" userId="738917b0-2909-434e-a540-1bfc07157ca5" providerId="ADAL" clId="{86A023BB-730E-48E2-AA43-F18524495A54}" dt="2021-06-22T14:56:04.152" v="204" actId="478"/>
          <ac:picMkLst>
            <pc:docMk/>
            <pc:sldMk cId="3905043055" sldId="280"/>
            <ac:picMk id="6" creationId="{56AD10C3-E233-494F-9F5B-1B1BE2F184D4}"/>
          </ac:picMkLst>
        </pc:picChg>
      </pc:sldChg>
      <pc:sldChg chg="addSp delSp modSp add mod modClrScheme chgLayout">
        <pc:chgData name="Fehr, Manuel Rolf" userId="738917b0-2909-434e-a540-1bfc07157ca5" providerId="ADAL" clId="{86A023BB-730E-48E2-AA43-F18524495A54}" dt="2021-06-23T11:04:12.164" v="678" actId="1076"/>
        <pc:sldMkLst>
          <pc:docMk/>
          <pc:sldMk cId="456347775" sldId="281"/>
        </pc:sldMkLst>
        <pc:spChg chg="mod">
          <ac:chgData name="Fehr, Manuel Rolf" userId="738917b0-2909-434e-a540-1bfc07157ca5" providerId="ADAL" clId="{86A023BB-730E-48E2-AA43-F18524495A54}" dt="2021-06-22T15:46:54.356" v="289" actId="26606"/>
          <ac:spMkLst>
            <pc:docMk/>
            <pc:sldMk cId="456347775" sldId="281"/>
            <ac:spMk id="2" creationId="{CD5445D4-0A46-48ED-BBD6-9647C9EBCBAA}"/>
          </ac:spMkLst>
        </pc:spChg>
        <pc:spChg chg="mod ord">
          <ac:chgData name="Fehr, Manuel Rolf" userId="738917b0-2909-434e-a540-1bfc07157ca5" providerId="ADAL" clId="{86A023BB-730E-48E2-AA43-F18524495A54}" dt="2021-06-22T15:46:54.356" v="289" actId="26606"/>
          <ac:spMkLst>
            <pc:docMk/>
            <pc:sldMk cId="456347775" sldId="281"/>
            <ac:spMk id="5" creationId="{AA7AB59B-EA99-46CA-A40A-1453336FE293}"/>
          </ac:spMkLst>
        </pc:spChg>
        <pc:spChg chg="del">
          <ac:chgData name="Fehr, Manuel Rolf" userId="738917b0-2909-434e-a540-1bfc07157ca5" providerId="ADAL" clId="{86A023BB-730E-48E2-AA43-F18524495A54}" dt="2021-06-22T15:43:49.081" v="239" actId="478"/>
          <ac:spMkLst>
            <pc:docMk/>
            <pc:sldMk cId="456347775" sldId="281"/>
            <ac:spMk id="9" creationId="{E36F85B8-0018-4703-B04A-35BF324BB9EA}"/>
          </ac:spMkLst>
        </pc:spChg>
        <pc:spChg chg="add del mod">
          <ac:chgData name="Fehr, Manuel Rolf" userId="738917b0-2909-434e-a540-1bfc07157ca5" providerId="ADAL" clId="{86A023BB-730E-48E2-AA43-F18524495A54}" dt="2021-06-22T15:46:46.670" v="273" actId="26606"/>
          <ac:spMkLst>
            <pc:docMk/>
            <pc:sldMk cId="456347775" sldId="281"/>
            <ac:spMk id="10" creationId="{A77E9DEB-EC4D-4064-B8AC-ECFC7F00670F}"/>
          </ac:spMkLst>
        </pc:spChg>
        <pc:spChg chg="add del mod">
          <ac:chgData name="Fehr, Manuel Rolf" userId="738917b0-2909-434e-a540-1bfc07157ca5" providerId="ADAL" clId="{86A023BB-730E-48E2-AA43-F18524495A54}" dt="2021-06-22T15:46:46.670" v="273" actId="26606"/>
          <ac:spMkLst>
            <pc:docMk/>
            <pc:sldMk cId="456347775" sldId="281"/>
            <ac:spMk id="12" creationId="{F4E4515B-0D62-4215-901E-A97903A050DF}"/>
          </ac:spMkLst>
        </pc:spChg>
        <pc:spChg chg="add del mod">
          <ac:chgData name="Fehr, Manuel Rolf" userId="738917b0-2909-434e-a540-1bfc07157ca5" providerId="ADAL" clId="{86A023BB-730E-48E2-AA43-F18524495A54}" dt="2021-06-22T15:46:46.670" v="273" actId="26606"/>
          <ac:spMkLst>
            <pc:docMk/>
            <pc:sldMk cId="456347775" sldId="281"/>
            <ac:spMk id="14" creationId="{EFE4D89C-508E-4795-9D18-C35511C3A913}"/>
          </ac:spMkLst>
        </pc:spChg>
        <pc:spChg chg="add del mod">
          <ac:chgData name="Fehr, Manuel Rolf" userId="738917b0-2909-434e-a540-1bfc07157ca5" providerId="ADAL" clId="{86A023BB-730E-48E2-AA43-F18524495A54}" dt="2021-06-22T15:46:46.670" v="273" actId="26606"/>
          <ac:spMkLst>
            <pc:docMk/>
            <pc:sldMk cId="456347775" sldId="281"/>
            <ac:spMk id="16" creationId="{BE8FA7E5-B26D-4D24-B6AF-12F3DDA87E5A}"/>
          </ac:spMkLst>
        </pc:spChg>
        <pc:spChg chg="add del mod">
          <ac:chgData name="Fehr, Manuel Rolf" userId="738917b0-2909-434e-a540-1bfc07157ca5" providerId="ADAL" clId="{86A023BB-730E-48E2-AA43-F18524495A54}" dt="2021-06-22T15:46:47.090" v="275" actId="26606"/>
          <ac:spMkLst>
            <pc:docMk/>
            <pc:sldMk cId="456347775" sldId="281"/>
            <ac:spMk id="18" creationId="{4460BAE3-713C-4B1F-9CE6-ED20D571A4A9}"/>
          </ac:spMkLst>
        </pc:spChg>
        <pc:spChg chg="add del mod">
          <ac:chgData name="Fehr, Manuel Rolf" userId="738917b0-2909-434e-a540-1bfc07157ca5" providerId="ADAL" clId="{86A023BB-730E-48E2-AA43-F18524495A54}" dt="2021-06-22T15:46:47.090" v="275" actId="26606"/>
          <ac:spMkLst>
            <pc:docMk/>
            <pc:sldMk cId="456347775" sldId="281"/>
            <ac:spMk id="19" creationId="{B8970A8B-99A8-4461-9F66-F02F7F8690D3}"/>
          </ac:spMkLst>
        </pc:spChg>
        <pc:spChg chg="add del mod">
          <ac:chgData name="Fehr, Manuel Rolf" userId="738917b0-2909-434e-a540-1bfc07157ca5" providerId="ADAL" clId="{86A023BB-730E-48E2-AA43-F18524495A54}" dt="2021-06-22T15:46:47.090" v="275" actId="26606"/>
          <ac:spMkLst>
            <pc:docMk/>
            <pc:sldMk cId="456347775" sldId="281"/>
            <ac:spMk id="20" creationId="{C12ECAB4-15E9-4C1C-8890-88D8757F90BC}"/>
          </ac:spMkLst>
        </pc:spChg>
        <pc:spChg chg="add del mod">
          <ac:chgData name="Fehr, Manuel Rolf" userId="738917b0-2909-434e-a540-1bfc07157ca5" providerId="ADAL" clId="{86A023BB-730E-48E2-AA43-F18524495A54}" dt="2021-06-22T15:46:47.090" v="275" actId="26606"/>
          <ac:spMkLst>
            <pc:docMk/>
            <pc:sldMk cId="456347775" sldId="281"/>
            <ac:spMk id="21" creationId="{5CABA0E6-2ACF-4398-AF41-066D26F43330}"/>
          </ac:spMkLst>
        </pc:spChg>
        <pc:spChg chg="add del mod">
          <ac:chgData name="Fehr, Manuel Rolf" userId="738917b0-2909-434e-a540-1bfc07157ca5" providerId="ADAL" clId="{86A023BB-730E-48E2-AA43-F18524495A54}" dt="2021-06-22T15:46:47.649" v="278" actId="26606"/>
          <ac:spMkLst>
            <pc:docMk/>
            <pc:sldMk cId="456347775" sldId="281"/>
            <ac:spMk id="22" creationId="{49430EC8-D181-40AA-9729-4A35C3CC168B}"/>
          </ac:spMkLst>
        </pc:spChg>
        <pc:spChg chg="add del mod">
          <ac:chgData name="Fehr, Manuel Rolf" userId="738917b0-2909-434e-a540-1bfc07157ca5" providerId="ADAL" clId="{86A023BB-730E-48E2-AA43-F18524495A54}" dt="2021-06-22T15:46:47.649" v="278" actId="26606"/>
          <ac:spMkLst>
            <pc:docMk/>
            <pc:sldMk cId="456347775" sldId="281"/>
            <ac:spMk id="23" creationId="{C97412F7-4812-4A0B-9B0B-66B5363CAD88}"/>
          </ac:spMkLst>
        </pc:spChg>
        <pc:spChg chg="add del mod">
          <ac:chgData name="Fehr, Manuel Rolf" userId="738917b0-2909-434e-a540-1bfc07157ca5" providerId="ADAL" clId="{86A023BB-730E-48E2-AA43-F18524495A54}" dt="2021-06-22T15:46:47.649" v="278" actId="26606"/>
          <ac:spMkLst>
            <pc:docMk/>
            <pc:sldMk cId="456347775" sldId="281"/>
            <ac:spMk id="24" creationId="{D5743C9D-28C6-4281-ACB1-DA8628242B26}"/>
          </ac:spMkLst>
        </pc:spChg>
        <pc:spChg chg="add del mod">
          <ac:chgData name="Fehr, Manuel Rolf" userId="738917b0-2909-434e-a540-1bfc07157ca5" providerId="ADAL" clId="{86A023BB-730E-48E2-AA43-F18524495A54}" dt="2021-06-22T15:46:47.649" v="278" actId="26606"/>
          <ac:spMkLst>
            <pc:docMk/>
            <pc:sldMk cId="456347775" sldId="281"/>
            <ac:spMk id="25" creationId="{E3B5E252-DCF2-49EE-8BC6-41C6913B663C}"/>
          </ac:spMkLst>
        </pc:spChg>
        <pc:spChg chg="add del mod">
          <ac:chgData name="Fehr, Manuel Rolf" userId="738917b0-2909-434e-a540-1bfc07157ca5" providerId="ADAL" clId="{86A023BB-730E-48E2-AA43-F18524495A54}" dt="2021-06-22T15:46:47.649" v="278" actId="26606"/>
          <ac:spMkLst>
            <pc:docMk/>
            <pc:sldMk cId="456347775" sldId="281"/>
            <ac:spMk id="26" creationId="{036A3A99-1A7E-4412-8780-A9D88CEDCF69}"/>
          </ac:spMkLst>
        </pc:spChg>
        <pc:spChg chg="add del mod">
          <ac:chgData name="Fehr, Manuel Rolf" userId="738917b0-2909-434e-a540-1bfc07157ca5" providerId="ADAL" clId="{86A023BB-730E-48E2-AA43-F18524495A54}" dt="2021-06-22T15:46:47.649" v="278" actId="26606"/>
          <ac:spMkLst>
            <pc:docMk/>
            <pc:sldMk cId="456347775" sldId="281"/>
            <ac:spMk id="27" creationId="{32CE54CF-83E8-4F14-B091-DC2ADAB4CFAE}"/>
          </ac:spMkLst>
        </pc:spChg>
        <pc:spChg chg="add del mod">
          <ac:chgData name="Fehr, Manuel Rolf" userId="738917b0-2909-434e-a540-1bfc07157ca5" providerId="ADAL" clId="{86A023BB-730E-48E2-AA43-F18524495A54}" dt="2021-06-22T15:46:47.649" v="278" actId="26606"/>
          <ac:spMkLst>
            <pc:docMk/>
            <pc:sldMk cId="456347775" sldId="281"/>
            <ac:spMk id="28" creationId="{16CC6470-099C-4C1D-B89A-0F4FA2576278}"/>
          </ac:spMkLst>
        </pc:spChg>
        <pc:spChg chg="add del mod">
          <ac:chgData name="Fehr, Manuel Rolf" userId="738917b0-2909-434e-a540-1bfc07157ca5" providerId="ADAL" clId="{86A023BB-730E-48E2-AA43-F18524495A54}" dt="2021-06-22T15:46:48.209" v="281" actId="26606"/>
          <ac:spMkLst>
            <pc:docMk/>
            <pc:sldMk cId="456347775" sldId="281"/>
            <ac:spMk id="30" creationId="{30A79BAA-C803-47A7-8FF5-1D5D7A4A4319}"/>
          </ac:spMkLst>
        </pc:spChg>
        <pc:spChg chg="add del mod">
          <ac:chgData name="Fehr, Manuel Rolf" userId="738917b0-2909-434e-a540-1bfc07157ca5" providerId="ADAL" clId="{86A023BB-730E-48E2-AA43-F18524495A54}" dt="2021-06-22T15:46:48.209" v="281" actId="26606"/>
          <ac:spMkLst>
            <pc:docMk/>
            <pc:sldMk cId="456347775" sldId="281"/>
            <ac:spMk id="31" creationId="{0ED4A98E-4392-499C-B397-604B0A84D834}"/>
          </ac:spMkLst>
        </pc:spChg>
        <pc:spChg chg="add del mod">
          <ac:chgData name="Fehr, Manuel Rolf" userId="738917b0-2909-434e-a540-1bfc07157ca5" providerId="ADAL" clId="{86A023BB-730E-48E2-AA43-F18524495A54}" dt="2021-06-22T15:46:48.209" v="281" actId="26606"/>
          <ac:spMkLst>
            <pc:docMk/>
            <pc:sldMk cId="456347775" sldId="281"/>
            <ac:spMk id="32" creationId="{3EA7614D-1FD4-4867-B247-FB0F2A202F6F}"/>
          </ac:spMkLst>
        </pc:spChg>
        <pc:spChg chg="add del mod">
          <ac:chgData name="Fehr, Manuel Rolf" userId="738917b0-2909-434e-a540-1bfc07157ca5" providerId="ADAL" clId="{86A023BB-730E-48E2-AA43-F18524495A54}" dt="2021-06-22T15:46:48.209" v="281" actId="26606"/>
          <ac:spMkLst>
            <pc:docMk/>
            <pc:sldMk cId="456347775" sldId="281"/>
            <ac:spMk id="33" creationId="{8B6F87AE-25F0-46FE-971C-1090F00AD422}"/>
          </ac:spMkLst>
        </pc:spChg>
        <pc:spChg chg="add del mod">
          <ac:chgData name="Fehr, Manuel Rolf" userId="738917b0-2909-434e-a540-1bfc07157ca5" providerId="ADAL" clId="{86A023BB-730E-48E2-AA43-F18524495A54}" dt="2021-06-22T15:46:48.209" v="281" actId="26606"/>
          <ac:spMkLst>
            <pc:docMk/>
            <pc:sldMk cId="456347775" sldId="281"/>
            <ac:spMk id="34" creationId="{2E0BD888-465C-4E42-8DA2-3C9DE7F2F618}"/>
          </ac:spMkLst>
        </pc:spChg>
        <pc:spChg chg="add del mod">
          <ac:chgData name="Fehr, Manuel Rolf" userId="738917b0-2909-434e-a540-1bfc07157ca5" providerId="ADAL" clId="{86A023BB-730E-48E2-AA43-F18524495A54}" dt="2021-06-22T15:46:48.209" v="281" actId="26606"/>
          <ac:spMkLst>
            <pc:docMk/>
            <pc:sldMk cId="456347775" sldId="281"/>
            <ac:spMk id="35" creationId="{A9A0AAEB-0216-4ABF-B49C-D278DC8BA46E}"/>
          </ac:spMkLst>
        </pc:spChg>
        <pc:spChg chg="add del mod">
          <ac:chgData name="Fehr, Manuel Rolf" userId="738917b0-2909-434e-a540-1bfc07157ca5" providerId="ADAL" clId="{86A023BB-730E-48E2-AA43-F18524495A54}" dt="2021-06-22T15:46:48.209" v="281" actId="26606"/>
          <ac:spMkLst>
            <pc:docMk/>
            <pc:sldMk cId="456347775" sldId="281"/>
            <ac:spMk id="36" creationId="{EEAC1E74-7838-430B-8524-1C5C4E2C3466}"/>
          </ac:spMkLst>
        </pc:spChg>
        <pc:spChg chg="add del mod">
          <ac:chgData name="Fehr, Manuel Rolf" userId="738917b0-2909-434e-a540-1bfc07157ca5" providerId="ADAL" clId="{86A023BB-730E-48E2-AA43-F18524495A54}" dt="2021-06-22T15:46:48.905" v="284" actId="26606"/>
          <ac:spMkLst>
            <pc:docMk/>
            <pc:sldMk cId="456347775" sldId="281"/>
            <ac:spMk id="38" creationId="{F0EFF645-5E03-4784-A4EB-16EFC2EC026E}"/>
          </ac:spMkLst>
        </pc:spChg>
        <pc:spChg chg="add del mod">
          <ac:chgData name="Fehr, Manuel Rolf" userId="738917b0-2909-434e-a540-1bfc07157ca5" providerId="ADAL" clId="{86A023BB-730E-48E2-AA43-F18524495A54}" dt="2021-06-22T15:46:48.905" v="284" actId="26606"/>
          <ac:spMkLst>
            <pc:docMk/>
            <pc:sldMk cId="456347775" sldId="281"/>
            <ac:spMk id="39" creationId="{821DFFF7-8EBB-4B22-BDCB-3D72E1238F0A}"/>
          </ac:spMkLst>
        </pc:spChg>
        <pc:spChg chg="add del mod">
          <ac:chgData name="Fehr, Manuel Rolf" userId="738917b0-2909-434e-a540-1bfc07157ca5" providerId="ADAL" clId="{86A023BB-730E-48E2-AA43-F18524495A54}" dt="2021-06-22T15:46:48.905" v="284" actId="26606"/>
          <ac:spMkLst>
            <pc:docMk/>
            <pc:sldMk cId="456347775" sldId="281"/>
            <ac:spMk id="40" creationId="{2562F427-40DA-4CA0-B6B7-6EDF1B50AB6D}"/>
          </ac:spMkLst>
        </pc:spChg>
        <pc:spChg chg="add del mod">
          <ac:chgData name="Fehr, Manuel Rolf" userId="738917b0-2909-434e-a540-1bfc07157ca5" providerId="ADAL" clId="{86A023BB-730E-48E2-AA43-F18524495A54}" dt="2021-06-22T15:46:48.905" v="284" actId="26606"/>
          <ac:spMkLst>
            <pc:docMk/>
            <pc:sldMk cId="456347775" sldId="281"/>
            <ac:spMk id="41" creationId="{FC9FDDF9-FD93-4F75-8443-E4A718E9E504}"/>
          </ac:spMkLst>
        </pc:spChg>
        <pc:spChg chg="add del mod">
          <ac:chgData name="Fehr, Manuel Rolf" userId="738917b0-2909-434e-a540-1bfc07157ca5" providerId="ADAL" clId="{86A023BB-730E-48E2-AA43-F18524495A54}" dt="2021-06-22T15:46:48.905" v="284" actId="26606"/>
          <ac:spMkLst>
            <pc:docMk/>
            <pc:sldMk cId="456347775" sldId="281"/>
            <ac:spMk id="42" creationId="{C1A8B4BA-7C5D-44D7-966B-0AA3C3F6361B}"/>
          </ac:spMkLst>
        </pc:spChg>
        <pc:spChg chg="add del mod">
          <ac:chgData name="Fehr, Manuel Rolf" userId="738917b0-2909-434e-a540-1bfc07157ca5" providerId="ADAL" clId="{86A023BB-730E-48E2-AA43-F18524495A54}" dt="2021-06-22T15:46:48.905" v="284" actId="26606"/>
          <ac:spMkLst>
            <pc:docMk/>
            <pc:sldMk cId="456347775" sldId="281"/>
            <ac:spMk id="43" creationId="{2C7F1F0E-7E9C-4FE3-B0B7-33E23B955A53}"/>
          </ac:spMkLst>
        </pc:spChg>
        <pc:spChg chg="add del mod">
          <ac:chgData name="Fehr, Manuel Rolf" userId="738917b0-2909-434e-a540-1bfc07157ca5" providerId="ADAL" clId="{86A023BB-730E-48E2-AA43-F18524495A54}" dt="2021-06-22T15:46:48.905" v="284" actId="26606"/>
          <ac:spMkLst>
            <pc:docMk/>
            <pc:sldMk cId="456347775" sldId="281"/>
            <ac:spMk id="44" creationId="{B32A5E0B-8028-4D9D-BD01-AA23B49E5EAF}"/>
          </ac:spMkLst>
        </pc:spChg>
        <pc:spChg chg="add del mod">
          <ac:chgData name="Fehr, Manuel Rolf" userId="738917b0-2909-434e-a540-1bfc07157ca5" providerId="ADAL" clId="{86A023BB-730E-48E2-AA43-F18524495A54}" dt="2021-06-22T15:46:49.422" v="286" actId="26606"/>
          <ac:spMkLst>
            <pc:docMk/>
            <pc:sldMk cId="456347775" sldId="281"/>
            <ac:spMk id="46" creationId="{4460BAE3-713C-4B1F-9CE6-ED20D571A4A9}"/>
          </ac:spMkLst>
        </pc:spChg>
        <pc:spChg chg="add del mod">
          <ac:chgData name="Fehr, Manuel Rolf" userId="738917b0-2909-434e-a540-1bfc07157ca5" providerId="ADAL" clId="{86A023BB-730E-48E2-AA43-F18524495A54}" dt="2021-06-22T15:46:49.422" v="286" actId="26606"/>
          <ac:spMkLst>
            <pc:docMk/>
            <pc:sldMk cId="456347775" sldId="281"/>
            <ac:spMk id="47" creationId="{B8970A8B-99A8-4461-9F66-F02F7F8690D3}"/>
          </ac:spMkLst>
        </pc:spChg>
        <pc:spChg chg="add del mod">
          <ac:chgData name="Fehr, Manuel Rolf" userId="738917b0-2909-434e-a540-1bfc07157ca5" providerId="ADAL" clId="{86A023BB-730E-48E2-AA43-F18524495A54}" dt="2021-06-22T15:46:49.422" v="286" actId="26606"/>
          <ac:spMkLst>
            <pc:docMk/>
            <pc:sldMk cId="456347775" sldId="281"/>
            <ac:spMk id="48" creationId="{C12ECAB4-15E9-4C1C-8890-88D8757F90BC}"/>
          </ac:spMkLst>
        </pc:spChg>
        <pc:spChg chg="add del mod">
          <ac:chgData name="Fehr, Manuel Rolf" userId="738917b0-2909-434e-a540-1bfc07157ca5" providerId="ADAL" clId="{86A023BB-730E-48E2-AA43-F18524495A54}" dt="2021-06-22T15:46:49.422" v="286" actId="26606"/>
          <ac:spMkLst>
            <pc:docMk/>
            <pc:sldMk cId="456347775" sldId="281"/>
            <ac:spMk id="49" creationId="{5CABA0E6-2ACF-4398-AF41-066D26F43330}"/>
          </ac:spMkLst>
        </pc:spChg>
        <pc:spChg chg="add del mod">
          <ac:chgData name="Fehr, Manuel Rolf" userId="738917b0-2909-434e-a540-1bfc07157ca5" providerId="ADAL" clId="{86A023BB-730E-48E2-AA43-F18524495A54}" dt="2021-06-22T15:46:54.356" v="289" actId="26606"/>
          <ac:spMkLst>
            <pc:docMk/>
            <pc:sldMk cId="456347775" sldId="281"/>
            <ac:spMk id="51" creationId="{A77E9DEB-EC4D-4064-B8AC-ECFC7F00670F}"/>
          </ac:spMkLst>
        </pc:spChg>
        <pc:spChg chg="add del mod">
          <ac:chgData name="Fehr, Manuel Rolf" userId="738917b0-2909-434e-a540-1bfc07157ca5" providerId="ADAL" clId="{86A023BB-730E-48E2-AA43-F18524495A54}" dt="2021-06-22T15:46:54.356" v="289" actId="26606"/>
          <ac:spMkLst>
            <pc:docMk/>
            <pc:sldMk cId="456347775" sldId="281"/>
            <ac:spMk id="52" creationId="{F4E4515B-0D62-4215-901E-A97903A050DF}"/>
          </ac:spMkLst>
        </pc:spChg>
        <pc:spChg chg="add del mod">
          <ac:chgData name="Fehr, Manuel Rolf" userId="738917b0-2909-434e-a540-1bfc07157ca5" providerId="ADAL" clId="{86A023BB-730E-48E2-AA43-F18524495A54}" dt="2021-06-22T15:46:54.356" v="289" actId="26606"/>
          <ac:spMkLst>
            <pc:docMk/>
            <pc:sldMk cId="456347775" sldId="281"/>
            <ac:spMk id="53" creationId="{EFE4D89C-508E-4795-9D18-C35511C3A913}"/>
          </ac:spMkLst>
        </pc:spChg>
        <pc:spChg chg="add del mod">
          <ac:chgData name="Fehr, Manuel Rolf" userId="738917b0-2909-434e-a540-1bfc07157ca5" providerId="ADAL" clId="{86A023BB-730E-48E2-AA43-F18524495A54}" dt="2021-06-22T15:46:54.356" v="289" actId="26606"/>
          <ac:spMkLst>
            <pc:docMk/>
            <pc:sldMk cId="456347775" sldId="281"/>
            <ac:spMk id="54" creationId="{BE8FA7E5-B26D-4D24-B6AF-12F3DDA87E5A}"/>
          </ac:spMkLst>
        </pc:spChg>
        <pc:picChg chg="add del mod modCrop">
          <ac:chgData name="Fehr, Manuel Rolf" userId="738917b0-2909-434e-a540-1bfc07157ca5" providerId="ADAL" clId="{86A023BB-730E-48E2-AA43-F18524495A54}" dt="2021-06-23T11:04:07.751" v="675" actId="478"/>
          <ac:picMkLst>
            <pc:docMk/>
            <pc:sldMk cId="456347775" sldId="281"/>
            <ac:picMk id="3" creationId="{680301E4-8A06-45B9-BF15-C7E345A9BCEF}"/>
          </ac:picMkLst>
        </pc:picChg>
        <pc:picChg chg="add mod">
          <ac:chgData name="Fehr, Manuel Rolf" userId="738917b0-2909-434e-a540-1bfc07157ca5" providerId="ADAL" clId="{86A023BB-730E-48E2-AA43-F18524495A54}" dt="2021-06-23T11:04:12.164" v="678" actId="1076"/>
          <ac:picMkLst>
            <pc:docMk/>
            <pc:sldMk cId="456347775" sldId="281"/>
            <ac:picMk id="4" creationId="{D1000AD6-B0D5-4EF9-84E7-0AC39891A125}"/>
          </ac:picMkLst>
        </pc:picChg>
      </pc:sldChg>
      <pc:sldChg chg="addSp delSp modSp add mod">
        <pc:chgData name="Fehr, Manuel Rolf" userId="738917b0-2909-434e-a540-1bfc07157ca5" providerId="ADAL" clId="{86A023BB-730E-48E2-AA43-F18524495A54}" dt="2021-06-22T15:57:25.451" v="375" actId="14100"/>
        <pc:sldMkLst>
          <pc:docMk/>
          <pc:sldMk cId="2825245017" sldId="282"/>
        </pc:sldMkLst>
        <pc:spChg chg="mod">
          <ac:chgData name="Fehr, Manuel Rolf" userId="738917b0-2909-434e-a540-1bfc07157ca5" providerId="ADAL" clId="{86A023BB-730E-48E2-AA43-F18524495A54}" dt="2021-06-22T15:55:16.655" v="343" actId="20577"/>
          <ac:spMkLst>
            <pc:docMk/>
            <pc:sldMk cId="2825245017" sldId="282"/>
            <ac:spMk id="2" creationId="{CD5445D4-0A46-48ED-BBD6-9647C9EBCBAA}"/>
          </ac:spMkLst>
        </pc:spChg>
        <pc:picChg chg="del">
          <ac:chgData name="Fehr, Manuel Rolf" userId="738917b0-2909-434e-a540-1bfc07157ca5" providerId="ADAL" clId="{86A023BB-730E-48E2-AA43-F18524495A54}" dt="2021-06-22T15:55:20.438" v="347" actId="478"/>
          <ac:picMkLst>
            <pc:docMk/>
            <pc:sldMk cId="2825245017" sldId="282"/>
            <ac:picMk id="3" creationId="{758D40DE-4B9B-462F-9AAC-92FB3B15E5CD}"/>
          </ac:picMkLst>
        </pc:picChg>
        <pc:picChg chg="del">
          <ac:chgData name="Fehr, Manuel Rolf" userId="738917b0-2909-434e-a540-1bfc07157ca5" providerId="ADAL" clId="{86A023BB-730E-48E2-AA43-F18524495A54}" dt="2021-06-22T15:55:18.452" v="344" actId="478"/>
          <ac:picMkLst>
            <pc:docMk/>
            <pc:sldMk cId="2825245017" sldId="282"/>
            <ac:picMk id="4" creationId="{5B93CFA1-F3A5-4362-B36A-C11ED7D78B1E}"/>
          </ac:picMkLst>
        </pc:picChg>
        <pc:picChg chg="add mod">
          <ac:chgData name="Fehr, Manuel Rolf" userId="738917b0-2909-434e-a540-1bfc07157ca5" providerId="ADAL" clId="{86A023BB-730E-48E2-AA43-F18524495A54}" dt="2021-06-22T15:56:26.145" v="360" actId="1076"/>
          <ac:picMkLst>
            <pc:docMk/>
            <pc:sldMk cId="2825245017" sldId="282"/>
            <ac:picMk id="5" creationId="{1905DCE6-CDED-4282-AE04-3352855D2713}"/>
          </ac:picMkLst>
        </pc:picChg>
        <pc:picChg chg="del">
          <ac:chgData name="Fehr, Manuel Rolf" userId="738917b0-2909-434e-a540-1bfc07157ca5" providerId="ADAL" clId="{86A023BB-730E-48E2-AA43-F18524495A54}" dt="2021-06-22T15:55:20.200" v="346" actId="478"/>
          <ac:picMkLst>
            <pc:docMk/>
            <pc:sldMk cId="2825245017" sldId="282"/>
            <ac:picMk id="6" creationId="{1E2914A1-05E7-492A-9ABA-60875D9C60D3}"/>
          </ac:picMkLst>
        </pc:picChg>
        <pc:picChg chg="del">
          <ac:chgData name="Fehr, Manuel Rolf" userId="738917b0-2909-434e-a540-1bfc07157ca5" providerId="ADAL" clId="{86A023BB-730E-48E2-AA43-F18524495A54}" dt="2021-06-22T15:55:20.200" v="346" actId="478"/>
          <ac:picMkLst>
            <pc:docMk/>
            <pc:sldMk cId="2825245017" sldId="282"/>
            <ac:picMk id="7" creationId="{176D5101-5065-44AC-A733-BC68AE706BD3}"/>
          </ac:picMkLst>
        </pc:picChg>
        <pc:picChg chg="add mod">
          <ac:chgData name="Fehr, Manuel Rolf" userId="738917b0-2909-434e-a540-1bfc07157ca5" providerId="ADAL" clId="{86A023BB-730E-48E2-AA43-F18524495A54}" dt="2021-06-22T15:56:47.014" v="364" actId="1076"/>
          <ac:picMkLst>
            <pc:docMk/>
            <pc:sldMk cId="2825245017" sldId="282"/>
            <ac:picMk id="8" creationId="{42248590-A7E6-4827-80C7-0A8FE832B772}"/>
          </ac:picMkLst>
        </pc:picChg>
        <pc:picChg chg="add mod">
          <ac:chgData name="Fehr, Manuel Rolf" userId="738917b0-2909-434e-a540-1bfc07157ca5" providerId="ADAL" clId="{86A023BB-730E-48E2-AA43-F18524495A54}" dt="2021-06-22T15:57:25.451" v="375" actId="14100"/>
          <ac:picMkLst>
            <pc:docMk/>
            <pc:sldMk cId="2825245017" sldId="282"/>
            <ac:picMk id="9" creationId="{3518EC39-1F0A-4EBD-BA78-B2B21F42E4B0}"/>
          </ac:picMkLst>
        </pc:picChg>
        <pc:picChg chg="del">
          <ac:chgData name="Fehr, Manuel Rolf" userId="738917b0-2909-434e-a540-1bfc07157ca5" providerId="ADAL" clId="{86A023BB-730E-48E2-AA43-F18524495A54}" dt="2021-06-22T15:55:19.198" v="345" actId="478"/>
          <ac:picMkLst>
            <pc:docMk/>
            <pc:sldMk cId="2825245017" sldId="282"/>
            <ac:picMk id="10" creationId="{8FDACB53-6A5A-48C5-AB4C-35DBDF0E3D34}"/>
          </ac:picMkLst>
        </pc:picChg>
      </pc:sldChg>
      <pc:sldChg chg="addSp delSp modSp add del mod">
        <pc:chgData name="Fehr, Manuel Rolf" userId="738917b0-2909-434e-a540-1bfc07157ca5" providerId="ADAL" clId="{86A023BB-730E-48E2-AA43-F18524495A54}" dt="2021-06-22T19:33:30.180" v="643" actId="1076"/>
        <pc:sldMkLst>
          <pc:docMk/>
          <pc:sldMk cId="3402596601" sldId="283"/>
        </pc:sldMkLst>
        <pc:spChg chg="mod">
          <ac:chgData name="Fehr, Manuel Rolf" userId="738917b0-2909-434e-a540-1bfc07157ca5" providerId="ADAL" clId="{86A023BB-730E-48E2-AA43-F18524495A54}" dt="2021-06-22T19:17:42.015" v="566" actId="20577"/>
          <ac:spMkLst>
            <pc:docMk/>
            <pc:sldMk cId="3402596601" sldId="283"/>
            <ac:spMk id="2" creationId="{CD5445D4-0A46-48ED-BBD6-9647C9EBCBAA}"/>
          </ac:spMkLst>
        </pc:spChg>
        <pc:spChg chg="del mod">
          <ac:chgData name="Fehr, Manuel Rolf" userId="738917b0-2909-434e-a540-1bfc07157ca5" providerId="ADAL" clId="{86A023BB-730E-48E2-AA43-F18524495A54}" dt="2021-06-22T16:32:29.732" v="501" actId="478"/>
          <ac:spMkLst>
            <pc:docMk/>
            <pc:sldMk cId="3402596601" sldId="283"/>
            <ac:spMk id="9" creationId="{E36F85B8-0018-4703-B04A-35BF324BB9EA}"/>
          </ac:spMkLst>
        </pc:spChg>
        <pc:picChg chg="add mod">
          <ac:chgData name="Fehr, Manuel Rolf" userId="738917b0-2909-434e-a540-1bfc07157ca5" providerId="ADAL" clId="{86A023BB-730E-48E2-AA43-F18524495A54}" dt="2021-06-22T19:33:02.442" v="639" actId="1076"/>
          <ac:picMkLst>
            <pc:docMk/>
            <pc:sldMk cId="3402596601" sldId="283"/>
            <ac:picMk id="3" creationId="{7BFDE0D6-B2E0-4AB2-A022-8667786ADD30}"/>
          </ac:picMkLst>
        </pc:picChg>
        <pc:picChg chg="add mod">
          <ac:chgData name="Fehr, Manuel Rolf" userId="738917b0-2909-434e-a540-1bfc07157ca5" providerId="ADAL" clId="{86A023BB-730E-48E2-AA43-F18524495A54}" dt="2021-06-22T19:33:30.180" v="643" actId="1076"/>
          <ac:picMkLst>
            <pc:docMk/>
            <pc:sldMk cId="3402596601" sldId="283"/>
            <ac:picMk id="4" creationId="{569235BB-B1EF-4753-86D9-D4A683E80987}"/>
          </ac:picMkLst>
        </pc:picChg>
      </pc:sldChg>
      <pc:sldChg chg="addSp delSp modSp add mod">
        <pc:chgData name="Fehr, Manuel Rolf" userId="738917b0-2909-434e-a540-1bfc07157ca5" providerId="ADAL" clId="{86A023BB-730E-48E2-AA43-F18524495A54}" dt="2021-06-23T11:06:26.625" v="684" actId="1076"/>
        <pc:sldMkLst>
          <pc:docMk/>
          <pc:sldMk cId="453916167" sldId="284"/>
        </pc:sldMkLst>
        <pc:spChg chg="mod">
          <ac:chgData name="Fehr, Manuel Rolf" userId="738917b0-2909-434e-a540-1bfc07157ca5" providerId="ADAL" clId="{86A023BB-730E-48E2-AA43-F18524495A54}" dt="2021-06-22T19:18:56.314" v="608" actId="20577"/>
          <ac:spMkLst>
            <pc:docMk/>
            <pc:sldMk cId="453916167" sldId="284"/>
            <ac:spMk id="2" creationId="{CD5445D4-0A46-48ED-BBD6-9647C9EBCBAA}"/>
          </ac:spMkLst>
        </pc:spChg>
        <pc:picChg chg="add mod">
          <ac:chgData name="Fehr, Manuel Rolf" userId="738917b0-2909-434e-a540-1bfc07157ca5" providerId="ADAL" clId="{86A023BB-730E-48E2-AA43-F18524495A54}" dt="2021-06-23T11:06:14.095" v="681" actId="1076"/>
          <ac:picMkLst>
            <pc:docMk/>
            <pc:sldMk cId="453916167" sldId="284"/>
            <ac:picMk id="3" creationId="{E3EB1322-9F22-4C21-B884-A2E1C62A3465}"/>
          </ac:picMkLst>
        </pc:picChg>
        <pc:picChg chg="add mod">
          <ac:chgData name="Fehr, Manuel Rolf" userId="738917b0-2909-434e-a540-1bfc07157ca5" providerId="ADAL" clId="{86A023BB-730E-48E2-AA43-F18524495A54}" dt="2021-06-23T11:06:26.625" v="684" actId="1076"/>
          <ac:picMkLst>
            <pc:docMk/>
            <pc:sldMk cId="453916167" sldId="284"/>
            <ac:picMk id="4" creationId="{4493D617-D7BD-4A91-92B0-E5D789660ADB}"/>
          </ac:picMkLst>
        </pc:picChg>
        <pc:picChg chg="add del mod">
          <ac:chgData name="Fehr, Manuel Rolf" userId="738917b0-2909-434e-a540-1bfc07157ca5" providerId="ADAL" clId="{86A023BB-730E-48E2-AA43-F18524495A54}" dt="2021-06-22T19:31:28.435" v="623" actId="478"/>
          <ac:picMkLst>
            <pc:docMk/>
            <pc:sldMk cId="453916167" sldId="284"/>
            <ac:picMk id="4" creationId="{83D18615-228B-40ED-830D-836BEB292F49}"/>
          </ac:picMkLst>
        </pc:picChg>
        <pc:picChg chg="del">
          <ac:chgData name="Fehr, Manuel Rolf" userId="738917b0-2909-434e-a540-1bfc07157ca5" providerId="ADAL" clId="{86A023BB-730E-48E2-AA43-F18524495A54}" dt="2021-06-22T19:18:59.513" v="610" actId="478"/>
          <ac:picMkLst>
            <pc:docMk/>
            <pc:sldMk cId="453916167" sldId="284"/>
            <ac:picMk id="5" creationId="{1905DCE6-CDED-4282-AE04-3352855D2713}"/>
          </ac:picMkLst>
        </pc:picChg>
        <pc:picChg chg="add mod">
          <ac:chgData name="Fehr, Manuel Rolf" userId="738917b0-2909-434e-a540-1bfc07157ca5" providerId="ADAL" clId="{86A023BB-730E-48E2-AA43-F18524495A54}" dt="2021-06-22T19:31:34.160" v="627" actId="1076"/>
          <ac:picMkLst>
            <pc:docMk/>
            <pc:sldMk cId="453916167" sldId="284"/>
            <ac:picMk id="6" creationId="{F35FBAD5-2235-4F8E-A13E-EFD92190BDDF}"/>
          </ac:picMkLst>
        </pc:picChg>
        <pc:picChg chg="add mod">
          <ac:chgData name="Fehr, Manuel Rolf" userId="738917b0-2909-434e-a540-1bfc07157ca5" providerId="ADAL" clId="{86A023BB-730E-48E2-AA43-F18524495A54}" dt="2021-06-22T19:20:25.545" v="616" actId="14100"/>
          <ac:picMkLst>
            <pc:docMk/>
            <pc:sldMk cId="453916167" sldId="284"/>
            <ac:picMk id="7" creationId="{31E875FA-2E8A-43B4-B737-E8EA6335CBB6}"/>
          </ac:picMkLst>
        </pc:picChg>
        <pc:picChg chg="del">
          <ac:chgData name="Fehr, Manuel Rolf" userId="738917b0-2909-434e-a540-1bfc07157ca5" providerId="ADAL" clId="{86A023BB-730E-48E2-AA43-F18524495A54}" dt="2021-06-22T19:18:58.915" v="609" actId="478"/>
          <ac:picMkLst>
            <pc:docMk/>
            <pc:sldMk cId="453916167" sldId="284"/>
            <ac:picMk id="8" creationId="{42248590-A7E6-4827-80C7-0A8FE832B772}"/>
          </ac:picMkLst>
        </pc:picChg>
        <pc:picChg chg="del">
          <ac:chgData name="Fehr, Manuel Rolf" userId="738917b0-2909-434e-a540-1bfc07157ca5" providerId="ADAL" clId="{86A023BB-730E-48E2-AA43-F18524495A54}" dt="2021-06-22T19:19:00.079" v="611" actId="478"/>
          <ac:picMkLst>
            <pc:docMk/>
            <pc:sldMk cId="453916167" sldId="284"/>
            <ac:picMk id="9" creationId="{3518EC39-1F0A-4EBD-BA78-B2B21F42E4B0}"/>
          </ac:picMkLst>
        </pc:picChg>
        <pc:picChg chg="add mod">
          <ac:chgData name="Fehr, Manuel Rolf" userId="738917b0-2909-434e-a540-1bfc07157ca5" providerId="ADAL" clId="{86A023BB-730E-48E2-AA43-F18524495A54}" dt="2021-06-22T19:20:25.545" v="616" actId="14100"/>
          <ac:picMkLst>
            <pc:docMk/>
            <pc:sldMk cId="453916167" sldId="284"/>
            <ac:picMk id="10" creationId="{2F00D093-F610-4773-8DF6-C8C5C48ADE2A}"/>
          </ac:picMkLst>
        </pc:picChg>
        <pc:picChg chg="add mod">
          <ac:chgData name="Fehr, Manuel Rolf" userId="738917b0-2909-434e-a540-1bfc07157ca5" providerId="ADAL" clId="{86A023BB-730E-48E2-AA43-F18524495A54}" dt="2021-06-22T19:20:25.545" v="616" actId="14100"/>
          <ac:picMkLst>
            <pc:docMk/>
            <pc:sldMk cId="453916167" sldId="284"/>
            <ac:picMk id="11" creationId="{0630751F-2F96-4BAB-AD4D-B738A3C1A6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1DE7078C-3525-4C9B-BF62-C9FD13B9A875}" type="datetimeFigureOut">
              <a:rPr lang="en-US" smtClean="0"/>
              <a:pPr/>
              <a:t>6/23/2021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mailto:Amy.Ritz@Accenture.com" TargetMode="External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40DB58-C382-4D4A-B4C9-306C0CDE029A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 userDrawn="1"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/>
                </a:solidFill>
              </a:rPr>
              <a:t>Copyright © 2020 Accenture. All rights reserved.</a:t>
            </a:r>
            <a:endParaRPr lang="en-US" sz="800" dirty="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75A16-A4B2-4AE5-AFA0-950C115C747E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 userDrawn="1"/>
        </p:nvSpPr>
        <p:spPr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2"/>
                </a:solidFill>
              </a:rPr>
              <a:t>Copyright © 2020 Accenture. All rights reserved.</a:t>
            </a:r>
            <a:endParaRPr lang="en-US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5ACBF0"/>
          </p15:clr>
        </p15:guide>
        <p15:guide id="2" orient="horz" pos="2520" userDrawn="1">
          <p15:clr>
            <a:srgbClr val="5ACBF0"/>
          </p15:clr>
        </p15:guide>
        <p15:guide id="3" pos="720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8" name="Date Placeholder 10">
            <a:extLst>
              <a:ext uri="{FF2B5EF4-FFF2-40B4-BE49-F238E27FC236}">
                <a16:creationId xmlns:a16="http://schemas.microsoft.com/office/drawing/2014/main" id="{44B6DFC5-6A54-A441-B4A1-5FB1E57A2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 dirty="0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E3730EFD-23A6-7A4C-8044-54C1542D7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Wednesday, June 23,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 dirty="0"/>
              <a:t>Place text here, use indent to access other levels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96769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5ACBF0"/>
          </p15:clr>
        </p15:guide>
        <p15:guide id="2" pos="1920" userDrawn="1">
          <p15:clr>
            <a:srgbClr val="5ACBF0"/>
          </p15:clr>
        </p15:guide>
        <p15:guide id="3" pos="5760" userDrawn="1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 dirty="0"/>
              <a:t>Our expansive asset library including fonts, photography, iconography and custom slides are available </a:t>
            </a:r>
            <a:r>
              <a:rPr lang="en-GB" sz="1600" dirty="0">
                <a:solidFill>
                  <a:schemeClr val="accent1"/>
                </a:solidFill>
              </a:rPr>
              <a:t>[here &lt;link&gt;]</a:t>
            </a:r>
            <a:r>
              <a:rPr lang="en-GB" sz="1600" dirty="0"/>
              <a:t>. Contact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</a:t>
            </a:r>
            <a:r>
              <a:rPr lang="en-GB" sz="1600" dirty="0"/>
              <a:t>for further information. Access the icons below through </a:t>
            </a:r>
            <a:r>
              <a:rPr lang="en-GB" sz="1600" b="1" dirty="0">
                <a:solidFill>
                  <a:schemeClr val="accent1"/>
                </a:solidFill>
              </a:rPr>
              <a:t>View &gt; Slide Master</a:t>
            </a:r>
            <a:r>
              <a:rPr lang="en-GB" sz="1600" dirty="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7193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850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FFA725-883D-D243-B475-CEF8C282E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provided selections in the image library</a:t>
            </a:r>
            <a:endParaRPr lang="en-US" noProof="0" dirty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02F806-53EB-4AFB-B0F7-2A7BC4E5136F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74C878-35E6-4631-95D1-AE66D6398682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provided selections in the image library</a:t>
            </a:r>
            <a:endParaRPr lang="en-US" noProof="0" dirty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9C8654-2CC9-F541-A924-257D0187B5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9" y="0"/>
            <a:ext cx="1221008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B74AD-1B7B-4DBD-AD4A-8DA48458B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Wednesday, June 23,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Wednesday, June 23, 2021</a:t>
            </a:fld>
            <a:endParaRPr lang="en-US" dirty="0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33" r:id="rId5"/>
    <p:sldLayoutId id="2147483730" r:id="rId6"/>
    <p:sldLayoutId id="2147483728" r:id="rId7"/>
    <p:sldLayoutId id="2147483732" r:id="rId8"/>
    <p:sldLayoutId id="2147483731" r:id="rId9"/>
    <p:sldLayoutId id="2147483681" r:id="rId10"/>
    <p:sldLayoutId id="2147483649" r:id="rId11"/>
    <p:sldLayoutId id="2147483737" r:id="rId12"/>
    <p:sldLayoutId id="2147483651" r:id="rId13"/>
    <p:sldLayoutId id="2147483721" r:id="rId14"/>
    <p:sldLayoutId id="2147483739" r:id="rId15"/>
    <p:sldLayoutId id="2147483724" r:id="rId16"/>
    <p:sldLayoutId id="2147483723" r:id="rId17"/>
    <p:sldLayoutId id="2147483725" r:id="rId18"/>
    <p:sldLayoutId id="2147483673" r:id="rId19"/>
    <p:sldLayoutId id="2147483653" r:id="rId20"/>
    <p:sldLayoutId id="2147483722" r:id="rId21"/>
    <p:sldLayoutId id="2147483693" r:id="rId22"/>
    <p:sldLayoutId id="2147483701" r:id="rId23"/>
    <p:sldLayoutId id="2147483668" r:id="rId24"/>
    <p:sldLayoutId id="2147483707" r:id="rId25"/>
    <p:sldLayoutId id="2147483714" r:id="rId26"/>
    <p:sldLayoutId id="2147483657" r:id="rId27"/>
    <p:sldLayoutId id="2147483679" r:id="rId28"/>
    <p:sldLayoutId id="2147483661" r:id="rId29"/>
    <p:sldLayoutId id="2147483678" r:id="rId30"/>
    <p:sldLayoutId id="2147483663" r:id="rId31"/>
    <p:sldLayoutId id="2147483667" r:id="rId32"/>
    <p:sldLayoutId id="2147483726" r:id="rId33"/>
    <p:sldLayoutId id="2147483688" r:id="rId34"/>
    <p:sldLayoutId id="2147483655" r:id="rId35"/>
    <p:sldLayoutId id="2147483727" r:id="rId36"/>
    <p:sldLayoutId id="2147483740" r:id="rId37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5ACBF0"/>
          </p15:clr>
        </p15:guide>
        <p15:guide id="2" orient="horz" pos="3976" userDrawn="1">
          <p15:clr>
            <a:srgbClr val="5ACBF0"/>
          </p15:clr>
        </p15:guide>
        <p15:guide id="3" pos="240" userDrawn="1">
          <p15:clr>
            <a:srgbClr val="5ACBF0"/>
          </p15:clr>
        </p15:guide>
        <p15:guide id="4" pos="7440" userDrawn="1">
          <p15:clr>
            <a:srgbClr val="5ACBF0"/>
          </p15:clr>
        </p15:guide>
        <p15:guide id="5" orient="horz" pos="414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2A30-2EB9-47B8-96C1-FF988AB5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55" y="572763"/>
            <a:ext cx="11208690" cy="2826150"/>
          </a:xfrm>
        </p:spPr>
        <p:txBody>
          <a:bodyPr/>
          <a:lstStyle/>
          <a:p>
            <a:r>
              <a:rPr lang="de-CH" sz="4000" dirty="0"/>
              <a:t>java.time</a:t>
            </a:r>
            <a:r>
              <a:rPr lang="de-CH" sz="4000" u="sng" dirty="0"/>
              <a:t>.format.DateTimeFormatter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300619-5403-45FF-B3E2-46A6AD847FC1}"/>
              </a:ext>
            </a:extLst>
          </p:cNvPr>
          <p:cNvSpPr/>
          <p:nvPr/>
        </p:nvSpPr>
        <p:spPr>
          <a:xfrm>
            <a:off x="7262949" y="4756665"/>
            <a:ext cx="39860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i="1" dirty="0"/>
              <a:t>Wed, 23 Jul 2021 00:00:00 -0300</a:t>
            </a:r>
            <a:endParaRPr lang="en-US" dirty="0"/>
          </a:p>
          <a:p>
            <a:r>
              <a:rPr lang="en-US" dirty="0"/>
              <a:t>Wednesday, July 23, 2021</a:t>
            </a:r>
          </a:p>
          <a:p>
            <a:r>
              <a:rPr lang="en-US" dirty="0"/>
              <a:t>July 23, 2021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62EC1-D966-4AF9-95AD-334C31FF850C}"/>
              </a:ext>
            </a:extLst>
          </p:cNvPr>
          <p:cNvSpPr/>
          <p:nvPr/>
        </p:nvSpPr>
        <p:spPr>
          <a:xfrm>
            <a:off x="1556565" y="5033664"/>
            <a:ext cx="234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ZoneDateTime</a:t>
            </a:r>
            <a:r>
              <a:rPr lang="en-US" dirty="0"/>
              <a:t> </a:t>
            </a:r>
            <a:r>
              <a:rPr lang="en-US" dirty="0" err="1"/>
              <a:t>zdt</a:t>
            </a:r>
            <a:endParaRPr lang="de-C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FF190E-4423-4E58-8A5A-93FF7635D1D9}"/>
              </a:ext>
            </a:extLst>
          </p:cNvPr>
          <p:cNvCxnSpPr/>
          <p:nvPr/>
        </p:nvCxnSpPr>
        <p:spPr>
          <a:xfrm>
            <a:off x="4143009" y="5218330"/>
            <a:ext cx="2882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351A507-9236-4D89-B934-6C5FDE3FB758}"/>
              </a:ext>
            </a:extLst>
          </p:cNvPr>
          <p:cNvSpPr/>
          <p:nvPr/>
        </p:nvSpPr>
        <p:spPr>
          <a:xfrm>
            <a:off x="4832691" y="4848998"/>
            <a:ext cx="2537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formatter</a:t>
            </a:r>
            <a:endParaRPr lang="de-CH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A4CEF-235D-4C20-AF04-5F9C11D8A78D}"/>
              </a:ext>
            </a:extLst>
          </p:cNvPr>
          <p:cNvSpPr txBox="1"/>
          <p:nvPr/>
        </p:nvSpPr>
        <p:spPr>
          <a:xfrm>
            <a:off x="2964986" y="3024890"/>
            <a:ext cx="302130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Formatter for printing and parsing date-time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Predefined constants and custom patterns.</a:t>
            </a:r>
          </a:p>
          <a:p>
            <a:pPr algn="l" defTabSz="228600">
              <a:spcAft>
                <a:spcPts val="1200"/>
              </a:spcAft>
            </a:pP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90420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45D4-0A46-48ED-BBD6-9647C9EB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DateTimeFormatter</a:t>
            </a:r>
            <a:r>
              <a:rPr lang="en-US" dirty="0"/>
              <a:t>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FDE0D6-B2E0-4AB2-A022-8667786AD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38" y="2256970"/>
            <a:ext cx="6287453" cy="4018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9235BB-B1EF-4753-86D9-D4A683E80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838" y="1203889"/>
            <a:ext cx="4902791" cy="85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9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45D4-0A46-48ED-BBD6-9647C9EB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Predefined Formatters (1/2)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1AEF7-B2C7-4ED3-9FB5-B87EDBF54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94" y="1227266"/>
            <a:ext cx="11231550" cy="35317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15373A-9DD2-48CC-A0BC-6A3886BF8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129" y="5356756"/>
            <a:ext cx="352425" cy="352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B93FFE-C99C-4D80-9DFD-2BEAAB829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261" y="5356756"/>
            <a:ext cx="352425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D9B2F6-F4D4-41FE-BEE1-E339AA3C6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818" y="5219477"/>
            <a:ext cx="7669281" cy="68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4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45D4-0A46-48ED-BBD6-9647C9EB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Predefined Formatters (2/2)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AB59B-EA99-46CA-A40A-1453336FE293}"/>
              </a:ext>
            </a:extLst>
          </p:cNvPr>
          <p:cNvSpPr txBox="1"/>
          <p:nvPr/>
        </p:nvSpPr>
        <p:spPr>
          <a:xfrm>
            <a:off x="384460" y="1349376"/>
            <a:ext cx="5902041" cy="45259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4000" b="1" i="0" u="none" strike="noStrike" baseline="0" noProof="0">
                <a:solidFill>
                  <a:schemeClr val="bg1"/>
                </a:solidFill>
                <a:latin typeface="+mj-lt"/>
              </a:rPr>
              <a:t>This is a headline </a:t>
            </a:r>
            <a:br>
              <a:rPr lang="en-US" sz="4000" b="1" i="0" u="none" strike="noStrike" baseline="0" noProof="0">
                <a:solidFill>
                  <a:schemeClr val="bg1"/>
                </a:solidFill>
                <a:latin typeface="+mj-lt"/>
              </a:rPr>
            </a:br>
            <a:r>
              <a:rPr lang="en-US" sz="4000" b="1" i="0" u="none" strike="noStrike" baseline="0" noProof="0">
                <a:solidFill>
                  <a:schemeClr val="bg1"/>
                </a:solidFill>
                <a:latin typeface="+mj-lt"/>
              </a:rPr>
              <a:t>set in Graphik with Bold formatting.</a:t>
            </a:r>
          </a:p>
          <a:p>
            <a:pPr algn="l">
              <a:lnSpc>
                <a:spcPct val="90000"/>
              </a:lnSpc>
            </a:pPr>
            <a:endParaRPr lang="en-US" sz="4000" b="1" i="0" u="none" strike="noStrike" baseline="0" noProof="0">
              <a:solidFill>
                <a:schemeClr val="bg1"/>
              </a:solidFill>
              <a:latin typeface="+mj-lt"/>
            </a:endParaRPr>
          </a:p>
          <a:p>
            <a:pPr algn="l">
              <a:lnSpc>
                <a:spcPct val="90000"/>
              </a:lnSpc>
            </a:pPr>
            <a:r>
              <a:rPr lang="en-US" sz="3200" b="1" i="0" u="none" strike="noStrike" baseline="0" noProof="0">
                <a:solidFill>
                  <a:schemeClr val="bg1"/>
                </a:solidFill>
                <a:latin typeface="GT Sectra Fine" panose="00000500000000000000" pitchFamily="50" charset="0"/>
              </a:rPr>
              <a:t>This is a sub-headline </a:t>
            </a:r>
            <a:br>
              <a:rPr lang="en-US" sz="3200" b="1" i="0" u="none" strike="noStrike" baseline="0" noProof="0">
                <a:solidFill>
                  <a:schemeClr val="bg1"/>
                </a:solidFill>
                <a:latin typeface="GT Sectra Fine" panose="00000500000000000000" pitchFamily="50" charset="0"/>
              </a:rPr>
            </a:br>
            <a:r>
              <a:rPr lang="en-US" sz="3200" b="1" i="0" u="none" strike="noStrike" baseline="0" noProof="0">
                <a:solidFill>
                  <a:schemeClr val="bg1"/>
                </a:solidFill>
                <a:latin typeface="GT Sectra Fine" panose="00000500000000000000" pitchFamily="50" charset="0"/>
              </a:rPr>
              <a:t>set in GT Sectra Fine.</a:t>
            </a:r>
          </a:p>
          <a:p>
            <a:pPr algn="l">
              <a:lnSpc>
                <a:spcPct val="90000"/>
              </a:lnSpc>
            </a:pPr>
            <a:endParaRPr lang="en-US" sz="4000" b="1" i="0" u="none" strike="noStrike" baseline="0" noProof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u="none" strike="noStrike" baseline="0" noProof="0">
                <a:solidFill>
                  <a:schemeClr val="bg1"/>
                </a:solidFill>
                <a:latin typeface="+mj-lt"/>
              </a:rPr>
              <a:t>This is your body copy text in Graphik.</a:t>
            </a:r>
          </a:p>
          <a:p>
            <a:pPr algn="l">
              <a:lnSpc>
                <a:spcPct val="90000"/>
              </a:lnSpc>
            </a:pPr>
            <a:endParaRPr lang="en-US" sz="4000" b="1" i="0" u="none" strike="noStrike" baseline="0" noProof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00AD6-B0D5-4EF9-84E7-0AC39891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84" y="982662"/>
            <a:ext cx="10427031" cy="5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45D4-0A46-48ED-BBD6-9647C9EB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Custom Formatters (1/2)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D40DE-4B9B-462F-9AAC-92FB3B15E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76" y="1179898"/>
            <a:ext cx="10785248" cy="3716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2914A1-05E7-492A-9ABA-60875D9C6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129" y="5356756"/>
            <a:ext cx="352425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6D5101-5065-44AC-A733-BC68AE706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725" y="5356756"/>
            <a:ext cx="352425" cy="352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DACB53-6A5A-48C5-AB4C-35DBDF0E3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261" y="5356756"/>
            <a:ext cx="352425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21345D-F609-433F-A055-92DD2357D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037" y="5121896"/>
            <a:ext cx="6137238" cy="9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9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45D4-0A46-48ED-BBD6-9647C9EB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Custom Formatters (2/2)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5DCE6-CDED-4282-AE04-3352855D2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5309777" cy="4349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248590-A7E6-4827-80C7-0A8FE832B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777" y="1669868"/>
            <a:ext cx="6278064" cy="2333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8EC39-1F0A-4EBD-BA78-B2B21F42E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617" y="1354524"/>
            <a:ext cx="5001172" cy="3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4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45D4-0A46-48ED-BBD6-9647C9EB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DateTimeFormatter</a:t>
            </a:r>
            <a:r>
              <a:rPr lang="en-US" dirty="0"/>
              <a:t> with </a:t>
            </a:r>
            <a:r>
              <a:rPr lang="en-US" dirty="0" err="1"/>
              <a:t>FormatStyle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EB1322-9F22-4C21-B884-A2E1C62A3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672526"/>
            <a:ext cx="10487025" cy="1685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E875FA-2E8A-43B4-B737-E8EA6335C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129" y="5356756"/>
            <a:ext cx="352425" cy="352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00D093-F610-4773-8DF6-C8C5C48AD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725" y="5356756"/>
            <a:ext cx="352425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30751F-2F96-4BAB-AD4D-B738A3C1A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261" y="5356756"/>
            <a:ext cx="352425" cy="352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FBAD5-2235-4F8E-A13E-EFD92190B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428" y="4945140"/>
            <a:ext cx="6508245" cy="11820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93D617-D7BD-4A91-92B0-E5D789660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610" y="1148819"/>
            <a:ext cx="92773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1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45D4-0A46-48ED-BBD6-9647C9EB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Parsing Dates using Formatters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AABA2D-1192-4942-807B-B66BE560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06" y="876300"/>
            <a:ext cx="9073787" cy="41684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81CB96-90FF-4D87-A2E8-037EAEA7A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738" y="4932316"/>
            <a:ext cx="5370001" cy="1337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3C93F-375C-4A5C-8987-E5B8201B2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129" y="5356756"/>
            <a:ext cx="352425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91F99-69E0-4DB9-9C37-766E00AD5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725" y="5356756"/>
            <a:ext cx="352425" cy="352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EDD92-1DA4-4C58-9EC3-85B02F48E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261" y="5356756"/>
            <a:ext cx="3524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8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6545" y="2437542"/>
            <a:ext cx="7040753" cy="222145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=&gt; </a:t>
            </a:r>
            <a:r>
              <a:rPr lang="de-CH" sz="2000" dirty="0">
                <a:hlinkClick r:id="rId2"/>
              </a:rPr>
              <a:t>DateTimeFormatter (Java Platform SE 8 ) (oracle.com)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_CoreTemplate_Graphik_100820" id="{49DBA5FE-D7D0-7E4B-91FA-5CF7CE14D163}" vid="{DBC2176E-0E90-094E-B41E-2DF55F504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8F88AD5035B41823DBAC77DB5C8F3" ma:contentTypeVersion="13" ma:contentTypeDescription="Create a new document." ma:contentTypeScope="" ma:versionID="3bd480efa581ec32019da36687964953">
  <xsd:schema xmlns:xsd="http://www.w3.org/2001/XMLSchema" xmlns:xs="http://www.w3.org/2001/XMLSchema" xmlns:p="http://schemas.microsoft.com/office/2006/metadata/properties" xmlns:ns3="f09dec34-126f-4759-b06d-a920de720ce4" xmlns:ns4="17c09f85-56e7-4417-b5d2-7fa4154de313" targetNamespace="http://schemas.microsoft.com/office/2006/metadata/properties" ma:root="true" ma:fieldsID="61487543e129026131e44145181c9b8f" ns3:_="" ns4:_="">
    <xsd:import namespace="f09dec34-126f-4759-b06d-a920de720ce4"/>
    <xsd:import namespace="17c09f85-56e7-4417-b5d2-7fa4154de3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Details" minOccurs="0"/>
                <xsd:element ref="ns4:SharingHintHash" minOccurs="0"/>
                <xsd:element ref="ns4:SharedWithUsers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dec34-126f-4759-b06d-a920de720c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09f85-56e7-4417-b5d2-7fa4154de313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63A2E8-A24E-4685-8984-397568C8D0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9dec34-126f-4759-b06d-a920de720ce4"/>
    <ds:schemaRef ds:uri="17c09f85-56e7-4417-b5d2-7fa4154de3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7c09f85-56e7-4417-b5d2-7fa4154de313"/>
    <ds:schemaRef ds:uri="f09dec34-126f-4759-b06d-a920de720ce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Acc_PPT_Template_Graphik</Template>
  <TotalTime>0</TotalTime>
  <Words>133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Graphik</vt:lpstr>
      <vt:lpstr>GT Sectra Fine</vt:lpstr>
      <vt:lpstr>System Font</vt:lpstr>
      <vt:lpstr>Office Theme</vt:lpstr>
      <vt:lpstr>java.time.format.DateTimeFormatter</vt:lpstr>
      <vt:lpstr>Class DateTimeFormatter Examples</vt:lpstr>
      <vt:lpstr>1. Predefined Formatters (1/2)</vt:lpstr>
      <vt:lpstr>1. Predefined Formatters (2/2)</vt:lpstr>
      <vt:lpstr>2. Custom Formatters (1/2)</vt:lpstr>
      <vt:lpstr>2. Custom Formatters (2/2)</vt:lpstr>
      <vt:lpstr>3. DateTimeFormatter with FormatStyle</vt:lpstr>
      <vt:lpstr>4. Parsing Dates using Formatters</vt:lpstr>
      <vt:lpstr>Thank You  =&gt; DateTimeFormatter (Java Platform SE 8 ) (oracle.com)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this template</dc:title>
  <dc:creator>Fehr, Manuel Rolf</dc:creator>
  <cp:lastModifiedBy>Fehr, Manuel Rolf</cp:lastModifiedBy>
  <cp:revision>2</cp:revision>
  <dcterms:created xsi:type="dcterms:W3CDTF">2021-06-21T15:06:37Z</dcterms:created>
  <dcterms:modified xsi:type="dcterms:W3CDTF">2021-06-23T11:58:58Z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0x010100A368F88AD5035B41823DBAC77DB5C8F3</vt:lpwstr>
  </property>
</Properties>
</file>