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DC228-FA9E-4A56-B51A-7AFD67D7D825}" v="34" dt="2021-06-22T15:02:10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, Gabriel" userId="626e2969-25fc-4572-8a97-cef8abba17cf" providerId="ADAL" clId="{0B0DC228-FA9E-4A56-B51A-7AFD67D7D825}"/>
    <pc:docChg chg="undo custSel addSld delSld modSld sldOrd">
      <pc:chgData name="Wagner, Gabriel" userId="626e2969-25fc-4572-8a97-cef8abba17cf" providerId="ADAL" clId="{0B0DC228-FA9E-4A56-B51A-7AFD67D7D825}" dt="2021-06-22T15:19:15.104" v="2431" actId="1076"/>
      <pc:docMkLst>
        <pc:docMk/>
      </pc:docMkLst>
      <pc:sldChg chg="modSp new mod">
        <pc:chgData name="Wagner, Gabriel" userId="626e2969-25fc-4572-8a97-cef8abba17cf" providerId="ADAL" clId="{0B0DC228-FA9E-4A56-B51A-7AFD67D7D825}" dt="2021-06-21T14:32:28.068" v="549"/>
        <pc:sldMkLst>
          <pc:docMk/>
          <pc:sldMk cId="1294207519" sldId="256"/>
        </pc:sldMkLst>
        <pc:spChg chg="mod">
          <ac:chgData name="Wagner, Gabriel" userId="626e2969-25fc-4572-8a97-cef8abba17cf" providerId="ADAL" clId="{0B0DC228-FA9E-4A56-B51A-7AFD67D7D825}" dt="2021-06-21T14:32:28.068" v="549"/>
          <ac:spMkLst>
            <pc:docMk/>
            <pc:sldMk cId="1294207519" sldId="256"/>
            <ac:spMk id="2" creationId="{7B7AB6AC-BFB6-4473-8C3B-51B723AE971D}"/>
          </ac:spMkLst>
        </pc:spChg>
        <pc:spChg chg="mod">
          <ac:chgData name="Wagner, Gabriel" userId="626e2969-25fc-4572-8a97-cef8abba17cf" providerId="ADAL" clId="{0B0DC228-FA9E-4A56-B51A-7AFD67D7D825}" dt="2021-06-21T14:32:28.068" v="549"/>
          <ac:spMkLst>
            <pc:docMk/>
            <pc:sldMk cId="1294207519" sldId="256"/>
            <ac:spMk id="3" creationId="{CBE2DC05-86A8-451A-8D04-375CDC09C673}"/>
          </ac:spMkLst>
        </pc:spChg>
      </pc:sldChg>
      <pc:sldChg chg="modSp new del mod">
        <pc:chgData name="Wagner, Gabriel" userId="626e2969-25fc-4572-8a97-cef8abba17cf" providerId="ADAL" clId="{0B0DC228-FA9E-4A56-B51A-7AFD67D7D825}" dt="2021-06-21T14:15:45.664" v="219" actId="47"/>
        <pc:sldMkLst>
          <pc:docMk/>
          <pc:sldMk cId="3510501082" sldId="257"/>
        </pc:sldMkLst>
        <pc:spChg chg="mod">
          <ac:chgData name="Wagner, Gabriel" userId="626e2969-25fc-4572-8a97-cef8abba17cf" providerId="ADAL" clId="{0B0DC228-FA9E-4A56-B51A-7AFD67D7D825}" dt="2021-06-21T14:14:50.708" v="208" actId="21"/>
          <ac:spMkLst>
            <pc:docMk/>
            <pc:sldMk cId="3510501082" sldId="257"/>
            <ac:spMk id="3" creationId="{404CCFD8-666E-4600-A00D-76454DB20CA0}"/>
          </ac:spMkLst>
        </pc:spChg>
      </pc:sldChg>
      <pc:sldChg chg="new del">
        <pc:chgData name="Wagner, Gabriel" userId="626e2969-25fc-4572-8a97-cef8abba17cf" providerId="ADAL" clId="{0B0DC228-FA9E-4A56-B51A-7AFD67D7D825}" dt="2021-06-21T14:11:12.235" v="27" actId="47"/>
        <pc:sldMkLst>
          <pc:docMk/>
          <pc:sldMk cId="3971870224" sldId="257"/>
        </pc:sldMkLst>
      </pc:sldChg>
      <pc:sldChg chg="delSp modSp new mod">
        <pc:chgData name="Wagner, Gabriel" userId="626e2969-25fc-4572-8a97-cef8abba17cf" providerId="ADAL" clId="{0B0DC228-FA9E-4A56-B51A-7AFD67D7D825}" dt="2021-06-22T14:52:46.709" v="2029" actId="20577"/>
        <pc:sldMkLst>
          <pc:docMk/>
          <pc:sldMk cId="1350232587" sldId="258"/>
        </pc:sldMkLst>
        <pc:spChg chg="mod">
          <ac:chgData name="Wagner, Gabriel" userId="626e2969-25fc-4572-8a97-cef8abba17cf" providerId="ADAL" clId="{0B0DC228-FA9E-4A56-B51A-7AFD67D7D825}" dt="2021-06-21T14:33:45.141" v="580" actId="20577"/>
          <ac:spMkLst>
            <pc:docMk/>
            <pc:sldMk cId="1350232587" sldId="258"/>
            <ac:spMk id="2" creationId="{E9659A0D-F02D-4FE1-B056-B52D26F61881}"/>
          </ac:spMkLst>
        </pc:spChg>
        <pc:spChg chg="del">
          <ac:chgData name="Wagner, Gabriel" userId="626e2969-25fc-4572-8a97-cef8abba17cf" providerId="ADAL" clId="{0B0DC228-FA9E-4A56-B51A-7AFD67D7D825}" dt="2021-06-21T14:14:56.133" v="210" actId="478"/>
          <ac:spMkLst>
            <pc:docMk/>
            <pc:sldMk cId="1350232587" sldId="258"/>
            <ac:spMk id="3" creationId="{50DB754C-55F9-42B2-A192-CC6E0ADCA1E0}"/>
          </ac:spMkLst>
        </pc:spChg>
        <pc:spChg chg="mod">
          <ac:chgData name="Wagner, Gabriel" userId="626e2969-25fc-4572-8a97-cef8abba17cf" providerId="ADAL" clId="{0B0DC228-FA9E-4A56-B51A-7AFD67D7D825}" dt="2021-06-22T14:52:44.136" v="2028" actId="20577"/>
          <ac:spMkLst>
            <pc:docMk/>
            <pc:sldMk cId="1350232587" sldId="258"/>
            <ac:spMk id="4" creationId="{2D8ACF89-AEFF-44A1-BA21-6188B1FD2C6E}"/>
          </ac:spMkLst>
        </pc:spChg>
        <pc:spChg chg="del">
          <ac:chgData name="Wagner, Gabriel" userId="626e2969-25fc-4572-8a97-cef8abba17cf" providerId="ADAL" clId="{0B0DC228-FA9E-4A56-B51A-7AFD67D7D825}" dt="2021-06-21T14:14:58.877" v="211" actId="478"/>
          <ac:spMkLst>
            <pc:docMk/>
            <pc:sldMk cId="1350232587" sldId="258"/>
            <ac:spMk id="5" creationId="{BC8572F8-DA15-4D92-A228-F9AF80C477E9}"/>
          </ac:spMkLst>
        </pc:spChg>
        <pc:spChg chg="mod">
          <ac:chgData name="Wagner, Gabriel" userId="626e2969-25fc-4572-8a97-cef8abba17cf" providerId="ADAL" clId="{0B0DC228-FA9E-4A56-B51A-7AFD67D7D825}" dt="2021-06-22T14:52:46.709" v="2029" actId="20577"/>
          <ac:spMkLst>
            <pc:docMk/>
            <pc:sldMk cId="1350232587" sldId="258"/>
            <ac:spMk id="6" creationId="{6BAF88AB-969F-4A4B-B833-18B159F7A351}"/>
          </ac:spMkLst>
        </pc:spChg>
      </pc:sldChg>
      <pc:sldChg chg="new del">
        <pc:chgData name="Wagner, Gabriel" userId="626e2969-25fc-4572-8a97-cef8abba17cf" providerId="ADAL" clId="{0B0DC228-FA9E-4A56-B51A-7AFD67D7D825}" dt="2021-06-21T14:21:09.253" v="223" actId="47"/>
        <pc:sldMkLst>
          <pc:docMk/>
          <pc:sldMk cId="555289318" sldId="259"/>
        </pc:sldMkLst>
      </pc:sldChg>
      <pc:sldChg chg="modSp new mod">
        <pc:chgData name="Wagner, Gabriel" userId="626e2969-25fc-4572-8a97-cef8abba17cf" providerId="ADAL" clId="{0B0DC228-FA9E-4A56-B51A-7AFD67D7D825}" dt="2021-06-22T15:19:15.104" v="2431" actId="1076"/>
        <pc:sldMkLst>
          <pc:docMk/>
          <pc:sldMk cId="4216946363" sldId="259"/>
        </pc:sldMkLst>
        <pc:spChg chg="mod">
          <ac:chgData name="Wagner, Gabriel" userId="626e2969-25fc-4572-8a97-cef8abba17cf" providerId="ADAL" clId="{0B0DC228-FA9E-4A56-B51A-7AFD67D7D825}" dt="2021-06-21T14:34:35.423" v="621" actId="20577"/>
          <ac:spMkLst>
            <pc:docMk/>
            <pc:sldMk cId="4216946363" sldId="259"/>
            <ac:spMk id="2" creationId="{F8F196F2-2013-4A62-BA7C-490EAAAF2D25}"/>
          </ac:spMkLst>
        </pc:spChg>
        <pc:spChg chg="mod">
          <ac:chgData name="Wagner, Gabriel" userId="626e2969-25fc-4572-8a97-cef8abba17cf" providerId="ADAL" clId="{0B0DC228-FA9E-4A56-B51A-7AFD67D7D825}" dt="2021-06-22T15:19:15.104" v="2431" actId="1076"/>
          <ac:spMkLst>
            <pc:docMk/>
            <pc:sldMk cId="4216946363" sldId="259"/>
            <ac:spMk id="3" creationId="{2D429FFC-CA11-4B8E-ACF6-4347AB8A4F15}"/>
          </ac:spMkLst>
        </pc:spChg>
        <pc:spChg chg="mod">
          <ac:chgData name="Wagner, Gabriel" userId="626e2969-25fc-4572-8a97-cef8abba17cf" providerId="ADAL" clId="{0B0DC228-FA9E-4A56-B51A-7AFD67D7D825}" dt="2021-06-22T14:54:45.599" v="2085" actId="20577"/>
          <ac:spMkLst>
            <pc:docMk/>
            <pc:sldMk cId="4216946363" sldId="259"/>
            <ac:spMk id="4" creationId="{8107F638-5CF3-45BD-A364-334788AE5096}"/>
          </ac:spMkLst>
        </pc:spChg>
        <pc:spChg chg="mod">
          <ac:chgData name="Wagner, Gabriel" userId="626e2969-25fc-4572-8a97-cef8abba17cf" providerId="ADAL" clId="{0B0DC228-FA9E-4A56-B51A-7AFD67D7D825}" dt="2021-06-22T14:53:00.343" v="2033" actId="403"/>
          <ac:spMkLst>
            <pc:docMk/>
            <pc:sldMk cId="4216946363" sldId="259"/>
            <ac:spMk id="5" creationId="{7C35109A-9B2A-40F9-891A-EC1DA46C5F7E}"/>
          </ac:spMkLst>
        </pc:spChg>
        <pc:spChg chg="mod">
          <ac:chgData name="Wagner, Gabriel" userId="626e2969-25fc-4572-8a97-cef8abba17cf" providerId="ADAL" clId="{0B0DC228-FA9E-4A56-B51A-7AFD67D7D825}" dt="2021-06-22T14:54:58.462" v="2105" actId="20577"/>
          <ac:spMkLst>
            <pc:docMk/>
            <pc:sldMk cId="4216946363" sldId="259"/>
            <ac:spMk id="6" creationId="{B67FC21C-005E-4C87-BF85-FFF0F9D017DC}"/>
          </ac:spMkLst>
        </pc:spChg>
      </pc:sldChg>
      <pc:sldChg chg="modSp add mod">
        <pc:chgData name="Wagner, Gabriel" userId="626e2969-25fc-4572-8a97-cef8abba17cf" providerId="ADAL" clId="{0B0DC228-FA9E-4A56-B51A-7AFD67D7D825}" dt="2021-06-22T15:02:10.320" v="2430" actId="207"/>
        <pc:sldMkLst>
          <pc:docMk/>
          <pc:sldMk cId="3690621107" sldId="260"/>
        </pc:sldMkLst>
        <pc:spChg chg="mod">
          <ac:chgData name="Wagner, Gabriel" userId="626e2969-25fc-4572-8a97-cef8abba17cf" providerId="ADAL" clId="{0B0DC228-FA9E-4A56-B51A-7AFD67D7D825}" dt="2021-06-21T14:34:49.062" v="649" actId="20577"/>
          <ac:spMkLst>
            <pc:docMk/>
            <pc:sldMk cId="3690621107" sldId="260"/>
            <ac:spMk id="2" creationId="{F8F196F2-2013-4A62-BA7C-490EAAAF2D25}"/>
          </ac:spMkLst>
        </pc:spChg>
        <pc:spChg chg="mod">
          <ac:chgData name="Wagner, Gabriel" userId="626e2969-25fc-4572-8a97-cef8abba17cf" providerId="ADAL" clId="{0B0DC228-FA9E-4A56-B51A-7AFD67D7D825}" dt="2021-06-21T14:32:28.068" v="549"/>
          <ac:spMkLst>
            <pc:docMk/>
            <pc:sldMk cId="3690621107" sldId="260"/>
            <ac:spMk id="3" creationId="{2D429FFC-CA11-4B8E-ACF6-4347AB8A4F15}"/>
          </ac:spMkLst>
        </pc:spChg>
        <pc:spChg chg="mod">
          <ac:chgData name="Wagner, Gabriel" userId="626e2969-25fc-4572-8a97-cef8abba17cf" providerId="ADAL" clId="{0B0DC228-FA9E-4A56-B51A-7AFD67D7D825}" dt="2021-06-22T15:02:10.320" v="2430" actId="207"/>
          <ac:spMkLst>
            <pc:docMk/>
            <pc:sldMk cId="3690621107" sldId="260"/>
            <ac:spMk id="4" creationId="{8107F638-5CF3-45BD-A364-334788AE5096}"/>
          </ac:spMkLst>
        </pc:spChg>
        <pc:spChg chg="mod">
          <ac:chgData name="Wagner, Gabriel" userId="626e2969-25fc-4572-8a97-cef8abba17cf" providerId="ADAL" clId="{0B0DC228-FA9E-4A56-B51A-7AFD67D7D825}" dt="2021-06-21T14:32:28.068" v="549"/>
          <ac:spMkLst>
            <pc:docMk/>
            <pc:sldMk cId="3690621107" sldId="260"/>
            <ac:spMk id="5" creationId="{7C35109A-9B2A-40F9-891A-EC1DA46C5F7E}"/>
          </ac:spMkLst>
        </pc:spChg>
        <pc:spChg chg="mod">
          <ac:chgData name="Wagner, Gabriel" userId="626e2969-25fc-4572-8a97-cef8abba17cf" providerId="ADAL" clId="{0B0DC228-FA9E-4A56-B51A-7AFD67D7D825}" dt="2021-06-22T15:02:05.817" v="2429" actId="20577"/>
          <ac:spMkLst>
            <pc:docMk/>
            <pc:sldMk cId="3690621107" sldId="260"/>
            <ac:spMk id="6" creationId="{B67FC21C-005E-4C87-BF85-FFF0F9D017DC}"/>
          </ac:spMkLst>
        </pc:spChg>
      </pc:sldChg>
      <pc:sldChg chg="modSp add mod">
        <pc:chgData name="Wagner, Gabriel" userId="626e2969-25fc-4572-8a97-cef8abba17cf" providerId="ADAL" clId="{0B0DC228-FA9E-4A56-B51A-7AFD67D7D825}" dt="2021-06-22T14:53:45.855" v="2043" actId="207"/>
        <pc:sldMkLst>
          <pc:docMk/>
          <pc:sldMk cId="3212894042" sldId="261"/>
        </pc:sldMkLst>
        <pc:spChg chg="mod">
          <ac:chgData name="Wagner, Gabriel" userId="626e2969-25fc-4572-8a97-cef8abba17cf" providerId="ADAL" clId="{0B0DC228-FA9E-4A56-B51A-7AFD67D7D825}" dt="2021-06-21T14:34:57.173" v="665" actId="20577"/>
          <ac:spMkLst>
            <pc:docMk/>
            <pc:sldMk cId="3212894042" sldId="261"/>
            <ac:spMk id="2" creationId="{F8F196F2-2013-4A62-BA7C-490EAAAF2D25}"/>
          </ac:spMkLst>
        </pc:spChg>
        <pc:spChg chg="mod">
          <ac:chgData name="Wagner, Gabriel" userId="626e2969-25fc-4572-8a97-cef8abba17cf" providerId="ADAL" clId="{0B0DC228-FA9E-4A56-B51A-7AFD67D7D825}" dt="2021-06-21T14:32:28.068" v="549"/>
          <ac:spMkLst>
            <pc:docMk/>
            <pc:sldMk cId="3212894042" sldId="261"/>
            <ac:spMk id="3" creationId="{2D429FFC-CA11-4B8E-ACF6-4347AB8A4F15}"/>
          </ac:spMkLst>
        </pc:spChg>
        <pc:spChg chg="mod">
          <ac:chgData name="Wagner, Gabriel" userId="626e2969-25fc-4572-8a97-cef8abba17cf" providerId="ADAL" clId="{0B0DC228-FA9E-4A56-B51A-7AFD67D7D825}" dt="2021-06-22T14:53:43.256" v="2042" actId="207"/>
          <ac:spMkLst>
            <pc:docMk/>
            <pc:sldMk cId="3212894042" sldId="261"/>
            <ac:spMk id="4" creationId="{8107F638-5CF3-45BD-A364-334788AE5096}"/>
          </ac:spMkLst>
        </pc:spChg>
        <pc:spChg chg="mod">
          <ac:chgData name="Wagner, Gabriel" userId="626e2969-25fc-4572-8a97-cef8abba17cf" providerId="ADAL" clId="{0B0DC228-FA9E-4A56-B51A-7AFD67D7D825}" dt="2021-06-21T14:32:28.068" v="549"/>
          <ac:spMkLst>
            <pc:docMk/>
            <pc:sldMk cId="3212894042" sldId="261"/>
            <ac:spMk id="5" creationId="{7C35109A-9B2A-40F9-891A-EC1DA46C5F7E}"/>
          </ac:spMkLst>
        </pc:spChg>
        <pc:spChg chg="mod">
          <ac:chgData name="Wagner, Gabriel" userId="626e2969-25fc-4572-8a97-cef8abba17cf" providerId="ADAL" clId="{0B0DC228-FA9E-4A56-B51A-7AFD67D7D825}" dt="2021-06-22T14:53:45.855" v="2043" actId="207"/>
          <ac:spMkLst>
            <pc:docMk/>
            <pc:sldMk cId="3212894042" sldId="261"/>
            <ac:spMk id="6" creationId="{B67FC21C-005E-4C87-BF85-FFF0F9D017DC}"/>
          </ac:spMkLst>
        </pc:spChg>
      </pc:sldChg>
      <pc:sldChg chg="add del">
        <pc:chgData name="Wagner, Gabriel" userId="626e2969-25fc-4572-8a97-cef8abba17cf" providerId="ADAL" clId="{0B0DC228-FA9E-4A56-B51A-7AFD67D7D825}" dt="2021-06-21T14:27:08.740" v="390" actId="47"/>
        <pc:sldMkLst>
          <pc:docMk/>
          <pc:sldMk cId="4079257268" sldId="262"/>
        </pc:sldMkLst>
      </pc:sldChg>
      <pc:sldChg chg="add del">
        <pc:chgData name="Wagner, Gabriel" userId="626e2969-25fc-4572-8a97-cef8abba17cf" providerId="ADAL" clId="{0B0DC228-FA9E-4A56-B51A-7AFD67D7D825}" dt="2021-06-21T14:28:26.869" v="480" actId="47"/>
        <pc:sldMkLst>
          <pc:docMk/>
          <pc:sldMk cId="828841972" sldId="263"/>
        </pc:sldMkLst>
      </pc:sldChg>
      <pc:sldChg chg="modSp new mod ord">
        <pc:chgData name="Wagner, Gabriel" userId="626e2969-25fc-4572-8a97-cef8abba17cf" providerId="ADAL" clId="{0B0DC228-FA9E-4A56-B51A-7AFD67D7D825}" dt="2021-06-22T14:55:45.710" v="2107" actId="20577"/>
        <pc:sldMkLst>
          <pc:docMk/>
          <pc:sldMk cId="3366632806" sldId="264"/>
        </pc:sldMkLst>
        <pc:spChg chg="mod">
          <ac:chgData name="Wagner, Gabriel" userId="626e2969-25fc-4572-8a97-cef8abba17cf" providerId="ADAL" clId="{0B0DC228-FA9E-4A56-B51A-7AFD67D7D825}" dt="2021-06-21T14:32:28.068" v="549"/>
          <ac:spMkLst>
            <pc:docMk/>
            <pc:sldMk cId="3366632806" sldId="264"/>
            <ac:spMk id="2" creationId="{45C2E38D-2E08-4BE9-92AF-0739580F2ADF}"/>
          </ac:spMkLst>
        </pc:spChg>
        <pc:spChg chg="mod">
          <ac:chgData name="Wagner, Gabriel" userId="626e2969-25fc-4572-8a97-cef8abba17cf" providerId="ADAL" clId="{0B0DC228-FA9E-4A56-B51A-7AFD67D7D825}" dt="2021-06-22T14:55:45.710" v="2107" actId="20577"/>
          <ac:spMkLst>
            <pc:docMk/>
            <pc:sldMk cId="3366632806" sldId="264"/>
            <ac:spMk id="3" creationId="{3F932720-0E5C-4ADC-858C-4CC399FB36CA}"/>
          </ac:spMkLst>
        </pc:spChg>
      </pc:sldChg>
      <pc:sldChg chg="modSp add mod">
        <pc:chgData name="Wagner, Gabriel" userId="626e2969-25fc-4572-8a97-cef8abba17cf" providerId="ADAL" clId="{0B0DC228-FA9E-4A56-B51A-7AFD67D7D825}" dt="2021-06-22T14:54:04.456" v="2048" actId="207"/>
        <pc:sldMkLst>
          <pc:docMk/>
          <pc:sldMk cId="3809226259" sldId="265"/>
        </pc:sldMkLst>
        <pc:spChg chg="mod">
          <ac:chgData name="Wagner, Gabriel" userId="626e2969-25fc-4572-8a97-cef8abba17cf" providerId="ADAL" clId="{0B0DC228-FA9E-4A56-B51A-7AFD67D7D825}" dt="2021-06-21T14:32:28.068" v="549"/>
          <ac:spMkLst>
            <pc:docMk/>
            <pc:sldMk cId="3809226259" sldId="265"/>
            <ac:spMk id="2" creationId="{45C2E38D-2E08-4BE9-92AF-0739580F2ADF}"/>
          </ac:spMkLst>
        </pc:spChg>
        <pc:spChg chg="mod">
          <ac:chgData name="Wagner, Gabriel" userId="626e2969-25fc-4572-8a97-cef8abba17cf" providerId="ADAL" clId="{0B0DC228-FA9E-4A56-B51A-7AFD67D7D825}" dt="2021-06-22T14:54:04.456" v="2048" actId="207"/>
          <ac:spMkLst>
            <pc:docMk/>
            <pc:sldMk cId="3809226259" sldId="265"/>
            <ac:spMk id="3" creationId="{3F932720-0E5C-4ADC-858C-4CC399FB36CA}"/>
          </ac:spMkLst>
        </pc:spChg>
      </pc:sldChg>
      <pc:sldChg chg="modSp add mod ord">
        <pc:chgData name="Wagner, Gabriel" userId="626e2969-25fc-4572-8a97-cef8abba17cf" providerId="ADAL" clId="{0B0DC228-FA9E-4A56-B51A-7AFD67D7D825}" dt="2021-06-22T14:54:13.919" v="2049" actId="207"/>
        <pc:sldMkLst>
          <pc:docMk/>
          <pc:sldMk cId="2292922331" sldId="266"/>
        </pc:sldMkLst>
        <pc:spChg chg="mod">
          <ac:chgData name="Wagner, Gabriel" userId="626e2969-25fc-4572-8a97-cef8abba17cf" providerId="ADAL" clId="{0B0DC228-FA9E-4A56-B51A-7AFD67D7D825}" dt="2021-06-21T14:35:14.197" v="673" actId="20577"/>
          <ac:spMkLst>
            <pc:docMk/>
            <pc:sldMk cId="2292922331" sldId="266"/>
            <ac:spMk id="2" creationId="{45C2E38D-2E08-4BE9-92AF-0739580F2ADF}"/>
          </ac:spMkLst>
        </pc:spChg>
        <pc:spChg chg="mod">
          <ac:chgData name="Wagner, Gabriel" userId="626e2969-25fc-4572-8a97-cef8abba17cf" providerId="ADAL" clId="{0B0DC228-FA9E-4A56-B51A-7AFD67D7D825}" dt="2021-06-22T14:54:13.919" v="2049" actId="207"/>
          <ac:spMkLst>
            <pc:docMk/>
            <pc:sldMk cId="2292922331" sldId="266"/>
            <ac:spMk id="3" creationId="{3F932720-0E5C-4ADC-858C-4CC399FB36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6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0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78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91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4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15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90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78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0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40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313699-DA3C-40BA-AA9B-1C4B6180D574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F2D674-C521-4236-BF6D-439D336634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01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B6AC-BFB6-4473-8C3B-51B723AE9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java.util.Objects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2DC05-86A8-451A-8D04-375CDC09C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9A0D-F02D-4FE1-B056-B52D26F6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Available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CF89-AEFF-44A1-BA21-6188B1FD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1411"/>
            <a:ext cx="5157787" cy="3888252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compare</a:t>
            </a:r>
          </a:p>
          <a:p>
            <a:r>
              <a:rPr lang="de-DE" dirty="0"/>
              <a:t>deepequals</a:t>
            </a:r>
          </a:p>
          <a:p>
            <a:r>
              <a:rPr lang="de-DE" dirty="0"/>
              <a:t>equal</a:t>
            </a:r>
          </a:p>
          <a:p>
            <a:r>
              <a:rPr lang="de-DE" dirty="0"/>
              <a:t>hash</a:t>
            </a:r>
          </a:p>
          <a:p>
            <a:r>
              <a:rPr lang="de-DE" dirty="0"/>
              <a:t>hashCode</a:t>
            </a:r>
          </a:p>
          <a:p>
            <a:r>
              <a:rPr lang="de-DE" dirty="0"/>
              <a:t>isNull</a:t>
            </a:r>
          </a:p>
          <a:p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F88AB-969F-4A4B-B833-18B159F7A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1409"/>
            <a:ext cx="5183188" cy="3888253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nonNull</a:t>
            </a:r>
          </a:p>
          <a:p>
            <a:r>
              <a:rPr lang="de-DE" dirty="0"/>
              <a:t>requireNonNull</a:t>
            </a:r>
          </a:p>
          <a:p>
            <a:r>
              <a:rPr lang="de-DE" dirty="0"/>
              <a:t>toString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2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E38D-2E08-4BE9-92AF-0739580F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2720-0E5C-4ADC-858C-4CC399FB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compare(T a, T b, Comparator c)</a:t>
            </a:r>
          </a:p>
          <a:p>
            <a:r>
              <a:rPr lang="de-DE" dirty="0"/>
              <a:t>java.util.Comparator</a:t>
            </a:r>
          </a:p>
          <a:p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int i = Objects.compare(a, b, Comparator.comparingInt(id);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Identical -&gt; 0</a:t>
            </a:r>
          </a:p>
          <a:p>
            <a:r>
              <a:rPr lang="de-DE" dirty="0"/>
              <a:t>both null -&gt; 0</a:t>
            </a:r>
          </a:p>
          <a:p>
            <a:r>
              <a:rPr lang="de-DE" dirty="0"/>
              <a:t>not Identical -&gt; </a:t>
            </a:r>
            <a:r>
              <a:rPr lang="de-DE" dirty="0">
                <a:solidFill>
                  <a:srgbClr val="FFFF00"/>
                </a:solidFill>
              </a:rPr>
              <a:t>c.compare(a, b)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92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96F2-2013-4A62-BA7C-490EAAA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equals &amp; deepEquals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9FFC-CA11-4B8E-ACF6-4347AB8A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053" y="2174875"/>
            <a:ext cx="5189857" cy="576262"/>
          </a:xfrm>
        </p:spPr>
        <p:txBody>
          <a:bodyPr/>
          <a:lstStyle/>
          <a:p>
            <a:r>
              <a:rPr lang="de-DE" sz="2400" b="1" dirty="0"/>
              <a:t>equals(Object a, Object 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7F638-5CF3-45BD-A364-334788AE5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Objects.equals(a, b);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equal -&gt; true</a:t>
            </a:r>
          </a:p>
          <a:p>
            <a:r>
              <a:rPr lang="de-DE" dirty="0"/>
              <a:t>not equal -&gt; false</a:t>
            </a:r>
          </a:p>
          <a:p>
            <a:r>
              <a:rPr lang="de-DE" dirty="0"/>
              <a:t>both null -&gt; true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5109A-9B2A-40F9-891A-EC1DA46C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2400" b="1" dirty="0"/>
              <a:t>deepEquals(Object a, Object b)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FC21C-005E-4C87-BF85-FFF0F9D017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Objects.deepEquals(a , b);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deeply equal -&gt; true</a:t>
            </a:r>
          </a:p>
          <a:p>
            <a:r>
              <a:rPr lang="de-DE" dirty="0"/>
              <a:t>not deeply equal -&gt; false</a:t>
            </a:r>
          </a:p>
          <a:p>
            <a:r>
              <a:rPr lang="de-DE" dirty="0"/>
              <a:t>both null -&gt; true</a:t>
            </a:r>
          </a:p>
        </p:txBody>
      </p:sp>
    </p:spTree>
    <p:extLst>
      <p:ext uri="{BB962C8B-B14F-4D97-AF65-F5344CB8AC3E}">
        <p14:creationId xmlns:p14="http://schemas.microsoft.com/office/powerpoint/2010/main" val="421694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96F2-2013-4A62-BA7C-490EAAA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 &amp; hashCode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9FFC-CA11-4B8E-ACF6-4347AB8A4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hash()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7F638-5CF3-45BD-A364-334788AE5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Objects.hash(a, b, c);</a:t>
            </a:r>
          </a:p>
          <a:p>
            <a:endParaRPr lang="de-DE" dirty="0"/>
          </a:p>
          <a:p>
            <a:r>
              <a:rPr lang="de-DE" dirty="0"/>
              <a:t>calls </a:t>
            </a:r>
            <a:r>
              <a:rPr lang="de-DE" dirty="0">
                <a:solidFill>
                  <a:srgbClr val="FFFF00"/>
                </a:solidFill>
              </a:rPr>
              <a:t>Array.hashCode(Object[]);</a:t>
            </a:r>
          </a:p>
          <a:p>
            <a:r>
              <a:rPr lang="de-DE" dirty="0"/>
              <a:t>returns HashCode of multiple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5109A-9B2A-40F9-891A-EC1DA46C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hashCode()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FC21C-005E-4C87-BF85-FFF0F9D017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>
              <a:solidFill>
                <a:srgbClr val="FFFF00"/>
              </a:solidFill>
            </a:endParaRPr>
          </a:p>
          <a:p>
            <a:r>
              <a:rPr lang="de-DE" dirty="0">
                <a:solidFill>
                  <a:srgbClr val="FFFF00"/>
                </a:solidFill>
              </a:rPr>
              <a:t>Objects.hashCode(a);</a:t>
            </a:r>
          </a:p>
          <a:p>
            <a:endParaRPr lang="de-DE" dirty="0"/>
          </a:p>
          <a:p>
            <a:r>
              <a:rPr lang="de-DE" dirty="0"/>
              <a:t>returns HashCode of one object</a:t>
            </a:r>
          </a:p>
          <a:p>
            <a:r>
              <a:rPr lang="de-DE" dirty="0"/>
              <a:t>two objects are equal if their HashCode is the same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826C911-DCE0-4C2D-91CB-5FA3608D121B}"/>
              </a:ext>
            </a:extLst>
          </p:cNvPr>
          <p:cNvSpPr txBox="1">
            <a:spLocks/>
          </p:cNvSpPr>
          <p:nvPr/>
        </p:nvSpPr>
        <p:spPr>
          <a:xfrm>
            <a:off x="2730545" y="5524471"/>
            <a:ext cx="6054161" cy="8863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HashCode generated based on memory address</a:t>
            </a:r>
          </a:p>
          <a:p>
            <a:r>
              <a:rPr lang="de-DE" dirty="0"/>
              <a:t>HashCode is returned as Integer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62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96F2-2013-4A62-BA7C-490EAAA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isNull &amp; nonNull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9FFC-CA11-4B8E-ACF6-4347AB8A4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isNull(Object obj)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7F638-5CF3-45BD-A364-334788AE5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Test a = new Test();</a:t>
            </a:r>
          </a:p>
          <a:p>
            <a:r>
              <a:rPr lang="de-DE" dirty="0">
                <a:solidFill>
                  <a:srgbClr val="FFFF00"/>
                </a:solidFill>
              </a:rPr>
              <a:t>Objects.isNull(a);</a:t>
            </a:r>
          </a:p>
          <a:p>
            <a:endParaRPr lang="de-DE" dirty="0"/>
          </a:p>
          <a:p>
            <a:r>
              <a:rPr lang="de-DE"/>
              <a:t>a == </a:t>
            </a:r>
            <a:r>
              <a:rPr lang="de-DE" dirty="0"/>
              <a:t>null -&gt; true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5109A-9B2A-40F9-891A-EC1DA46C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nonNull(Object obj)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FC21C-005E-4C87-BF85-FFF0F9D017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Test a = new Test();</a:t>
            </a:r>
          </a:p>
          <a:p>
            <a:r>
              <a:rPr lang="de-DE" dirty="0">
                <a:solidFill>
                  <a:srgbClr val="FFFF00"/>
                </a:solidFill>
              </a:rPr>
              <a:t>Objects.nonNull(a);</a:t>
            </a:r>
          </a:p>
          <a:p>
            <a:endParaRPr lang="de-DE" dirty="0"/>
          </a:p>
          <a:p>
            <a:r>
              <a:rPr lang="de-DE" dirty="0"/>
              <a:t>a != null -&gt; true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89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E38D-2E08-4BE9-92AF-0739580F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requireNonNull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2720-0E5C-4ADC-858C-4CC399FB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867"/>
          </a:xfrm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public class Foo {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	private final Bar bar;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public Foo(Bar bar) {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	Objects.requireNonNull(bar, “bar must not be null“);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	this.bar = bar;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de-DE" dirty="0">
                <a:solidFill>
                  <a:srgbClr val="FFFF00"/>
                </a:solidFill>
              </a:rPr>
              <a:t>     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336663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E38D-2E08-4BE9-92AF-0739580F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2720-0E5C-4ADC-858C-4CC399FB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2918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toString(Object obj)</a:t>
            </a:r>
          </a:p>
          <a:p>
            <a:r>
              <a:rPr lang="de-DE" dirty="0"/>
              <a:t>toString(Object obj, String nullDefault)</a:t>
            </a:r>
          </a:p>
          <a:p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Test a = new Test();</a:t>
            </a:r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System.out.println(Objects.toString(a));</a:t>
            </a:r>
          </a:p>
          <a:p>
            <a:r>
              <a:rPr lang="de-DE" dirty="0"/>
              <a:t> -&gt; Classname@HashCode_in_Hexadecimal</a:t>
            </a:r>
          </a:p>
          <a:p>
            <a:endParaRPr lang="de-DE" dirty="0"/>
          </a:p>
          <a:p>
            <a:r>
              <a:rPr lang="de-DE" dirty="0">
                <a:solidFill>
                  <a:srgbClr val="FFFF00"/>
                </a:solidFill>
              </a:rPr>
              <a:t>Test a = new Test(“test“);</a:t>
            </a:r>
          </a:p>
          <a:p>
            <a:r>
              <a:rPr lang="de-DE" dirty="0">
                <a:solidFill>
                  <a:srgbClr val="FFFF00"/>
                </a:solidFill>
              </a:rPr>
              <a:t>System.out.println(Objects.toString(a, “Default String“));</a:t>
            </a:r>
          </a:p>
          <a:p>
            <a:r>
              <a:rPr lang="de-DE" dirty="0"/>
              <a:t> -&gt; Classname@HashCode_in_Hexadecimal or Default String if null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22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357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java.util.Objects</vt:lpstr>
      <vt:lpstr>Available Methods</vt:lpstr>
      <vt:lpstr>compare</vt:lpstr>
      <vt:lpstr>equals &amp; deepEquals</vt:lpstr>
      <vt:lpstr>hash &amp; hashCode</vt:lpstr>
      <vt:lpstr>isNull &amp; nonNull</vt:lpstr>
      <vt:lpstr>requireNonNull</vt:lpstr>
      <vt:lpstr>toString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Java.util.Objects</dc:title>
  <dc:creator>Wagner, Gabriel</dc:creator>
  <cp:lastModifiedBy>Wagner, Gabriel</cp:lastModifiedBy>
  <cp:revision>20</cp:revision>
  <dcterms:created xsi:type="dcterms:W3CDTF">2021-06-21T14:07:55Z</dcterms:created>
  <dcterms:modified xsi:type="dcterms:W3CDTF">2021-06-23T14:03:41Z</dcterms:modified>
</cp:coreProperties>
</file>