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347" r:id="rId5"/>
    <p:sldId id="266" r:id="rId6"/>
    <p:sldId id="354" r:id="rId7"/>
    <p:sldId id="343" r:id="rId8"/>
    <p:sldId id="356" r:id="rId9"/>
    <p:sldId id="342" r:id="rId10"/>
    <p:sldId id="318" r:id="rId11"/>
    <p:sldId id="355" r:id="rId12"/>
    <p:sldId id="33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EB81"/>
    <a:srgbClr val="E6DCFF"/>
    <a:srgbClr val="0041F0"/>
    <a:srgbClr val="DCAFFF"/>
    <a:srgbClr val="FF50A0"/>
    <a:srgbClr val="FF3246"/>
    <a:srgbClr val="00FFFF"/>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EE3D7-B1BB-4C25-ADAC-D1F34D2E19B0}" vWet="4" dt="2021-06-22T14:49:56.398"/>
    <p1510:client id="{8FEF603D-761D-43A9-A0BC-1EC81A9C75F3}" v="131" dt="2021-06-23T07:14:51.142"/>
    <p1510:client id="{9A392432-4F82-4218-ACD3-2AC629DB7A93}" v="365" dt="2021-06-22T15:10:55.123"/>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8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ob, Nicole" userId="S::nicole.jakob@accenture.com::238a51c6-9b37-4520-b2a9-477a60137def" providerId="AD" clId="Web-{9A392432-4F82-4218-ACD3-2AC629DB7A93}"/>
    <pc:docChg chg="addSld delSld modSld">
      <pc:chgData name="Jakob, Nicole" userId="S::nicole.jakob@accenture.com::238a51c6-9b37-4520-b2a9-477a60137def" providerId="AD" clId="Web-{9A392432-4F82-4218-ACD3-2AC629DB7A93}" dt="2021-06-22T15:10:52.341" v="299"/>
      <pc:docMkLst>
        <pc:docMk/>
      </pc:docMkLst>
      <pc:sldChg chg="addSp delSp modSp">
        <pc:chgData name="Jakob, Nicole" userId="S::nicole.jakob@accenture.com::238a51c6-9b37-4520-b2a9-477a60137def" providerId="AD" clId="Web-{9A392432-4F82-4218-ACD3-2AC629DB7A93}" dt="2021-06-22T15:08:20.587" v="285" actId="20577"/>
        <pc:sldMkLst>
          <pc:docMk/>
          <pc:sldMk cId="1671372882" sldId="266"/>
        </pc:sldMkLst>
        <pc:spChg chg="add del mod">
          <ac:chgData name="Jakob, Nicole" userId="S::nicole.jakob@accenture.com::238a51c6-9b37-4520-b2a9-477a60137def" providerId="AD" clId="Web-{9A392432-4F82-4218-ACD3-2AC629DB7A93}" dt="2021-06-22T15:07:51.758" v="269"/>
          <ac:spMkLst>
            <pc:docMk/>
            <pc:sldMk cId="1671372882" sldId="266"/>
            <ac:spMk id="4" creationId="{CB3FF403-36E6-461C-AE71-D027C93EB49E}"/>
          </ac:spMkLst>
        </pc:spChg>
        <pc:spChg chg="mod">
          <ac:chgData name="Jakob, Nicole" userId="S::nicole.jakob@accenture.com::238a51c6-9b37-4520-b2a9-477a60137def" providerId="AD" clId="Web-{9A392432-4F82-4218-ACD3-2AC629DB7A93}" dt="2021-06-22T15:08:20.587" v="285" actId="20577"/>
          <ac:spMkLst>
            <pc:docMk/>
            <pc:sldMk cId="1671372882" sldId="266"/>
            <ac:spMk id="6" creationId="{75C65787-9125-4790-B3F2-CF1B59158F48}"/>
          </ac:spMkLst>
        </pc:spChg>
        <pc:spChg chg="mod">
          <ac:chgData name="Jakob, Nicole" userId="S::nicole.jakob@accenture.com::238a51c6-9b37-4520-b2a9-477a60137def" providerId="AD" clId="Web-{9A392432-4F82-4218-ACD3-2AC629DB7A93}" dt="2021-06-22T15:08:12.540" v="276" actId="20577"/>
          <ac:spMkLst>
            <pc:docMk/>
            <pc:sldMk cId="1671372882" sldId="266"/>
            <ac:spMk id="7" creationId="{91845080-64D9-4192-98A6-69D53C705628}"/>
          </ac:spMkLst>
        </pc:spChg>
        <pc:spChg chg="add del mod">
          <ac:chgData name="Jakob, Nicole" userId="S::nicole.jakob@accenture.com::238a51c6-9b37-4520-b2a9-477a60137def" providerId="AD" clId="Web-{9A392432-4F82-4218-ACD3-2AC629DB7A93}" dt="2021-06-22T15:07:51.758" v="268"/>
          <ac:spMkLst>
            <pc:docMk/>
            <pc:sldMk cId="1671372882" sldId="266"/>
            <ac:spMk id="8" creationId="{626DBFFF-0658-42EB-B136-0A58FA9D2C8B}"/>
          </ac:spMkLst>
        </pc:spChg>
        <pc:spChg chg="add del mod">
          <ac:chgData name="Jakob, Nicole" userId="S::nicole.jakob@accenture.com::238a51c6-9b37-4520-b2a9-477a60137def" providerId="AD" clId="Web-{9A392432-4F82-4218-ACD3-2AC629DB7A93}" dt="2021-06-22T15:07:51.758" v="267"/>
          <ac:spMkLst>
            <pc:docMk/>
            <pc:sldMk cId="1671372882" sldId="266"/>
            <ac:spMk id="9" creationId="{60089232-5BF2-4743-A119-862719C46F38}"/>
          </ac:spMkLst>
        </pc:spChg>
        <pc:spChg chg="add del mod">
          <ac:chgData name="Jakob, Nicole" userId="S::nicole.jakob@accenture.com::238a51c6-9b37-4520-b2a9-477a60137def" providerId="AD" clId="Web-{9A392432-4F82-4218-ACD3-2AC629DB7A93}" dt="2021-06-22T15:07:51.758" v="266"/>
          <ac:spMkLst>
            <pc:docMk/>
            <pc:sldMk cId="1671372882" sldId="266"/>
            <ac:spMk id="10" creationId="{946557A0-D4D4-40EE-9C1E-8E5BCF472026}"/>
          </ac:spMkLst>
        </pc:spChg>
        <pc:spChg chg="add mod">
          <ac:chgData name="Jakob, Nicole" userId="S::nicole.jakob@accenture.com::238a51c6-9b37-4520-b2a9-477a60137def" providerId="AD" clId="Web-{9A392432-4F82-4218-ACD3-2AC629DB7A93}" dt="2021-06-22T15:08:03.712" v="272" actId="1076"/>
          <ac:spMkLst>
            <pc:docMk/>
            <pc:sldMk cId="1671372882" sldId="266"/>
            <ac:spMk id="11" creationId="{67DD1388-D787-49F0-A7F7-FC9D9252D69C}"/>
          </ac:spMkLst>
        </pc:spChg>
        <pc:spChg chg="add mod">
          <ac:chgData name="Jakob, Nicole" userId="S::nicole.jakob@accenture.com::238a51c6-9b37-4520-b2a9-477a60137def" providerId="AD" clId="Web-{9A392432-4F82-4218-ACD3-2AC629DB7A93}" dt="2021-06-22T15:08:03.712" v="273" actId="1076"/>
          <ac:spMkLst>
            <pc:docMk/>
            <pc:sldMk cId="1671372882" sldId="266"/>
            <ac:spMk id="19" creationId="{28C10708-C880-4ABA-972D-E6F8388F8246}"/>
          </ac:spMkLst>
        </pc:spChg>
      </pc:sldChg>
      <pc:sldChg chg="addSp delSp modSp">
        <pc:chgData name="Jakob, Nicole" userId="S::nicole.jakob@accenture.com::238a51c6-9b37-4520-b2a9-477a60137def" providerId="AD" clId="Web-{9A392432-4F82-4218-ACD3-2AC629DB7A93}" dt="2021-06-22T14:50:55.244" v="9" actId="20577"/>
        <pc:sldMkLst>
          <pc:docMk/>
          <pc:sldMk cId="1745993776" sldId="342"/>
        </pc:sldMkLst>
        <pc:spChg chg="mod">
          <ac:chgData name="Jakob, Nicole" userId="S::nicole.jakob@accenture.com::238a51c6-9b37-4520-b2a9-477a60137def" providerId="AD" clId="Web-{9A392432-4F82-4218-ACD3-2AC629DB7A93}" dt="2021-06-22T14:50:07.321" v="3" actId="20577"/>
          <ac:spMkLst>
            <pc:docMk/>
            <pc:sldMk cId="1745993776" sldId="342"/>
            <ac:spMk id="2" creationId="{E0924BBA-2F34-43A8-A2B7-7E25C30ED6ED}"/>
          </ac:spMkLst>
        </pc:spChg>
        <pc:spChg chg="mod">
          <ac:chgData name="Jakob, Nicole" userId="S::nicole.jakob@accenture.com::238a51c6-9b37-4520-b2a9-477a60137def" providerId="AD" clId="Web-{9A392432-4F82-4218-ACD3-2AC629DB7A93}" dt="2021-06-22T14:50:55.244" v="9" actId="20577"/>
          <ac:spMkLst>
            <pc:docMk/>
            <pc:sldMk cId="1745993776" sldId="342"/>
            <ac:spMk id="3" creationId="{1ED7A0CA-116D-4706-BADF-BA3DF1D0AEA8}"/>
          </ac:spMkLst>
        </pc:spChg>
        <pc:spChg chg="add del mod">
          <ac:chgData name="Jakob, Nicole" userId="S::nicole.jakob@accenture.com::238a51c6-9b37-4520-b2a9-477a60137def" providerId="AD" clId="Web-{9A392432-4F82-4218-ACD3-2AC629DB7A93}" dt="2021-06-22T14:50:52.166" v="8"/>
          <ac:spMkLst>
            <pc:docMk/>
            <pc:sldMk cId="1745993776" sldId="342"/>
            <ac:spMk id="7" creationId="{12DEF0FE-8068-4516-9964-618F0402E109}"/>
          </ac:spMkLst>
        </pc:spChg>
        <pc:graphicFrameChg chg="add del">
          <ac:chgData name="Jakob, Nicole" userId="S::nicole.jakob@accenture.com::238a51c6-9b37-4520-b2a9-477a60137def" providerId="AD" clId="Web-{9A392432-4F82-4218-ACD3-2AC629DB7A93}" dt="2021-06-22T14:50:52.166" v="8"/>
          <ac:graphicFrameMkLst>
            <pc:docMk/>
            <pc:sldMk cId="1745993776" sldId="342"/>
            <ac:graphicFrameMk id="10" creationId="{75A15626-60F1-4AEC-A2C6-D4B5C1CACCC5}"/>
          </ac:graphicFrameMkLst>
        </pc:graphicFrameChg>
      </pc:sldChg>
      <pc:sldChg chg="addSp delSp modSp new add del mod modClrScheme chgLayout">
        <pc:chgData name="Jakob, Nicole" userId="S::nicole.jakob@accenture.com::238a51c6-9b37-4520-b2a9-477a60137def" providerId="AD" clId="Web-{9A392432-4F82-4218-ACD3-2AC629DB7A93}" dt="2021-06-22T15:10:52.341" v="299"/>
        <pc:sldMkLst>
          <pc:docMk/>
          <pc:sldMk cId="3660529100" sldId="356"/>
        </pc:sldMkLst>
        <pc:spChg chg="mod ord">
          <ac:chgData name="Jakob, Nicole" userId="S::nicole.jakob@accenture.com::238a51c6-9b37-4520-b2a9-477a60137def" providerId="AD" clId="Web-{9A392432-4F82-4218-ACD3-2AC629DB7A93}" dt="2021-06-22T15:02:31.248" v="231" actId="20577"/>
          <ac:spMkLst>
            <pc:docMk/>
            <pc:sldMk cId="3660529100" sldId="356"/>
            <ac:spMk id="2" creationId="{F1372178-0358-4F96-A9DC-83D2E3AA0E76}"/>
          </ac:spMkLst>
        </pc:spChg>
        <pc:spChg chg="del mod ord">
          <ac:chgData name="Jakob, Nicole" userId="S::nicole.jakob@accenture.com::238a51c6-9b37-4520-b2a9-477a60137def" providerId="AD" clId="Web-{9A392432-4F82-4218-ACD3-2AC629DB7A93}" dt="2021-06-22T14:53:07.201" v="31"/>
          <ac:spMkLst>
            <pc:docMk/>
            <pc:sldMk cId="3660529100" sldId="356"/>
            <ac:spMk id="3" creationId="{7102B01B-4BAE-4408-A84C-9629BBEC671B}"/>
          </ac:spMkLst>
        </pc:spChg>
        <pc:spChg chg="del mod ord">
          <ac:chgData name="Jakob, Nicole" userId="S::nicole.jakob@accenture.com::238a51c6-9b37-4520-b2a9-477a60137def" providerId="AD" clId="Web-{9A392432-4F82-4218-ACD3-2AC629DB7A93}" dt="2021-06-22T15:02:36.983" v="232"/>
          <ac:spMkLst>
            <pc:docMk/>
            <pc:sldMk cId="3660529100" sldId="356"/>
            <ac:spMk id="4" creationId="{B9478927-9ADC-4E86-967C-977072F60F81}"/>
          </ac:spMkLst>
        </pc:spChg>
        <pc:spChg chg="mod ord">
          <ac:chgData name="Jakob, Nicole" userId="S::nicole.jakob@accenture.com::238a51c6-9b37-4520-b2a9-477a60137def" providerId="AD" clId="Web-{9A392432-4F82-4218-ACD3-2AC629DB7A93}" dt="2021-06-22T14:52:39.091" v="25"/>
          <ac:spMkLst>
            <pc:docMk/>
            <pc:sldMk cId="3660529100" sldId="356"/>
            <ac:spMk id="5" creationId="{C40E4F7E-7FFC-49A3-8B1A-77C568CCD960}"/>
          </ac:spMkLst>
        </pc:spChg>
        <pc:spChg chg="mod ord">
          <ac:chgData name="Jakob, Nicole" userId="S::nicole.jakob@accenture.com::238a51c6-9b37-4520-b2a9-477a60137def" providerId="AD" clId="Web-{9A392432-4F82-4218-ACD3-2AC629DB7A93}" dt="2021-06-22T14:52:39.091" v="25"/>
          <ac:spMkLst>
            <pc:docMk/>
            <pc:sldMk cId="3660529100" sldId="356"/>
            <ac:spMk id="6" creationId="{6E2DAB4B-A32D-4BE6-AF5C-2E18D1F63045}"/>
          </ac:spMkLst>
        </pc:spChg>
        <pc:spChg chg="add del mod">
          <ac:chgData name="Jakob, Nicole" userId="S::nicole.jakob@accenture.com::238a51c6-9b37-4520-b2a9-477a60137def" providerId="AD" clId="Web-{9A392432-4F82-4218-ACD3-2AC629DB7A93}" dt="2021-06-22T14:54:25.422" v="33"/>
          <ac:spMkLst>
            <pc:docMk/>
            <pc:sldMk cId="3660529100" sldId="356"/>
            <ac:spMk id="12" creationId="{23C3B16A-014C-4B64-B510-638BDB2CC4A4}"/>
          </ac:spMkLst>
        </pc:spChg>
        <pc:graphicFrameChg chg="add mod modGraphic">
          <ac:chgData name="Jakob, Nicole" userId="S::nicole.jakob@accenture.com::238a51c6-9b37-4520-b2a9-477a60137def" providerId="AD" clId="Web-{9A392432-4F82-4218-ACD3-2AC629DB7A93}" dt="2021-06-22T15:10:52.341" v="299"/>
          <ac:graphicFrameMkLst>
            <pc:docMk/>
            <pc:sldMk cId="3660529100" sldId="356"/>
            <ac:graphicFrameMk id="8" creationId="{DA714412-7592-4E53-A515-05EE06E8AE69}"/>
          </ac:graphicFrameMkLst>
        </pc:graphicFrameChg>
        <pc:graphicFrameChg chg="add del mod ord modGraphic">
          <ac:chgData name="Jakob, Nicole" userId="S::nicole.jakob@accenture.com::238a51c6-9b37-4520-b2a9-477a60137def" providerId="AD" clId="Web-{9A392432-4F82-4218-ACD3-2AC629DB7A93}" dt="2021-06-22T14:53:17.264" v="32"/>
          <ac:graphicFrameMkLst>
            <pc:docMk/>
            <pc:sldMk cId="3660529100" sldId="356"/>
            <ac:graphicFrameMk id="10" creationId="{3DBB15E1-C9F2-4A88-AF04-DA75712E5549}"/>
          </ac:graphicFrameMkLst>
        </pc:graphicFrameChg>
        <pc:graphicFrameChg chg="add del mod">
          <ac:chgData name="Jakob, Nicole" userId="S::nicole.jakob@accenture.com::238a51c6-9b37-4520-b2a9-477a60137def" providerId="AD" clId="Web-{9A392432-4F82-4218-ACD3-2AC629DB7A93}" dt="2021-06-22T14:54:57.688" v="40"/>
          <ac:graphicFrameMkLst>
            <pc:docMk/>
            <pc:sldMk cId="3660529100" sldId="356"/>
            <ac:graphicFrameMk id="14" creationId="{BCD69242-B2AA-412E-A0F4-9AD104B8B67C}"/>
          </ac:graphicFrameMkLst>
        </pc:graphicFrameChg>
      </pc:sldChg>
    </pc:docChg>
  </pc:docChgLst>
  <pc:docChgLst>
    <pc:chgData name="Jakob, Nicole" userId="S::nicole.jakob@accenture.com::238a51c6-9b37-4520-b2a9-477a60137def" providerId="AD" clId="Web-{8FEF603D-761D-43A9-A0BC-1EC81A9C75F3}"/>
    <pc:docChg chg="modSld">
      <pc:chgData name="Jakob, Nicole" userId="S::nicole.jakob@accenture.com::238a51c6-9b37-4520-b2a9-477a60137def" providerId="AD" clId="Web-{8FEF603D-761D-43A9-A0BC-1EC81A9C75F3}" dt="2021-06-23T07:14:48.533" v="81" actId="20577"/>
      <pc:docMkLst>
        <pc:docMk/>
      </pc:docMkLst>
      <pc:sldChg chg="modSp">
        <pc:chgData name="Jakob, Nicole" userId="S::nicole.jakob@accenture.com::238a51c6-9b37-4520-b2a9-477a60137def" providerId="AD" clId="Web-{8FEF603D-761D-43A9-A0BC-1EC81A9C75F3}" dt="2021-06-23T07:14:48.533" v="81" actId="20577"/>
        <pc:sldMkLst>
          <pc:docMk/>
          <pc:sldMk cId="1745993776" sldId="342"/>
        </pc:sldMkLst>
        <pc:spChg chg="mod">
          <ac:chgData name="Jakob, Nicole" userId="S::nicole.jakob@accenture.com::238a51c6-9b37-4520-b2a9-477a60137def" providerId="AD" clId="Web-{8FEF603D-761D-43A9-A0BC-1EC81A9C75F3}" dt="2021-06-23T07:14:48.533" v="81" actId="20577"/>
          <ac:spMkLst>
            <pc:docMk/>
            <pc:sldMk cId="1745993776" sldId="342"/>
            <ac:spMk id="2" creationId="{E0924BBA-2F34-43A8-A2B7-7E25C30ED6ED}"/>
          </ac:spMkLst>
        </pc:spChg>
        <pc:graphicFrameChg chg="mod modGraphic">
          <ac:chgData name="Jakob, Nicole" userId="S::nicole.jakob@accenture.com::238a51c6-9b37-4520-b2a9-477a60137def" providerId="AD" clId="Web-{8FEF603D-761D-43A9-A0BC-1EC81A9C75F3}" dt="2021-06-23T07:09:34.863" v="59"/>
          <ac:graphicFrameMkLst>
            <pc:docMk/>
            <pc:sldMk cId="1745993776" sldId="342"/>
            <ac:graphicFrameMk id="10" creationId="{75A15626-60F1-4AEC-A2C6-D4B5C1CACCC5}"/>
          </ac:graphicFrameMkLst>
        </pc:graphicFrameChg>
      </pc:sldChg>
      <pc:sldChg chg="addSp modSp">
        <pc:chgData name="Jakob, Nicole" userId="S::nicole.jakob@accenture.com::238a51c6-9b37-4520-b2a9-477a60137def" providerId="AD" clId="Web-{8FEF603D-761D-43A9-A0BC-1EC81A9C75F3}" dt="2021-06-23T07:14:17.313" v="77"/>
        <pc:sldMkLst>
          <pc:docMk/>
          <pc:sldMk cId="3660529100" sldId="356"/>
        </pc:sldMkLst>
        <pc:spChg chg="add mod">
          <ac:chgData name="Jakob, Nicole" userId="S::nicole.jakob@accenture.com::238a51c6-9b37-4520-b2a9-477a60137def" providerId="AD" clId="Web-{8FEF603D-761D-43A9-A0BC-1EC81A9C75F3}" dt="2021-06-23T07:08:13.047" v="13" actId="20577"/>
          <ac:spMkLst>
            <pc:docMk/>
            <pc:sldMk cId="3660529100" sldId="356"/>
            <ac:spMk id="3" creationId="{F5620520-27A1-48A7-9EE7-5FFDB159D162}"/>
          </ac:spMkLst>
        </pc:spChg>
        <pc:graphicFrameChg chg="mod modGraphic">
          <ac:chgData name="Jakob, Nicole" userId="S::nicole.jakob@accenture.com::238a51c6-9b37-4520-b2a9-477a60137def" providerId="AD" clId="Web-{8FEF603D-761D-43A9-A0BC-1EC81A9C75F3}" dt="2021-06-23T07:14:17.313" v="77"/>
          <ac:graphicFrameMkLst>
            <pc:docMk/>
            <pc:sldMk cId="3660529100" sldId="356"/>
            <ac:graphicFrameMk id="8" creationId="{DA714412-7592-4E53-A515-05EE06E8AE6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6/23/2021</a:t>
            </a:fld>
            <a:endParaRPr lang="en-US"/>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30188" indent="-112713" algn="l">
      <a:buFont typeface="Arial" panose="020B0604020202020204" pitchFamily="34" charset="0"/>
      <a:buChar char="•"/>
      <a:defRPr sz="1000">
        <a:latin typeface="+mn-lt"/>
      </a:defRPr>
    </a:lvl2pPr>
    <a:lvl3pPr marL="342900" indent="-112713" algn="l">
      <a:buFont typeface="Arial" panose="020B0604020202020204" pitchFamily="34" charset="0"/>
      <a:buChar char="•"/>
      <a:defRPr sz="900">
        <a:latin typeface="+mn-lt"/>
      </a:defRPr>
    </a:lvl3pPr>
    <a:lvl4pPr marL="460375" indent="-112713" algn="l">
      <a:buFont typeface="Arial" panose="020B0604020202020204" pitchFamily="34" charset="0"/>
      <a:buChar char="•"/>
      <a:defRPr sz="800">
        <a:latin typeface="+mn-lt"/>
      </a:defRPr>
    </a:lvl4pPr>
    <a:lvl5pPr marL="571500" indent="-112713" algn="l">
      <a:buFont typeface="Arial"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a:p>
        </p:txBody>
      </p:sp>
    </p:spTree>
    <p:extLst>
      <p:ext uri="{BB962C8B-B14F-4D97-AF65-F5344CB8AC3E}">
        <p14:creationId xmlns:p14="http://schemas.microsoft.com/office/powerpoint/2010/main" val="119980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914400"/>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cc_Tech_Logo_WH" descr="Accenture Technology wordmark in white">
            <a:extLst>
              <a:ext uri="{FF2B5EF4-FFF2-40B4-BE49-F238E27FC236}">
                <a16:creationId xmlns:a16="http://schemas.microsoft.com/office/drawing/2014/main" id="{4A752D4E-AD1E-42E9-8769-72ECE82D70C7}"/>
              </a:ext>
            </a:extLst>
          </p:cNvPr>
          <p:cNvSpPr>
            <a:spLocks noChangeAspect="1" noEditPoints="1"/>
          </p:cNvSpPr>
          <p:nvPr userDrawn="1"/>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8" userDrawn="1">
          <p15:clr>
            <a:srgbClr val="C35EA4"/>
          </p15:clr>
        </p15:guide>
        <p15:guide id="2" pos="3840" userDrawn="1">
          <p15:clr>
            <a:srgbClr val="C35EA4"/>
          </p15:clr>
        </p15:guide>
        <p15:guide id="3" orient="horz" pos="3880" userDrawn="1">
          <p15:clr>
            <a:srgbClr val="C35EA4"/>
          </p15:clr>
        </p15:guide>
        <p15:guide id="4" orient="horz" pos="2162"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hite3+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latin typeface="+mn-lt"/>
            </a:endParaRPr>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0" name="Acc_Tech_Logo_WH" descr="Accenture Technology wordmark in black">
            <a:extLst>
              <a:ext uri="{FF2B5EF4-FFF2-40B4-BE49-F238E27FC236}">
                <a16:creationId xmlns:a16="http://schemas.microsoft.com/office/drawing/2014/main" id="{1456A933-EDC7-4B59-AECB-B286941BC5F6}"/>
              </a:ext>
            </a:extLst>
          </p:cNvPr>
          <p:cNvSpPr>
            <a:spLocks noChangeAspect="1" noEditPoints="1"/>
          </p:cNvSpPr>
          <p:nvPr userDrawn="1"/>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484008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Palatino Linotype 24pt</a:t>
            </a:r>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a:t>
            </a:r>
            <a:r>
              <a:rPr lang="en-GB"/>
              <a:t>in Palatino Linotype 24pt</a:t>
            </a:r>
          </a:p>
          <a:p>
            <a:pPr lvl="0"/>
            <a:endParaRPr lang="en-US"/>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a:t>Place sub-headline here in Palatino Linotype 24pt, indent for other levels</a:t>
            </a:r>
            <a:endParaRPr lang="en-US"/>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1005840"/>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Acc_Tech_Logo_WH" descr="Accenture Technology wordmark in white">
            <a:extLst>
              <a:ext uri="{FF2B5EF4-FFF2-40B4-BE49-F238E27FC236}">
                <a16:creationId xmlns:a16="http://schemas.microsoft.com/office/drawing/2014/main" id="{35E7E520-C570-49C1-91E7-29EF8893719F}"/>
              </a:ext>
            </a:extLst>
          </p:cNvPr>
          <p:cNvSpPr>
            <a:spLocks noChangeAspect="1" noEditPoints="1"/>
          </p:cNvSpPr>
          <p:nvPr userDrawn="1"/>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80" userDrawn="1">
          <p15:clr>
            <a:srgbClr val="C35EA4"/>
          </p15:clr>
        </p15:guide>
        <p15:guide id="2" pos="3840" userDrawn="1">
          <p15:clr>
            <a:srgbClr val="C35EA4"/>
          </p15:clr>
        </p15:guide>
        <p15:guide id="3" orient="horz" pos="2160" userDrawn="1">
          <p15:clr>
            <a:srgbClr val="C35EA4"/>
          </p15:clr>
        </p15:guide>
        <p15:guide id="4" orient="horz" pos="947"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 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p>
        </p:txBody>
      </p:sp>
      <p:sp>
        <p:nvSpPr>
          <p:cNvPr id="5" name="Picture Placeholder 4">
            <a:extLst>
              <a:ext uri="{FF2B5EF4-FFF2-40B4-BE49-F238E27FC236}">
                <a16:creationId xmlns:a16="http://schemas.microsoft.com/office/drawing/2014/main" id="{636FB760-AEF8-46F8-B73E-B0A537402A7A}"/>
              </a:ext>
            </a:extLst>
          </p:cNvPr>
          <p:cNvSpPr>
            <a:spLocks noGrp="1"/>
          </p:cNvSpPr>
          <p:nvPr>
            <p:ph type="pic" sz="quarter" idx="28" hasCustomPrompt="1"/>
          </p:nvPr>
        </p:nvSpPr>
        <p:spPr>
          <a:xfrm>
            <a:off x="1141567" y="3619694"/>
            <a:ext cx="457200" cy="27432"/>
          </a:xfrm>
          <a:solidFill>
            <a:schemeClr val="accent1"/>
          </a:solidFill>
        </p:spPr>
        <p:txBody>
          <a:bodyPr/>
          <a:lstStyle>
            <a:lvl1pPr>
              <a:buNone/>
              <a:defRPr sz="300"/>
            </a:lvl1pPr>
          </a:lstStyle>
          <a:p>
            <a:r>
              <a:rPr lang="en-GB"/>
              <a:t> </a:t>
            </a:r>
            <a:endParaRPr lang="en-US"/>
          </a:p>
        </p:txBody>
      </p:sp>
      <p:sp>
        <p:nvSpPr>
          <p:cNvPr id="36" name="Picture Placeholder 4">
            <a:extLst>
              <a:ext uri="{FF2B5EF4-FFF2-40B4-BE49-F238E27FC236}">
                <a16:creationId xmlns:a16="http://schemas.microsoft.com/office/drawing/2014/main" id="{B9165B01-6544-4059-9AE2-42F4426A0387}"/>
              </a:ext>
            </a:extLst>
          </p:cNvPr>
          <p:cNvSpPr>
            <a:spLocks noGrp="1"/>
          </p:cNvSpPr>
          <p:nvPr>
            <p:ph type="pic" sz="quarter" idx="29" hasCustomPrompt="1"/>
          </p:nvPr>
        </p:nvSpPr>
        <p:spPr>
          <a:xfrm>
            <a:off x="3503587" y="361969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EB2E96CC-0F77-4F5D-A96C-5243BDB51C0E}"/>
              </a:ext>
            </a:extLst>
          </p:cNvPr>
          <p:cNvSpPr>
            <a:spLocks noGrp="1"/>
          </p:cNvSpPr>
          <p:nvPr>
            <p:ph type="pic" sz="quarter" idx="30" hasCustomPrompt="1"/>
          </p:nvPr>
        </p:nvSpPr>
        <p:spPr>
          <a:xfrm>
            <a:off x="5865607" y="361969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2D003B29-C8CB-4629-BF53-F5AEBE6FAE2A}"/>
              </a:ext>
            </a:extLst>
          </p:cNvPr>
          <p:cNvSpPr>
            <a:spLocks noGrp="1"/>
          </p:cNvSpPr>
          <p:nvPr>
            <p:ph type="pic" sz="quarter" idx="31" hasCustomPrompt="1"/>
          </p:nvPr>
        </p:nvSpPr>
        <p:spPr>
          <a:xfrm>
            <a:off x="8227627" y="361969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49BB6C55-F8C8-4B99-843F-9A6047B7A3E8}"/>
              </a:ext>
            </a:extLst>
          </p:cNvPr>
          <p:cNvSpPr>
            <a:spLocks noGrp="1"/>
          </p:cNvSpPr>
          <p:nvPr>
            <p:ph type="pic" sz="quarter" idx="32" hasCustomPrompt="1"/>
          </p:nvPr>
        </p:nvSpPr>
        <p:spPr>
          <a:xfrm>
            <a:off x="10570872" y="3619694"/>
            <a:ext cx="457200" cy="27432"/>
          </a:xfrm>
          <a:solidFill>
            <a:schemeClr val="accent1"/>
          </a:solidFill>
        </p:spPr>
        <p:txBody>
          <a:bodyPr/>
          <a:lstStyle>
            <a:lvl1pPr>
              <a:buNone/>
              <a:defRPr sz="300"/>
            </a:lvl1pPr>
          </a:lstStyle>
          <a:p>
            <a:r>
              <a:rPr lang="en-GB"/>
              <a:t> </a:t>
            </a:r>
            <a:endParaRPr lang="en-US"/>
          </a:p>
        </p:txBody>
      </p:sp>
      <p:sp>
        <p:nvSpPr>
          <p:cNvPr id="3" name="Slide Number Placeholder 2">
            <a:extLst>
              <a:ext uri="{FF2B5EF4-FFF2-40B4-BE49-F238E27FC236}">
                <a16:creationId xmlns:a16="http://schemas.microsoft.com/office/drawing/2014/main" id="{E2B047CF-EEDD-49CC-9871-80D6EF57FEB6}"/>
              </a:ext>
            </a:extLst>
          </p:cNvPr>
          <p:cNvSpPr>
            <a:spLocks noGrp="1"/>
          </p:cNvSpPr>
          <p:nvPr>
            <p:ph type="sldNum" sz="quarter" idx="3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160193321"/>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21pt</a:t>
            </a:r>
          </a:p>
          <a:p>
            <a:pPr lvl="1"/>
            <a:r>
              <a:rPr lang="en-US"/>
              <a:t>Role 16pt</a:t>
            </a:r>
          </a:p>
          <a:p>
            <a:pPr lvl="2"/>
            <a:r>
              <a:rPr lang="en-US"/>
              <a:t>Short bio 12pt</a:t>
            </a:r>
          </a:p>
          <a:p>
            <a:pPr lvl="3"/>
            <a:r>
              <a:rPr lang="en-US"/>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a:t>Place sub-headline here in Palatino Linotype 24pt, indent for other </a:t>
            </a:r>
            <a:r>
              <a:rPr lang="en-US"/>
              <a:t>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a:p>
        </p:txBody>
      </p:sp>
      <p:sp>
        <p:nvSpPr>
          <p:cNvPr id="9" name="GTS_Purple" descr="Accenture Greater Than symbol in purple">
            <a:extLst>
              <a:ext uri="{FF2B5EF4-FFF2-40B4-BE49-F238E27FC236}">
                <a16:creationId xmlns:a16="http://schemas.microsoft.com/office/drawing/2014/main" id="{33CFCB34-5135-4603-AA20-01F65F6EECE2}"/>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GB"/>
              <a:t>Place sub-headline here in Palatino Linotype 24pt, indent for other </a:t>
            </a:r>
            <a:r>
              <a:rPr lang="en-US"/>
              <a:t>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a:p>
        </p:txBody>
      </p:sp>
      <p:sp>
        <p:nvSpPr>
          <p:cNvPr id="9" name="GTS_Purple" descr="Accenture Greater Than symbol in white">
            <a:extLst>
              <a:ext uri="{FF2B5EF4-FFF2-40B4-BE49-F238E27FC236}">
                <a16:creationId xmlns:a16="http://schemas.microsoft.com/office/drawing/2014/main" id="{660C815E-E991-4329-99A1-CCB1CAA7B467}"/>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Arial"/>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Arial"/>
                <a:ea typeface="+mj-ea"/>
                <a:cs typeface="+mj-cs"/>
              </a:rPr>
              <a:t>P</a:t>
            </a:r>
            <a:r>
              <a:rPr kumimoji="0" lang="en-US" sz="3600" b="1" i="0" u="none" strike="noStrike" kern="1200" cap="none" spc="0" normalizeH="0" baseline="0" noProof="0">
                <a:ln>
                  <a:noFill/>
                </a:ln>
                <a:solidFill>
                  <a:srgbClr val="000000"/>
                </a:solidFill>
                <a:effectLst/>
                <a:uLnTx/>
                <a:uFillTx/>
                <a:latin typeface="Arial"/>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380999"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8" name="GTS_WH" descr="Accenture Greater Than symbol in white">
            <a:extLst>
              <a:ext uri="{FF2B5EF4-FFF2-40B4-BE49-F238E27FC236}">
                <a16:creationId xmlns:a16="http://schemas.microsoft.com/office/drawing/2014/main" id="{E96B644F-A9C2-401B-8562-DC3B10FB5CFA}"/>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cc_Tech_Logo_WH" descr="Accenture Technology wordmark in white">
            <a:extLst>
              <a:ext uri="{FF2B5EF4-FFF2-40B4-BE49-F238E27FC236}">
                <a16:creationId xmlns:a16="http://schemas.microsoft.com/office/drawing/2014/main" id="{DB1B6CA6-1055-4AB9-80F2-DFC2E57204DC}"/>
              </a:ext>
            </a:extLst>
          </p:cNvPr>
          <p:cNvSpPr>
            <a:spLocks noChangeAspect="1" noEditPoints="1"/>
          </p:cNvSpPr>
          <p:nvPr userDrawn="1"/>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US"/>
              <a:t>Place subtitle here in </a:t>
            </a:r>
            <a:r>
              <a:rPr lang="en-GB"/>
              <a:t>Palatino Linotype </a:t>
            </a:r>
            <a:r>
              <a:rPr lang="en-US"/>
              <a:t>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926898" y="381000"/>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1988F40D-4722-431A-B730-026D59467241}"/>
              </a:ext>
            </a:extLst>
          </p:cNvPr>
          <p:cNvSpPr>
            <a:spLocks noChangeAspect="1" noEditPoints="1"/>
          </p:cNvSpPr>
          <p:nvPr userDrawn="1"/>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latin typeface="+mn-lt"/>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cc_Tech_Logo_WH" descr="Accenture Technology wordmark in white">
            <a:extLst>
              <a:ext uri="{FF2B5EF4-FFF2-40B4-BE49-F238E27FC236}">
                <a16:creationId xmlns:a16="http://schemas.microsoft.com/office/drawing/2014/main" id="{B3019BDC-2218-472D-95B9-F8AF00A19084}"/>
              </a:ext>
            </a:extLst>
          </p:cNvPr>
          <p:cNvSpPr>
            <a:spLocks noChangeAspect="1" noEditPoints="1"/>
          </p:cNvSpPr>
          <p:nvPr userDrawn="1"/>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latin typeface="+mn-lt"/>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13" name="Logo_WH" descr="Accenture logo in white">
            <a:extLst>
              <a:ext uri="{FF2B5EF4-FFF2-40B4-BE49-F238E27FC236}">
                <a16:creationId xmlns:a16="http://schemas.microsoft.com/office/drawing/2014/main" id="{6E8422F7-B85B-4755-B6A1-FFEA87624FFE}"/>
              </a:ext>
            </a:extLst>
          </p:cNvPr>
          <p:cNvGrpSpPr>
            <a:grpSpLocks noChangeAspect="1"/>
          </p:cNvGrpSpPr>
          <p:nvPr userDrawn="1"/>
        </p:nvGrpSpPr>
        <p:grpSpPr bwMode="black">
          <a:xfrm>
            <a:off x="381000" y="381000"/>
            <a:ext cx="1883664" cy="496247"/>
            <a:chOff x="1561" y="187"/>
            <a:chExt cx="4536" cy="1195"/>
          </a:xfrm>
        </p:grpSpPr>
        <p:sp>
          <p:nvSpPr>
            <p:cNvPr id="17" name="Freeform 5">
              <a:extLst>
                <a:ext uri="{FF2B5EF4-FFF2-40B4-BE49-F238E27FC236}">
                  <a16:creationId xmlns:a16="http://schemas.microsoft.com/office/drawing/2014/main" id="{64597228-D9AB-44B8-B1CD-B17ABE7714EB}"/>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C5BFA133-9FE4-4FB4-968A-A369A9EF6AE0}"/>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8308EDD5-E701-4FE4-908A-1306BCB34B62}"/>
              </a:ext>
            </a:extLst>
          </p:cNvPr>
          <p:cNvSpPr>
            <a:spLocks noChangeAspect="1" noEditPoints="1"/>
          </p:cNvSpPr>
          <p:nvPr userDrawn="1"/>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188834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926898" y="381000"/>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black">
            <a:extLst>
              <a:ext uri="{FF2B5EF4-FFF2-40B4-BE49-F238E27FC236}">
                <a16:creationId xmlns:a16="http://schemas.microsoft.com/office/drawing/2014/main" id="{1990B0B6-D3AC-46CD-B95E-CF08E5F20C27}"/>
              </a:ext>
            </a:extLst>
          </p:cNvPr>
          <p:cNvSpPr>
            <a:spLocks noChangeAspect="1" noEditPoints="1"/>
          </p:cNvSpPr>
          <p:nvPr userDrawn="1"/>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White2+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latin typeface="+mn-lt"/>
            </a:endParaRPr>
          </a:p>
        </p:txBody>
      </p:sp>
      <p:grpSp>
        <p:nvGrpSpPr>
          <p:cNvPr id="12" name="Logo_BL" descr="Accenture logo in black and purple">
            <a:extLst>
              <a:ext uri="{FF2B5EF4-FFF2-40B4-BE49-F238E27FC236}">
                <a16:creationId xmlns:a16="http://schemas.microsoft.com/office/drawing/2014/main" id="{9F19D48A-46F6-4BAE-97F3-DFACD8E22BA1}"/>
              </a:ext>
            </a:extLst>
          </p:cNvPr>
          <p:cNvGrpSpPr>
            <a:grpSpLocks noChangeAspect="1"/>
          </p:cNvGrpSpPr>
          <p:nvPr userDrawn="1"/>
        </p:nvGrpSpPr>
        <p:grpSpPr bwMode="auto">
          <a:xfrm>
            <a:off x="382636" y="382725"/>
            <a:ext cx="1883664" cy="496357"/>
            <a:chOff x="2387" y="1701"/>
            <a:chExt cx="4535" cy="1195"/>
          </a:xfrm>
        </p:grpSpPr>
        <p:sp>
          <p:nvSpPr>
            <p:cNvPr id="14" name="Freeform 5">
              <a:extLst>
                <a:ext uri="{FF2B5EF4-FFF2-40B4-BE49-F238E27FC236}">
                  <a16:creationId xmlns:a16="http://schemas.microsoft.com/office/drawing/2014/main" id="{848F740B-2A73-4970-A31A-4A0E685E66A6}"/>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4A90C93-9B70-4203-9499-12D2A090A808}"/>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Acc_Tech_Logo_WH" descr="Accenture Technology wordmark in black">
            <a:extLst>
              <a:ext uri="{FF2B5EF4-FFF2-40B4-BE49-F238E27FC236}">
                <a16:creationId xmlns:a16="http://schemas.microsoft.com/office/drawing/2014/main" id="{92D407EF-C5AA-42B8-8071-5D66CF0453CA}"/>
              </a:ext>
            </a:extLst>
          </p:cNvPr>
          <p:cNvSpPr>
            <a:spLocks noChangeAspect="1" noEditPoints="1"/>
          </p:cNvSpPr>
          <p:nvPr userDrawn="1"/>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681" r:id="rId5"/>
    <p:sldLayoutId id="2147483750" r:id="rId6"/>
    <p:sldLayoutId id="2147483761" r:id="rId7"/>
    <p:sldLayoutId id="2147483649" r:id="rId8"/>
    <p:sldLayoutId id="2147483748" r:id="rId9"/>
    <p:sldLayoutId id="2147483762" r:id="rId10"/>
    <p:sldLayoutId id="2147483651" r:id="rId11"/>
    <p:sldLayoutId id="2147483721" r:id="rId12"/>
    <p:sldLayoutId id="2147483739" r:id="rId13"/>
    <p:sldLayoutId id="2147483737" r:id="rId14"/>
    <p:sldLayoutId id="2147483742" r:id="rId15"/>
    <p:sldLayoutId id="2147483724" r:id="rId16"/>
    <p:sldLayoutId id="2147483723" r:id="rId17"/>
    <p:sldLayoutId id="2147483725" r:id="rId18"/>
    <p:sldLayoutId id="2147483755" r:id="rId19"/>
    <p:sldLayoutId id="2147483757" r:id="rId20"/>
    <p:sldLayoutId id="2147483673" r:id="rId21"/>
    <p:sldLayoutId id="2147483653" r:id="rId22"/>
    <p:sldLayoutId id="2147483722" r:id="rId23"/>
    <p:sldLayoutId id="2147483693" r:id="rId24"/>
    <p:sldLayoutId id="2147483758" r:id="rId25"/>
    <p:sldLayoutId id="2147483701" r:id="rId26"/>
    <p:sldLayoutId id="2147483668" r:id="rId27"/>
    <p:sldLayoutId id="2147483707" r:id="rId28"/>
    <p:sldLayoutId id="2147483714" r:id="rId29"/>
    <p:sldLayoutId id="2147483657" r:id="rId30"/>
    <p:sldLayoutId id="2147483679" r:id="rId31"/>
    <p:sldLayoutId id="2147483661" r:id="rId32"/>
    <p:sldLayoutId id="2147483754" r:id="rId33"/>
    <p:sldLayoutId id="2147483678" r:id="rId34"/>
    <p:sldLayoutId id="2147483663" r:id="rId35"/>
    <p:sldLayoutId id="2147483667" r:id="rId36"/>
    <p:sldLayoutId id="2147483726" r:id="rId37"/>
    <p:sldLayoutId id="2147483688" r:id="rId38"/>
    <p:sldLayoutId id="2147483655" r:id="rId39"/>
    <p:sldLayoutId id="2147483745" r:id="rId40"/>
    <p:sldLayoutId id="2147483741" r:id="rId41"/>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6B08-90E5-4430-AC0B-AEDEBA859ED2}"/>
              </a:ext>
            </a:extLst>
          </p:cNvPr>
          <p:cNvSpPr>
            <a:spLocks noGrp="1"/>
          </p:cNvSpPr>
          <p:nvPr>
            <p:ph type="title"/>
          </p:nvPr>
        </p:nvSpPr>
        <p:spPr/>
        <p:txBody>
          <a:bodyPr/>
          <a:lstStyle/>
          <a:p>
            <a:r>
              <a:rPr lang="en-US"/>
              <a:t>Die </a:t>
            </a:r>
            <a:br>
              <a:rPr lang="en-US"/>
            </a:br>
            <a:r>
              <a:rPr lang="en-US" err="1"/>
              <a:t>Java.Util</a:t>
            </a:r>
            <a:r>
              <a:rPr lang="en-US"/>
              <a:t>.</a:t>
            </a:r>
            <a:br>
              <a:rPr lang="en-US"/>
            </a:br>
            <a:r>
              <a:rPr lang="en-US"/>
              <a:t>Scanner </a:t>
            </a:r>
            <a:r>
              <a:rPr lang="en-US" err="1"/>
              <a:t>Klasse</a:t>
            </a:r>
            <a:endParaRPr lang="en-US"/>
          </a:p>
        </p:txBody>
      </p:sp>
    </p:spTree>
    <p:extLst>
      <p:ext uri="{BB962C8B-B14F-4D97-AF65-F5344CB8AC3E}">
        <p14:creationId xmlns:p14="http://schemas.microsoft.com/office/powerpoint/2010/main" val="150510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descr="Agenda Subtitle">
            <a:extLst>
              <a:ext uri="{FF2B5EF4-FFF2-40B4-BE49-F238E27FC236}">
                <a16:creationId xmlns:a16="http://schemas.microsoft.com/office/drawing/2014/main" id="{0D56783D-2F75-40DC-AF61-234BA5EA06AC}"/>
              </a:ext>
            </a:extLst>
          </p:cNvPr>
          <p:cNvSpPr>
            <a:spLocks noGrp="1"/>
          </p:cNvSpPr>
          <p:nvPr>
            <p:ph type="body" sz="quarter" idx="14"/>
          </p:nvPr>
        </p:nvSpPr>
        <p:spPr>
          <a:xfrm>
            <a:off x="381001" y="2182000"/>
            <a:ext cx="3267012" cy="2699330"/>
          </a:xfrm>
        </p:spPr>
        <p:txBody>
          <a:bodyPr/>
          <a:lstStyle/>
          <a:p>
            <a:pPr defTabSz="914400">
              <a:lnSpc>
                <a:spcPct val="100000"/>
              </a:lnSpc>
              <a:spcAft>
                <a:spcPts val="0"/>
              </a:spcAft>
              <a:defRPr/>
            </a:pPr>
            <a:r>
              <a:rPr lang="de-DE"/>
              <a:t>Überblick über die Verwendung der Java.Util.Scanner Klasse</a:t>
            </a:r>
            <a:endParaRPr lang="en-GB"/>
          </a:p>
        </p:txBody>
      </p:sp>
      <p:sp>
        <p:nvSpPr>
          <p:cNvPr id="3" name="Title 2" descr="Agenda title">
            <a:extLst>
              <a:ext uri="{FF2B5EF4-FFF2-40B4-BE49-F238E27FC236}">
                <a16:creationId xmlns:a16="http://schemas.microsoft.com/office/drawing/2014/main" id="{651DC24B-AB70-4983-B766-42BF4110C6AA}"/>
              </a:ext>
            </a:extLst>
          </p:cNvPr>
          <p:cNvSpPr>
            <a:spLocks noGrp="1"/>
          </p:cNvSpPr>
          <p:nvPr>
            <p:ph type="title"/>
          </p:nvPr>
        </p:nvSpPr>
        <p:spPr>
          <a:xfrm>
            <a:off x="381002" y="1371601"/>
            <a:ext cx="3267011" cy="810399"/>
          </a:xfrm>
        </p:spPr>
        <p:txBody>
          <a:bodyPr/>
          <a:lstStyle/>
          <a:p>
            <a:r>
              <a:rPr lang="en-GB"/>
              <a:t>Agenda</a:t>
            </a:r>
            <a:endParaRPr lang="en-US"/>
          </a:p>
        </p:txBody>
      </p:sp>
      <p:sp>
        <p:nvSpPr>
          <p:cNvPr id="5" name="Text Placeholder 4" descr="Agenda Item 1">
            <a:extLst>
              <a:ext uri="{FF2B5EF4-FFF2-40B4-BE49-F238E27FC236}">
                <a16:creationId xmlns:a16="http://schemas.microsoft.com/office/drawing/2014/main" id="{CE422875-EDAA-48FF-A282-26952DB0C58F}"/>
              </a:ext>
            </a:extLst>
          </p:cNvPr>
          <p:cNvSpPr>
            <a:spLocks noGrp="1"/>
          </p:cNvSpPr>
          <p:nvPr>
            <p:ph type="body" sz="quarter" idx="16"/>
          </p:nvPr>
        </p:nvSpPr>
        <p:spPr>
          <a:xfrm>
            <a:off x="4966971" y="1371600"/>
            <a:ext cx="2953039" cy="485340"/>
          </a:xfrm>
        </p:spPr>
        <p:txBody>
          <a:bodyPr/>
          <a:lstStyle/>
          <a:p>
            <a:r>
              <a:rPr lang="en-GB" err="1"/>
              <a:t>Einordnung</a:t>
            </a:r>
            <a:endParaRPr lang="en-US"/>
          </a:p>
        </p:txBody>
      </p:sp>
      <p:sp>
        <p:nvSpPr>
          <p:cNvPr id="6" name="Text Placeholder 5" descr="Agenda Item 2">
            <a:extLst>
              <a:ext uri="{FF2B5EF4-FFF2-40B4-BE49-F238E27FC236}">
                <a16:creationId xmlns:a16="http://schemas.microsoft.com/office/drawing/2014/main" id="{75C65787-9125-4790-B3F2-CF1B59158F48}"/>
              </a:ext>
            </a:extLst>
          </p:cNvPr>
          <p:cNvSpPr>
            <a:spLocks noGrp="1"/>
          </p:cNvSpPr>
          <p:nvPr>
            <p:ph type="body" sz="quarter" idx="18"/>
          </p:nvPr>
        </p:nvSpPr>
        <p:spPr>
          <a:xfrm>
            <a:off x="4966971" y="1976478"/>
            <a:ext cx="2953039" cy="485340"/>
          </a:xfrm>
        </p:spPr>
        <p:txBody>
          <a:bodyPr/>
          <a:lstStyle/>
          <a:p>
            <a:r>
              <a:rPr lang="en-GB"/>
              <a:t>Constructor</a:t>
            </a:r>
            <a:endParaRPr lang="en-US"/>
          </a:p>
        </p:txBody>
      </p:sp>
      <p:sp>
        <p:nvSpPr>
          <p:cNvPr id="7" name="Text Placeholder 6" descr="Agenda Item 3">
            <a:extLst>
              <a:ext uri="{FF2B5EF4-FFF2-40B4-BE49-F238E27FC236}">
                <a16:creationId xmlns:a16="http://schemas.microsoft.com/office/drawing/2014/main" id="{91845080-64D9-4192-98A6-69D53C705628}"/>
              </a:ext>
            </a:extLst>
          </p:cNvPr>
          <p:cNvSpPr>
            <a:spLocks noGrp="1"/>
          </p:cNvSpPr>
          <p:nvPr>
            <p:ph type="body" sz="quarter" idx="20"/>
          </p:nvPr>
        </p:nvSpPr>
        <p:spPr>
          <a:xfrm>
            <a:off x="4966971" y="2581356"/>
            <a:ext cx="2953039" cy="485340"/>
          </a:xfrm>
        </p:spPr>
        <p:txBody>
          <a:bodyPr/>
          <a:lstStyle/>
          <a:p>
            <a:r>
              <a:rPr lang="en-GB" err="1">
                <a:ea typeface="+mn-lt"/>
                <a:cs typeface="+mn-lt"/>
              </a:rPr>
              <a:t>Methoden</a:t>
            </a:r>
            <a:r>
              <a:rPr lang="en-GB">
                <a:ea typeface="+mn-lt"/>
                <a:cs typeface="+mn-lt"/>
              </a:rPr>
              <a:t> </a:t>
            </a:r>
            <a:r>
              <a:rPr lang="en-GB" err="1">
                <a:ea typeface="+mn-lt"/>
                <a:cs typeface="+mn-lt"/>
              </a:rPr>
              <a:t>mit</a:t>
            </a:r>
            <a:r>
              <a:rPr lang="en-GB">
                <a:ea typeface="+mn-lt"/>
                <a:cs typeface="+mn-lt"/>
              </a:rPr>
              <a:t> </a:t>
            </a:r>
            <a:r>
              <a:rPr lang="en-GB" err="1">
                <a:ea typeface="+mn-lt"/>
                <a:cs typeface="+mn-lt"/>
              </a:rPr>
              <a:t>Beispielen</a:t>
            </a:r>
          </a:p>
        </p:txBody>
      </p:sp>
      <p:sp>
        <p:nvSpPr>
          <p:cNvPr id="13" name="Text Placeholder 12" descr="No. 1">
            <a:extLst>
              <a:ext uri="{FF2B5EF4-FFF2-40B4-BE49-F238E27FC236}">
                <a16:creationId xmlns:a16="http://schemas.microsoft.com/office/drawing/2014/main" id="{4EECF1EB-FE9A-4395-9803-48D1366F41A2}"/>
              </a:ext>
            </a:extLst>
          </p:cNvPr>
          <p:cNvSpPr>
            <a:spLocks noGrp="1"/>
          </p:cNvSpPr>
          <p:nvPr>
            <p:ph type="body" sz="quarter" idx="31"/>
          </p:nvPr>
        </p:nvSpPr>
        <p:spPr>
          <a:xfrm>
            <a:off x="4426242" y="1371600"/>
            <a:ext cx="405128" cy="485340"/>
          </a:xfrm>
        </p:spPr>
        <p:txBody>
          <a:bodyPr/>
          <a:lstStyle/>
          <a:p>
            <a:r>
              <a:rPr lang="en-GB"/>
              <a:t>##</a:t>
            </a:r>
            <a:endParaRPr lang="en-US"/>
          </a:p>
        </p:txBody>
      </p:sp>
      <p:sp>
        <p:nvSpPr>
          <p:cNvPr id="14" name="Text Placeholder 13" descr="No. 2">
            <a:extLst>
              <a:ext uri="{FF2B5EF4-FFF2-40B4-BE49-F238E27FC236}">
                <a16:creationId xmlns:a16="http://schemas.microsoft.com/office/drawing/2014/main" id="{325A2794-9D7F-4F8A-B659-3126A5AE36E3}"/>
              </a:ext>
            </a:extLst>
          </p:cNvPr>
          <p:cNvSpPr>
            <a:spLocks noGrp="1"/>
          </p:cNvSpPr>
          <p:nvPr>
            <p:ph type="body" sz="quarter" idx="32"/>
          </p:nvPr>
        </p:nvSpPr>
        <p:spPr>
          <a:xfrm>
            <a:off x="4426242" y="1976478"/>
            <a:ext cx="405128" cy="485340"/>
          </a:xfrm>
        </p:spPr>
        <p:txBody>
          <a:bodyPr/>
          <a:lstStyle/>
          <a:p>
            <a:pPr lvl="0"/>
            <a:r>
              <a:rPr lang="en-GB"/>
              <a:t>##</a:t>
            </a:r>
            <a:endParaRPr lang="en-US"/>
          </a:p>
        </p:txBody>
      </p:sp>
      <p:sp>
        <p:nvSpPr>
          <p:cNvPr id="15" name="Text Placeholder 14" descr="No. 3">
            <a:extLst>
              <a:ext uri="{FF2B5EF4-FFF2-40B4-BE49-F238E27FC236}">
                <a16:creationId xmlns:a16="http://schemas.microsoft.com/office/drawing/2014/main" id="{304C0A50-C2E5-47D6-A07E-8078A7EADE10}"/>
              </a:ext>
            </a:extLst>
          </p:cNvPr>
          <p:cNvSpPr>
            <a:spLocks noGrp="1"/>
          </p:cNvSpPr>
          <p:nvPr>
            <p:ph type="body" sz="quarter" idx="33"/>
          </p:nvPr>
        </p:nvSpPr>
        <p:spPr>
          <a:xfrm>
            <a:off x="4426242" y="2581356"/>
            <a:ext cx="405128" cy="485340"/>
          </a:xfrm>
        </p:spPr>
        <p:txBody>
          <a:bodyPr/>
          <a:lstStyle/>
          <a:p>
            <a:pPr lvl="0"/>
            <a:r>
              <a:rPr lang="en-GB"/>
              <a:t>##</a:t>
            </a:r>
            <a:endParaRPr lang="en-US"/>
          </a:p>
        </p:txBody>
      </p:sp>
      <p:sp>
        <p:nvSpPr>
          <p:cNvPr id="37" name="Footer Placeholder 36">
            <a:extLst>
              <a:ext uri="{FF2B5EF4-FFF2-40B4-BE49-F238E27FC236}">
                <a16:creationId xmlns:a16="http://schemas.microsoft.com/office/drawing/2014/main" id="{03741C61-192B-4BFE-AEFD-61F9F96359DB}"/>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p>
        </p:txBody>
      </p:sp>
      <p:sp>
        <p:nvSpPr>
          <p:cNvPr id="39" name="Slide Number Placeholder 38">
            <a:extLst>
              <a:ext uri="{FF2B5EF4-FFF2-40B4-BE49-F238E27FC236}">
                <a16:creationId xmlns:a16="http://schemas.microsoft.com/office/drawing/2014/main" id="{E3C58D7A-1144-40F3-A5A2-E2C8A20B9B2C}"/>
              </a:ext>
            </a:extLst>
          </p:cNvPr>
          <p:cNvSpPr>
            <a:spLocks noGrp="1"/>
          </p:cNvSpPr>
          <p:nvPr>
            <p:ph type="sldNum" sz="quarter" idx="57"/>
          </p:nvPr>
        </p:nvSpPr>
        <p:spPr/>
        <p:txBody>
          <a:bodyPr/>
          <a:lstStyle/>
          <a:p>
            <a:fld id="{1F90F471-3972-4120-B8B3-0237DE626C35}" type="slidenum">
              <a:rPr lang="en-US" smtClean="0"/>
              <a:pPr/>
              <a:t>2</a:t>
            </a:fld>
            <a:endParaRPr lang="en-US"/>
          </a:p>
        </p:txBody>
      </p:sp>
      <p:sp>
        <p:nvSpPr>
          <p:cNvPr id="11" name="Text Placeholder 6" descr="Agenda Item 3">
            <a:extLst>
              <a:ext uri="{FF2B5EF4-FFF2-40B4-BE49-F238E27FC236}">
                <a16:creationId xmlns:a16="http://schemas.microsoft.com/office/drawing/2014/main" id="{67DD1388-D787-49F0-A7F7-FC9D9252D69C}"/>
              </a:ext>
            </a:extLst>
          </p:cNvPr>
          <p:cNvSpPr txBox="1">
            <a:spLocks/>
          </p:cNvSpPr>
          <p:nvPr/>
        </p:nvSpPr>
        <p:spPr>
          <a:xfrm>
            <a:off x="4956085" y="3187327"/>
            <a:ext cx="2953039" cy="485340"/>
          </a:xfrm>
          <a:prstGeom prst="rect">
            <a:avLst/>
          </a:prstGeom>
        </p:spPr>
        <p:txBody>
          <a:bodyPr vert="horz" lIns="0" tIns="0" rIns="0" bIns="0" rtlCol="0" anchor="ctr">
            <a:noAutofit/>
          </a:bodyPr>
          <a:lstStyle>
            <a:lvl1pPr marL="228600" indent="-228600" algn="l" defTabSz="228600" rtl="0" eaLnBrk="1" latinLnBrk="0" hangingPunct="1">
              <a:lnSpc>
                <a:spcPct val="100000"/>
              </a:lnSpc>
              <a:spcBef>
                <a:spcPts val="0"/>
              </a:spcBef>
              <a:spcAft>
                <a:spcPts val="0"/>
              </a:spcAft>
              <a:buFont typeface="Arial" panose="020B0604020202020204" pitchFamily="34" charset="0"/>
              <a:buNone/>
              <a:defRPr sz="16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r>
              <a:rPr lang="en-GB" err="1"/>
              <a:t>Erklärung</a:t>
            </a:r>
            <a:r>
              <a:rPr lang="en-GB"/>
              <a:t> am </a:t>
            </a:r>
            <a:r>
              <a:rPr lang="en-GB" err="1"/>
              <a:t>Praxisbeispiel</a:t>
            </a:r>
            <a:endParaRPr lang="en-US"/>
          </a:p>
        </p:txBody>
      </p:sp>
      <p:sp>
        <p:nvSpPr>
          <p:cNvPr id="19" name="Text Placeholder 14" descr="No. 3">
            <a:extLst>
              <a:ext uri="{FF2B5EF4-FFF2-40B4-BE49-F238E27FC236}">
                <a16:creationId xmlns:a16="http://schemas.microsoft.com/office/drawing/2014/main" id="{28C10708-C880-4ABA-972D-E6F8388F8246}"/>
              </a:ext>
            </a:extLst>
          </p:cNvPr>
          <p:cNvSpPr txBox="1">
            <a:spLocks/>
          </p:cNvSpPr>
          <p:nvPr/>
        </p:nvSpPr>
        <p:spPr>
          <a:xfrm>
            <a:off x="4415356" y="3187327"/>
            <a:ext cx="405128" cy="485340"/>
          </a:xfrm>
          <a:prstGeom prst="rect">
            <a:avLst/>
          </a:prstGeom>
        </p:spPr>
        <p:txBody>
          <a:bodyPr vert="horz" lIns="0" tIns="0" rIns="0" bIns="0" rtlCol="0" anchor="ctr">
            <a:noAutofit/>
          </a:bodyP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kern="1200">
                <a:solidFill>
                  <a:schemeClr val="accent1"/>
                </a:solidFill>
                <a:latin typeface="+mj-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r>
              <a:rPr lang="en-GB"/>
              <a:t>##</a:t>
            </a:r>
            <a:endParaRPr lang="en-US"/>
          </a:p>
        </p:txBody>
      </p:sp>
    </p:spTree>
    <p:extLst>
      <p:ext uri="{BB962C8B-B14F-4D97-AF65-F5344CB8AC3E}">
        <p14:creationId xmlns:p14="http://schemas.microsoft.com/office/powerpoint/2010/main" val="167137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050A-F3DB-4B0A-8C3E-8F4D3EE9CC12}"/>
              </a:ext>
            </a:extLst>
          </p:cNvPr>
          <p:cNvSpPr>
            <a:spLocks noGrp="1"/>
          </p:cNvSpPr>
          <p:nvPr>
            <p:ph type="title"/>
          </p:nvPr>
        </p:nvSpPr>
        <p:spPr/>
        <p:txBody>
          <a:bodyPr/>
          <a:lstStyle/>
          <a:p>
            <a:r>
              <a:rPr lang="de-DE"/>
              <a:t>Die Klasse java.util.Scanner ist ein einfacher Textscanner</a:t>
            </a:r>
            <a:endParaRPr lang="en-US"/>
          </a:p>
        </p:txBody>
      </p:sp>
      <p:sp>
        <p:nvSpPr>
          <p:cNvPr id="3" name="Footer Placeholder 2">
            <a:extLst>
              <a:ext uri="{FF2B5EF4-FFF2-40B4-BE49-F238E27FC236}">
                <a16:creationId xmlns:a16="http://schemas.microsoft.com/office/drawing/2014/main" id="{C8350FE7-1EF3-4809-8B6B-17F80930B087}"/>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7619C805-7DB5-45F1-9481-6379697BEAF9}"/>
              </a:ext>
            </a:extLst>
          </p:cNvPr>
          <p:cNvSpPr>
            <a:spLocks noGrp="1"/>
          </p:cNvSpPr>
          <p:nvPr>
            <p:ph type="sldNum" sz="quarter" idx="11"/>
          </p:nvPr>
        </p:nvSpPr>
        <p:spPr/>
        <p:txBody>
          <a:bodyPr/>
          <a:lstStyle/>
          <a:p>
            <a:fld id="{1F90F471-3972-4120-B8B3-0237DE626C35}" type="slidenum">
              <a:rPr lang="en-US" smtClean="0"/>
              <a:pPr/>
              <a:t>3</a:t>
            </a:fld>
            <a:endParaRPr lang="en-US"/>
          </a:p>
        </p:txBody>
      </p:sp>
    </p:spTree>
    <p:extLst>
      <p:ext uri="{BB962C8B-B14F-4D97-AF65-F5344CB8AC3E}">
        <p14:creationId xmlns:p14="http://schemas.microsoft.com/office/powerpoint/2010/main" val="209315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GB" err="1"/>
              <a:t>Einordnung</a:t>
            </a:r>
            <a:endParaRPr lang="en-US"/>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half" idx="2"/>
          </p:nvPr>
        </p:nvSpPr>
        <p:spPr/>
        <p:txBody>
          <a:bodyPr/>
          <a:lstStyle/>
          <a:p>
            <a:pPr marL="0" indent="0">
              <a:buNone/>
            </a:pPr>
            <a:r>
              <a:rPr lang="en-US" b="1"/>
              <a:t>Package:</a:t>
            </a:r>
          </a:p>
          <a:p>
            <a:r>
              <a:rPr lang="en-US" err="1"/>
              <a:t>Java.util</a:t>
            </a:r>
            <a:r>
              <a:rPr lang="en-US"/>
              <a:t> </a:t>
            </a:r>
          </a:p>
          <a:p>
            <a:pPr lvl="1"/>
            <a:r>
              <a:rPr lang="en-US"/>
              <a:t>Collections Framework</a:t>
            </a:r>
          </a:p>
          <a:p>
            <a:pPr lvl="1"/>
            <a:r>
              <a:rPr lang="en-US"/>
              <a:t>Legacy collection Klassen</a:t>
            </a:r>
          </a:p>
          <a:p>
            <a:pPr lvl="1"/>
            <a:r>
              <a:rPr lang="en-US"/>
              <a:t>Event model</a:t>
            </a:r>
          </a:p>
          <a:p>
            <a:pPr lvl="1"/>
            <a:r>
              <a:rPr lang="en-US"/>
              <a:t>Datums- und </a:t>
            </a:r>
            <a:r>
              <a:rPr lang="en-US" err="1"/>
              <a:t>Zeitfunktionen</a:t>
            </a:r>
            <a:endParaRPr lang="en-US"/>
          </a:p>
          <a:p>
            <a:pPr lvl="1"/>
            <a:r>
              <a:rPr lang="en-US" err="1"/>
              <a:t>Internationalisierung</a:t>
            </a:r>
            <a:endParaRPr lang="en-US"/>
          </a:p>
          <a:p>
            <a:pPr lvl="1"/>
            <a:r>
              <a:rPr lang="en-US" err="1"/>
              <a:t>Verschiedene</a:t>
            </a:r>
            <a:r>
              <a:rPr lang="en-US"/>
              <a:t> </a:t>
            </a:r>
            <a:r>
              <a:rPr lang="en-US" err="1"/>
              <a:t>Hilfsklassen</a:t>
            </a:r>
            <a:r>
              <a:rPr lang="en-US"/>
              <a:t> (</a:t>
            </a:r>
            <a:r>
              <a:rPr lang="en-US" err="1"/>
              <a:t>z.B.</a:t>
            </a:r>
            <a:r>
              <a:rPr lang="en-US"/>
              <a:t> </a:t>
            </a:r>
            <a:r>
              <a:rPr lang="en-US" err="1"/>
              <a:t>Zufallszahlengenerator</a:t>
            </a:r>
            <a:r>
              <a:rPr lang="en-US"/>
              <a:t>)</a:t>
            </a:r>
          </a:p>
        </p:txBody>
      </p:sp>
      <p:sp>
        <p:nvSpPr>
          <p:cNvPr id="7" name="Content Placeholder 6">
            <a:extLst>
              <a:ext uri="{FF2B5EF4-FFF2-40B4-BE49-F238E27FC236}">
                <a16:creationId xmlns:a16="http://schemas.microsoft.com/office/drawing/2014/main" id="{398C53D5-FC23-4D89-8FD6-0E3006C8F82B}"/>
              </a:ext>
            </a:extLst>
          </p:cNvPr>
          <p:cNvSpPr>
            <a:spLocks noGrp="1"/>
          </p:cNvSpPr>
          <p:nvPr>
            <p:ph sz="half" idx="18"/>
          </p:nvPr>
        </p:nvSpPr>
        <p:spPr/>
        <p:txBody>
          <a:bodyPr/>
          <a:lstStyle/>
          <a:p>
            <a:pPr marL="0" indent="0">
              <a:buNone/>
            </a:pPr>
            <a:r>
              <a:rPr lang="de-DE" b="1"/>
              <a:t>Beispiele:</a:t>
            </a:r>
          </a:p>
          <a:p>
            <a:r>
              <a:rPr lang="de-DE"/>
              <a:t>Interfaces </a:t>
            </a:r>
          </a:p>
          <a:p>
            <a:pPr lvl="1"/>
            <a:r>
              <a:rPr lang="de-DE"/>
              <a:t>Collection&lt;E&gt;</a:t>
            </a:r>
          </a:p>
          <a:p>
            <a:pPr lvl="1"/>
            <a:r>
              <a:rPr lang="de-DE"/>
              <a:t>EventListener&lt;E&gt;</a:t>
            </a:r>
          </a:p>
          <a:p>
            <a:pPr lvl="1"/>
            <a:r>
              <a:rPr lang="de-DE"/>
              <a:t>List&lt;E&gt;</a:t>
            </a:r>
          </a:p>
          <a:p>
            <a:r>
              <a:rPr lang="de-DE"/>
              <a:t>Klassen</a:t>
            </a:r>
          </a:p>
          <a:p>
            <a:pPr lvl="1"/>
            <a:r>
              <a:rPr lang="de-DE"/>
              <a:t>ArrayList&lt;E&gt;</a:t>
            </a:r>
          </a:p>
          <a:p>
            <a:pPr lvl="1"/>
            <a:r>
              <a:rPr lang="de-DE"/>
              <a:t>Date </a:t>
            </a:r>
          </a:p>
          <a:p>
            <a:pPr lvl="1"/>
            <a:r>
              <a:rPr lang="de-DE"/>
              <a:t>Formatter</a:t>
            </a:r>
          </a:p>
          <a:p>
            <a:pPr lvl="1"/>
            <a:r>
              <a:rPr lang="de-DE" b="1"/>
              <a:t>Scanner</a:t>
            </a:r>
          </a:p>
          <a:p>
            <a:r>
              <a:rPr lang="de-DE"/>
              <a:t>Enum</a:t>
            </a:r>
          </a:p>
          <a:p>
            <a:pPr lvl="1"/>
            <a:r>
              <a:rPr lang="de-DE"/>
              <a:t>Formatter.BigDecimalLayoutForm</a:t>
            </a:r>
          </a:p>
          <a:p>
            <a:r>
              <a:rPr lang="de-DE"/>
              <a:t>Exception</a:t>
            </a:r>
          </a:p>
          <a:p>
            <a:pPr lvl="1"/>
            <a:r>
              <a:rPr lang="de-DE"/>
              <a:t>IllegalFormatException</a:t>
            </a:r>
          </a:p>
          <a:p>
            <a:r>
              <a:rPr lang="de-DE"/>
              <a:t>Error</a:t>
            </a:r>
          </a:p>
          <a:p>
            <a:pPr lvl="1"/>
            <a:endParaRPr lang="de-DE"/>
          </a:p>
          <a:p>
            <a:endParaRPr lang="de-DE"/>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20"/>
          </p:nvPr>
        </p:nvSpPr>
        <p:spPr/>
        <p:txBody>
          <a:bodyPr/>
          <a:lstStyle/>
          <a:p>
            <a:fld id="{1F90F471-3972-4120-B8B3-0237DE626C35}" type="slidenum">
              <a:rPr lang="en-US" smtClean="0"/>
              <a:pPr/>
              <a:t>4</a:t>
            </a:fld>
            <a:endParaRPr lang="en-US"/>
          </a:p>
        </p:txBody>
      </p:sp>
      <p:sp>
        <p:nvSpPr>
          <p:cNvPr id="8" name="Rectangle 7">
            <a:extLst>
              <a:ext uri="{FF2B5EF4-FFF2-40B4-BE49-F238E27FC236}">
                <a16:creationId xmlns:a16="http://schemas.microsoft.com/office/drawing/2014/main" id="{F6BCD9A3-18B3-4919-9F8D-3C3F402301B5}"/>
              </a:ext>
            </a:extLst>
          </p:cNvPr>
          <p:cNvSpPr/>
          <p:nvPr/>
        </p:nvSpPr>
        <p:spPr>
          <a:xfrm>
            <a:off x="6286500" y="4476584"/>
            <a:ext cx="4304637" cy="3896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DE" err="1"/>
          </a:p>
        </p:txBody>
      </p:sp>
    </p:spTree>
    <p:extLst>
      <p:ext uri="{BB962C8B-B14F-4D97-AF65-F5344CB8AC3E}">
        <p14:creationId xmlns:p14="http://schemas.microsoft.com/office/powerpoint/2010/main" val="109914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2178-0358-4F96-A9DC-83D2E3AA0E76}"/>
              </a:ext>
            </a:extLst>
          </p:cNvPr>
          <p:cNvSpPr>
            <a:spLocks noGrp="1"/>
          </p:cNvSpPr>
          <p:nvPr>
            <p:ph type="title"/>
          </p:nvPr>
        </p:nvSpPr>
        <p:spPr/>
        <p:txBody>
          <a:bodyPr/>
          <a:lstStyle/>
          <a:p>
            <a:r>
              <a:rPr lang="en-US"/>
              <a:t>Scanner Constructor - </a:t>
            </a:r>
            <a:r>
              <a:rPr lang="en-US" err="1"/>
              <a:t>Beispiele</a:t>
            </a:r>
          </a:p>
        </p:txBody>
      </p:sp>
      <p:sp>
        <p:nvSpPr>
          <p:cNvPr id="5" name="Footer Placeholder 4">
            <a:extLst>
              <a:ext uri="{FF2B5EF4-FFF2-40B4-BE49-F238E27FC236}">
                <a16:creationId xmlns:a16="http://schemas.microsoft.com/office/drawing/2014/main" id="{C40E4F7E-7FFC-49A3-8B1A-77C568CCD960}"/>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6E2DAB4B-A32D-4BE6-AF5C-2E18D1F63045}"/>
              </a:ext>
            </a:extLst>
          </p:cNvPr>
          <p:cNvSpPr>
            <a:spLocks noGrp="1"/>
          </p:cNvSpPr>
          <p:nvPr>
            <p:ph type="sldNum" sz="quarter" idx="12"/>
          </p:nvPr>
        </p:nvSpPr>
        <p:spPr/>
        <p:txBody>
          <a:bodyPr/>
          <a:lstStyle/>
          <a:p>
            <a:fld id="{1F90F471-3972-4120-B8B3-0237DE626C35}" type="slidenum">
              <a:rPr lang="en-US" smtClean="0"/>
              <a:pPr/>
              <a:t>5</a:t>
            </a:fld>
            <a:endParaRPr lang="en-US"/>
          </a:p>
        </p:txBody>
      </p:sp>
      <p:graphicFrame>
        <p:nvGraphicFramePr>
          <p:cNvPr id="8" name="Content Placeholder 9">
            <a:extLst>
              <a:ext uri="{FF2B5EF4-FFF2-40B4-BE49-F238E27FC236}">
                <a16:creationId xmlns:a16="http://schemas.microsoft.com/office/drawing/2014/main" id="{DA714412-7592-4E53-A515-05EE06E8AE69}"/>
              </a:ext>
            </a:extLst>
          </p:cNvPr>
          <p:cNvGraphicFramePr>
            <a:graphicFrameLocks/>
          </p:cNvGraphicFramePr>
          <p:nvPr>
            <p:extLst>
              <p:ext uri="{D42A27DB-BD31-4B8C-83A1-F6EECF244321}">
                <p14:modId xmlns:p14="http://schemas.microsoft.com/office/powerpoint/2010/main" val="12138059"/>
              </p:ext>
            </p:extLst>
          </p:nvPr>
        </p:nvGraphicFramePr>
        <p:xfrm>
          <a:off x="381000" y="2270762"/>
          <a:ext cx="10591800" cy="3292983"/>
        </p:xfrm>
        <a:graphic>
          <a:graphicData uri="http://schemas.openxmlformats.org/drawingml/2006/table">
            <a:tbl>
              <a:tblPr firstRow="1" bandRow="1">
                <a:tableStyleId>{A0BC3CC4-8867-4C89-9D3F-A6A6B9ED4035}</a:tableStyleId>
              </a:tblPr>
              <a:tblGrid>
                <a:gridCol w="5295900">
                  <a:extLst>
                    <a:ext uri="{9D8B030D-6E8A-4147-A177-3AD203B41FA5}">
                      <a16:colId xmlns:a16="http://schemas.microsoft.com/office/drawing/2014/main" val="1010184748"/>
                    </a:ext>
                  </a:extLst>
                </a:gridCol>
                <a:gridCol w="5295900">
                  <a:extLst>
                    <a:ext uri="{9D8B030D-6E8A-4147-A177-3AD203B41FA5}">
                      <a16:colId xmlns:a16="http://schemas.microsoft.com/office/drawing/2014/main" val="1133044064"/>
                    </a:ext>
                  </a:extLst>
                </a:gridCol>
              </a:tblGrid>
              <a:tr h="358250">
                <a:tc>
                  <a:txBody>
                    <a:bodyPr/>
                    <a:lstStyle/>
                    <a:p>
                      <a:pPr marL="0" marR="0">
                        <a:lnSpc>
                          <a:spcPct val="112000"/>
                        </a:lnSpc>
                        <a:spcBef>
                          <a:spcPts val="0"/>
                        </a:spcBef>
                        <a:spcAft>
                          <a:spcPts val="0"/>
                        </a:spcAft>
                      </a:pPr>
                      <a:r>
                        <a:rPr lang="en-US" sz="1600" dirty="0">
                          <a:effectLst/>
                        </a:rPr>
                        <a:t>Constructor</a:t>
                      </a:r>
                      <a:endParaRPr lang="en-US" sz="1600" dirty="0">
                        <a:solidFill>
                          <a:srgbClr val="FFFFFF"/>
                        </a:solidFill>
                        <a:effectLst/>
                        <a:latin typeface="Arial" panose="020B0503030202060203" pitchFamily="34" charset="0"/>
                        <a:ea typeface="Arial" panose="020B0503030202060203" pitchFamily="34" charset="0"/>
                        <a:cs typeface="Times New Roman" panose="02020603050405020304" pitchFamily="18" charset="0"/>
                      </a:endParaRPr>
                    </a:p>
                  </a:txBody>
                  <a:tcPr marL="73152" marR="73152" marT="73152" marB="73152" anchor="ctr"/>
                </a:tc>
                <a:tc>
                  <a:txBody>
                    <a:bodyPr/>
                    <a:lstStyle/>
                    <a:p>
                      <a:pPr marL="0" marR="0">
                        <a:lnSpc>
                          <a:spcPct val="112000"/>
                        </a:lnSpc>
                        <a:spcBef>
                          <a:spcPts val="0"/>
                        </a:spcBef>
                        <a:spcAft>
                          <a:spcPts val="0"/>
                        </a:spcAft>
                      </a:pPr>
                      <a:r>
                        <a:rPr lang="en-US" sz="1600" err="1">
                          <a:effectLst/>
                        </a:rPr>
                        <a:t>Beschreibung</a:t>
                      </a:r>
                      <a:endParaRPr lang="en-US" sz="1600">
                        <a:solidFill>
                          <a:srgbClr val="FFFFFF"/>
                        </a:solidFill>
                        <a:effectLst/>
                        <a:latin typeface="Arial" panose="020B0503030202060203" pitchFamily="34" charset="0"/>
                        <a:ea typeface="Arial" panose="020B0503030202060203" pitchFamily="34" charset="0"/>
                        <a:cs typeface="Times New Roman" panose="02020603050405020304" pitchFamily="18" charset="0"/>
                      </a:endParaRPr>
                    </a:p>
                  </a:txBody>
                  <a:tcPr marL="73152" marR="73152" marT="73152" marB="73152" anchor="ctr"/>
                </a:tc>
                <a:extLst>
                  <a:ext uri="{0D108BD9-81ED-4DB2-BD59-A6C34878D82A}">
                    <a16:rowId xmlns:a16="http://schemas.microsoft.com/office/drawing/2014/main" val="2495143676"/>
                  </a:ext>
                </a:extLst>
              </a:tr>
              <a:tr h="329741">
                <a:tc>
                  <a:txBody>
                    <a:bodyPr/>
                    <a:lstStyle/>
                    <a:p>
                      <a:pPr lvl="0">
                        <a:buNone/>
                      </a:pPr>
                      <a:r>
                        <a:rPr lang="de-DE" sz="1400" kern="1200" noProof="0" dirty="0">
                          <a:solidFill>
                            <a:schemeClr val="dk1"/>
                          </a:solidFill>
                          <a:effectLst/>
                          <a:latin typeface="+mn-lt"/>
                          <a:ea typeface="+mn-ea"/>
                          <a:cs typeface="+mn-cs"/>
                        </a:rPr>
                        <a:t>Scanner(File source)</a:t>
                      </a:r>
                      <a:endParaRPr lang="de-DE" sz="1400" kern="1200" dirty="0">
                        <a:solidFill>
                          <a:schemeClr val="dk1"/>
                        </a:solidFill>
                        <a:effectLst/>
                        <a:latin typeface="+mn-lt"/>
                        <a:ea typeface="+mn-ea"/>
                        <a:cs typeface="+mn-cs"/>
                      </a:endParaRPr>
                    </a:p>
                  </a:txBody>
                  <a:tcPr marL="152400" marR="152400" marT="76200" marB="76200" anchor="ctr"/>
                </a:tc>
                <a:tc>
                  <a:txBody>
                    <a:bodyPr/>
                    <a:lstStyle/>
                    <a:p>
                      <a:pPr lvl="0" algn="l">
                        <a:lnSpc>
                          <a:spcPct val="100000"/>
                        </a:lnSpc>
                        <a:spcBef>
                          <a:spcPts val="0"/>
                        </a:spcBef>
                        <a:spcAft>
                          <a:spcPts val="0"/>
                        </a:spcAft>
                        <a:buNone/>
                      </a:pPr>
                      <a:r>
                        <a:rPr lang="en-US" sz="1400" b="0" i="0" u="none" strike="noStrike" noProof="0" dirty="0" err="1">
                          <a:effectLst/>
                          <a:latin typeface="Arial"/>
                        </a:rPr>
                        <a:t>Erstellt</a:t>
                      </a:r>
                      <a:r>
                        <a:rPr lang="en-US" sz="1400" b="0" i="0" u="none" strike="noStrike" noProof="0" dirty="0">
                          <a:effectLst/>
                          <a:latin typeface="Arial"/>
                        </a:rPr>
                        <a:t> </a:t>
                      </a:r>
                      <a:r>
                        <a:rPr lang="en-US" sz="1400" b="0" i="0" u="none" strike="noStrike" noProof="0" dirty="0" err="1">
                          <a:effectLst/>
                          <a:latin typeface="Arial"/>
                        </a:rPr>
                        <a:t>einen</a:t>
                      </a:r>
                      <a:r>
                        <a:rPr lang="en-US" sz="1400" b="0" i="0" u="none" strike="noStrike" noProof="0" dirty="0">
                          <a:effectLst/>
                          <a:latin typeface="Arial"/>
                        </a:rPr>
                        <a:t> </a:t>
                      </a:r>
                      <a:r>
                        <a:rPr lang="en-US" sz="1400" b="0" i="0" u="none" strike="noStrike" noProof="0" dirty="0" err="1">
                          <a:effectLst/>
                          <a:latin typeface="Arial"/>
                        </a:rPr>
                        <a:t>neuen</a:t>
                      </a:r>
                      <a:r>
                        <a:rPr lang="en-US" sz="1400" b="0" i="0" u="none" strike="noStrike" noProof="0" dirty="0">
                          <a:effectLst/>
                          <a:latin typeface="Arial"/>
                        </a:rPr>
                        <a:t> Scanner, der </a:t>
                      </a:r>
                      <a:r>
                        <a:rPr lang="en-US" sz="1400" b="0" i="0" u="none" strike="noStrike" noProof="0" dirty="0" err="1">
                          <a:effectLst/>
                          <a:latin typeface="Arial"/>
                        </a:rPr>
                        <a:t>aus</a:t>
                      </a:r>
                      <a:r>
                        <a:rPr lang="en-US" sz="1400" b="0" i="0" u="none" strike="noStrike" noProof="0" dirty="0">
                          <a:effectLst/>
                          <a:latin typeface="Arial"/>
                        </a:rPr>
                        <a:t> der </a:t>
                      </a:r>
                      <a:r>
                        <a:rPr lang="en-US" sz="1400" b="0" i="0" u="none" strike="noStrike" noProof="0" dirty="0" err="1">
                          <a:effectLst/>
                          <a:latin typeface="Arial"/>
                        </a:rPr>
                        <a:t>angegebenen</a:t>
                      </a:r>
                      <a:r>
                        <a:rPr lang="en-US" sz="1400" b="0" i="0" u="none" strike="noStrike" noProof="0" dirty="0">
                          <a:effectLst/>
                          <a:latin typeface="Arial"/>
                        </a:rPr>
                        <a:t> </a:t>
                      </a:r>
                      <a:r>
                        <a:rPr lang="en-US" sz="1400" b="0" i="0" u="none" strike="noStrike" noProof="0" dirty="0" err="1">
                          <a:effectLst/>
                          <a:latin typeface="Arial"/>
                        </a:rPr>
                        <a:t>Datei</a:t>
                      </a:r>
                      <a:r>
                        <a:rPr lang="en-US" sz="1400" b="0" i="0" u="none" strike="noStrike" noProof="0" dirty="0">
                          <a:effectLst/>
                          <a:latin typeface="Arial"/>
                        </a:rPr>
                        <a:t> </a:t>
                      </a:r>
                      <a:r>
                        <a:rPr lang="en-US" sz="1400" b="0" i="0" u="none" strike="noStrike" noProof="0" dirty="0" err="1">
                          <a:effectLst/>
                          <a:latin typeface="Arial"/>
                        </a:rPr>
                        <a:t>Werte</a:t>
                      </a:r>
                      <a:r>
                        <a:rPr lang="en-US" sz="1400" b="0" i="0" u="none" strike="noStrike" noProof="0" dirty="0">
                          <a:effectLst/>
                          <a:latin typeface="Arial"/>
                        </a:rPr>
                        <a:t> </a:t>
                      </a:r>
                      <a:r>
                        <a:rPr lang="en-US" sz="1400" b="0" i="0" u="none" strike="noStrike" noProof="0" dirty="0" err="1">
                          <a:effectLst/>
                          <a:latin typeface="Arial"/>
                        </a:rPr>
                        <a:t>erzeugt</a:t>
                      </a:r>
                    </a:p>
                  </a:txBody>
                  <a:tcPr marL="152400" marR="152400" marT="76200" marB="76200" anchor="ctr"/>
                </a:tc>
                <a:extLst>
                  <a:ext uri="{0D108BD9-81ED-4DB2-BD59-A6C34878D82A}">
                    <a16:rowId xmlns:a16="http://schemas.microsoft.com/office/drawing/2014/main" val="3228340650"/>
                  </a:ext>
                </a:extLst>
              </a:tr>
              <a:tr h="329741">
                <a:tc>
                  <a:txBody>
                    <a:bodyPr/>
                    <a:lstStyle/>
                    <a:p>
                      <a:pPr lvl="0">
                        <a:buNone/>
                      </a:pPr>
                      <a:r>
                        <a:rPr lang="de-DE" dirty="0">
                          <a:effectLst/>
                        </a:rPr>
                        <a:t>Scanner(</a:t>
                      </a:r>
                      <a:r>
                        <a:rPr lang="de-DE" dirty="0" err="1">
                          <a:effectLst/>
                        </a:rPr>
                        <a:t>InputStream</a:t>
                      </a:r>
                      <a:r>
                        <a:rPr lang="de-DE" dirty="0">
                          <a:effectLst/>
                        </a:rPr>
                        <a:t> source)</a:t>
                      </a:r>
                    </a:p>
                  </a:txBody>
                  <a:tcPr marL="152400" marR="152400" marT="76200" marB="76200" anchor="ctr"/>
                </a:tc>
                <a:tc>
                  <a:txBody>
                    <a:bodyPr/>
                    <a:lstStyle/>
                    <a:p>
                      <a:pPr lvl="0">
                        <a:buNone/>
                      </a:pPr>
                      <a:r>
                        <a:rPr lang="en-US" sz="1400" b="0" i="0" u="none" strike="noStrike" noProof="0" dirty="0" err="1">
                          <a:effectLst/>
                          <a:latin typeface="Arial"/>
                        </a:rPr>
                        <a:t>Erstellt</a:t>
                      </a:r>
                      <a:r>
                        <a:rPr lang="en-US" sz="1400" b="0" i="0" u="none" strike="noStrike" noProof="0" dirty="0">
                          <a:effectLst/>
                          <a:latin typeface="Arial"/>
                        </a:rPr>
                        <a:t> </a:t>
                      </a:r>
                      <a:r>
                        <a:rPr lang="en-US" sz="1400" b="0" i="0" u="none" strike="noStrike" noProof="0" dirty="0" err="1">
                          <a:effectLst/>
                          <a:latin typeface="Arial"/>
                        </a:rPr>
                        <a:t>einen</a:t>
                      </a:r>
                      <a:r>
                        <a:rPr lang="en-US" sz="1400" b="0" i="0" u="none" strike="noStrike" noProof="0" dirty="0">
                          <a:effectLst/>
                          <a:latin typeface="Arial"/>
                        </a:rPr>
                        <a:t> </a:t>
                      </a:r>
                      <a:r>
                        <a:rPr lang="en-US" sz="1400" b="0" i="0" u="none" strike="noStrike" noProof="0" dirty="0" err="1">
                          <a:effectLst/>
                          <a:latin typeface="Arial"/>
                        </a:rPr>
                        <a:t>neuen</a:t>
                      </a:r>
                      <a:r>
                        <a:rPr lang="en-US" sz="1400" b="0" i="0" u="none" strike="noStrike" noProof="0" dirty="0">
                          <a:effectLst/>
                          <a:latin typeface="Arial"/>
                        </a:rPr>
                        <a:t> Scanner, der </a:t>
                      </a:r>
                      <a:r>
                        <a:rPr lang="en-US" sz="1400" b="0" i="0" u="none" strike="noStrike" noProof="0" dirty="0" err="1">
                          <a:effectLst/>
                          <a:latin typeface="Arial"/>
                        </a:rPr>
                        <a:t>aus</a:t>
                      </a:r>
                      <a:r>
                        <a:rPr lang="en-US" sz="1400" b="0" i="0" u="none" strike="noStrike" noProof="0" dirty="0">
                          <a:effectLst/>
                          <a:latin typeface="Arial"/>
                        </a:rPr>
                        <a:t> dem </a:t>
                      </a:r>
                      <a:r>
                        <a:rPr lang="en-US" sz="1400" b="0" i="0" u="none" strike="noStrike" noProof="0" dirty="0" err="1">
                          <a:effectLst/>
                          <a:latin typeface="Arial"/>
                        </a:rPr>
                        <a:t>angegebenen</a:t>
                      </a:r>
                      <a:r>
                        <a:rPr lang="en-US" sz="1400" b="0" i="0" u="none" strike="noStrike" noProof="0" dirty="0">
                          <a:effectLst/>
                          <a:latin typeface="Arial"/>
                        </a:rPr>
                        <a:t> </a:t>
                      </a:r>
                      <a:r>
                        <a:rPr lang="en-US" sz="1400" b="0" i="0" u="none" strike="noStrike" noProof="0" dirty="0" err="1">
                          <a:effectLst/>
                          <a:latin typeface="Arial"/>
                        </a:rPr>
                        <a:t>Eingabestrom</a:t>
                      </a:r>
                      <a:r>
                        <a:rPr lang="en-US" sz="1400" b="0" i="0" u="none" strike="noStrike" noProof="0" dirty="0">
                          <a:effectLst/>
                          <a:latin typeface="Arial"/>
                        </a:rPr>
                        <a:t> </a:t>
                      </a:r>
                      <a:r>
                        <a:rPr lang="en-US" sz="1400" b="0" i="0" u="none" strike="noStrike" noProof="0" dirty="0" err="1">
                          <a:effectLst/>
                          <a:latin typeface="Arial"/>
                        </a:rPr>
                        <a:t>Werte</a:t>
                      </a:r>
                      <a:r>
                        <a:rPr lang="en-US" sz="1400" b="0" i="0" u="none" strike="noStrike" noProof="0" dirty="0">
                          <a:effectLst/>
                          <a:latin typeface="Arial"/>
                        </a:rPr>
                        <a:t> </a:t>
                      </a:r>
                      <a:r>
                        <a:rPr lang="en-US" sz="1400" b="0" i="0" u="none" strike="noStrike" noProof="0" dirty="0" err="1">
                          <a:effectLst/>
                          <a:latin typeface="Arial"/>
                        </a:rPr>
                        <a:t>erzeugt</a:t>
                      </a:r>
                    </a:p>
                  </a:txBody>
                  <a:tcPr marL="152400" marR="152400" marT="76200" marB="76200" anchor="ctr"/>
                </a:tc>
                <a:extLst>
                  <a:ext uri="{0D108BD9-81ED-4DB2-BD59-A6C34878D82A}">
                    <a16:rowId xmlns:a16="http://schemas.microsoft.com/office/drawing/2014/main" val="103211522"/>
                  </a:ext>
                </a:extLst>
              </a:tr>
              <a:tr h="329741">
                <a:tc>
                  <a:txBody>
                    <a:bodyPr/>
                    <a:lstStyle/>
                    <a:p>
                      <a:r>
                        <a:rPr lang="de-DE" dirty="0">
                          <a:effectLst/>
                        </a:rPr>
                        <a:t>Scanner(Path source)</a:t>
                      </a:r>
                    </a:p>
                  </a:txBody>
                  <a:tcPr marL="152400" marR="152400" marT="76200" marB="76200" anchor="ctr"/>
                </a:tc>
                <a:tc>
                  <a:txBody>
                    <a:bodyPr/>
                    <a:lstStyle/>
                    <a:p>
                      <a:pPr lvl="0" algn="l">
                        <a:lnSpc>
                          <a:spcPct val="100000"/>
                        </a:lnSpc>
                        <a:spcBef>
                          <a:spcPts val="0"/>
                        </a:spcBef>
                        <a:spcAft>
                          <a:spcPts val="0"/>
                        </a:spcAft>
                        <a:buNone/>
                      </a:pPr>
                      <a:r>
                        <a:rPr lang="en-US" sz="1400" b="0" i="0" u="none" strike="noStrike" noProof="0" dirty="0" err="1">
                          <a:effectLst/>
                          <a:latin typeface="Arial"/>
                        </a:rPr>
                        <a:t>Erstellt</a:t>
                      </a:r>
                      <a:r>
                        <a:rPr lang="en-US" sz="1400" b="0" i="0" u="none" strike="noStrike" noProof="0" dirty="0">
                          <a:effectLst/>
                          <a:latin typeface="Arial"/>
                        </a:rPr>
                        <a:t> </a:t>
                      </a:r>
                      <a:r>
                        <a:rPr lang="en-US" sz="1400" b="0" i="0" u="none" strike="noStrike" noProof="0" dirty="0" err="1">
                          <a:effectLst/>
                          <a:latin typeface="Arial"/>
                        </a:rPr>
                        <a:t>einen</a:t>
                      </a:r>
                      <a:r>
                        <a:rPr lang="en-US" sz="1400" b="0" i="0" u="none" strike="noStrike" noProof="0" dirty="0">
                          <a:effectLst/>
                          <a:latin typeface="Arial"/>
                        </a:rPr>
                        <a:t> </a:t>
                      </a:r>
                      <a:r>
                        <a:rPr lang="en-US" sz="1400" b="0" i="0" u="none" strike="noStrike" noProof="0" dirty="0" err="1">
                          <a:effectLst/>
                          <a:latin typeface="Arial"/>
                        </a:rPr>
                        <a:t>neuen</a:t>
                      </a:r>
                      <a:r>
                        <a:rPr lang="en-US" sz="1400" b="0" i="0" u="none" strike="noStrike" noProof="0" dirty="0">
                          <a:effectLst/>
                          <a:latin typeface="Arial"/>
                        </a:rPr>
                        <a:t> Scanner, der </a:t>
                      </a:r>
                      <a:r>
                        <a:rPr lang="en-US" sz="1400" b="0" i="0" u="none" strike="noStrike" noProof="0" dirty="0" err="1">
                          <a:effectLst/>
                          <a:latin typeface="Arial"/>
                        </a:rPr>
                        <a:t>aus</a:t>
                      </a:r>
                      <a:r>
                        <a:rPr lang="en-US" sz="1400" b="0" i="0" u="none" strike="noStrike" noProof="0" dirty="0">
                          <a:effectLst/>
                          <a:latin typeface="Arial"/>
                        </a:rPr>
                        <a:t> der </a:t>
                      </a:r>
                      <a:r>
                        <a:rPr lang="en-US" sz="1400" b="0" i="0" u="none" strike="noStrike" noProof="0" dirty="0" err="1">
                          <a:effectLst/>
                          <a:latin typeface="Arial"/>
                        </a:rPr>
                        <a:t>angegebenen</a:t>
                      </a:r>
                      <a:r>
                        <a:rPr lang="en-US" sz="1400" b="0" i="0" u="none" strike="noStrike" noProof="0" dirty="0">
                          <a:effectLst/>
                          <a:latin typeface="Arial"/>
                        </a:rPr>
                        <a:t> </a:t>
                      </a:r>
                      <a:r>
                        <a:rPr lang="en-US" sz="1400" b="0" i="0" u="none" strike="noStrike" noProof="0" dirty="0" err="1">
                          <a:effectLst/>
                          <a:latin typeface="Arial"/>
                        </a:rPr>
                        <a:t>Datei</a:t>
                      </a:r>
                      <a:r>
                        <a:rPr lang="en-US" sz="1400" b="0" i="0" u="none" strike="noStrike" noProof="0" dirty="0">
                          <a:effectLst/>
                          <a:latin typeface="Arial"/>
                        </a:rPr>
                        <a:t> </a:t>
                      </a:r>
                      <a:r>
                        <a:rPr lang="en-US" sz="1400" b="0" i="0" u="none" strike="noStrike" noProof="0" dirty="0" err="1">
                          <a:effectLst/>
                          <a:latin typeface="Arial"/>
                        </a:rPr>
                        <a:t>Werte</a:t>
                      </a:r>
                      <a:r>
                        <a:rPr lang="en-US" sz="1400" b="0" i="0" u="none" strike="noStrike" noProof="0" dirty="0">
                          <a:effectLst/>
                          <a:latin typeface="Arial"/>
                        </a:rPr>
                        <a:t> </a:t>
                      </a:r>
                      <a:r>
                        <a:rPr lang="en-US" sz="1400" b="0" i="0" u="none" strike="noStrike" noProof="0" dirty="0" err="1">
                          <a:effectLst/>
                          <a:latin typeface="Arial"/>
                        </a:rPr>
                        <a:t>erzeugt</a:t>
                      </a:r>
                    </a:p>
                  </a:txBody>
                  <a:tcPr marL="152400" marR="152400" marT="76200" marB="76200" anchor="ctr"/>
                </a:tc>
                <a:extLst>
                  <a:ext uri="{0D108BD9-81ED-4DB2-BD59-A6C34878D82A}">
                    <a16:rowId xmlns:a16="http://schemas.microsoft.com/office/drawing/2014/main" val="141640908"/>
                  </a:ext>
                </a:extLst>
              </a:tr>
              <a:tr h="329741">
                <a:tc>
                  <a:txBody>
                    <a:bodyPr/>
                    <a:lstStyle/>
                    <a:p>
                      <a:pPr lvl="0">
                        <a:buNone/>
                      </a:pPr>
                      <a:r>
                        <a:rPr lang="de-DE" sz="1400" kern="1200" noProof="0" dirty="0">
                          <a:solidFill>
                            <a:schemeClr val="dk1"/>
                          </a:solidFill>
                          <a:effectLst/>
                          <a:latin typeface="+mn-lt"/>
                          <a:ea typeface="+mn-ea"/>
                          <a:cs typeface="+mn-cs"/>
                        </a:rPr>
                        <a:t>Scanner(</a:t>
                      </a:r>
                      <a:r>
                        <a:rPr lang="de-DE" sz="1400" kern="1200" noProof="0" dirty="0" err="1">
                          <a:solidFill>
                            <a:schemeClr val="dk1"/>
                          </a:solidFill>
                          <a:effectLst/>
                          <a:latin typeface="+mn-lt"/>
                          <a:ea typeface="+mn-ea"/>
                          <a:cs typeface="+mn-cs"/>
                        </a:rPr>
                        <a:t>Readable</a:t>
                      </a:r>
                      <a:r>
                        <a:rPr lang="de-DE" sz="1400" kern="1200" noProof="0" dirty="0">
                          <a:solidFill>
                            <a:schemeClr val="dk1"/>
                          </a:solidFill>
                          <a:effectLst/>
                          <a:latin typeface="+mn-lt"/>
                          <a:ea typeface="+mn-ea"/>
                          <a:cs typeface="+mn-cs"/>
                        </a:rPr>
                        <a:t> source)</a:t>
                      </a:r>
                      <a:endParaRPr lang="en-US" sz="1400" kern="1200" dirty="0">
                        <a:solidFill>
                          <a:schemeClr val="dk1"/>
                        </a:solidFill>
                        <a:effectLst/>
                        <a:latin typeface="+mn-lt"/>
                        <a:ea typeface="+mn-ea"/>
                        <a:cs typeface="+mn-cs"/>
                      </a:endParaRPr>
                    </a:p>
                  </a:txBody>
                  <a:tcPr marL="152400" marR="152400" marT="76200" marB="76200" anchor="ctr"/>
                </a:tc>
                <a:tc>
                  <a:txBody>
                    <a:bodyPr/>
                    <a:lstStyle/>
                    <a:p>
                      <a:pPr lvl="0">
                        <a:buNone/>
                      </a:pPr>
                      <a:r>
                        <a:rPr lang="en-US" sz="1400" b="0" i="0" u="none" strike="noStrike" noProof="0" dirty="0" err="1">
                          <a:effectLst/>
                          <a:latin typeface="Arial"/>
                        </a:rPr>
                        <a:t>Erstellt</a:t>
                      </a:r>
                      <a:r>
                        <a:rPr lang="en-US" sz="1400" b="0" i="0" u="none" strike="noStrike" noProof="0" dirty="0">
                          <a:effectLst/>
                          <a:latin typeface="Arial"/>
                        </a:rPr>
                        <a:t> </a:t>
                      </a:r>
                      <a:r>
                        <a:rPr lang="en-US" sz="1400" b="0" i="0" u="none" strike="noStrike" noProof="0" dirty="0" err="1">
                          <a:effectLst/>
                          <a:latin typeface="Arial"/>
                        </a:rPr>
                        <a:t>einen</a:t>
                      </a:r>
                      <a:r>
                        <a:rPr lang="en-US" sz="1400" b="0" i="0" u="none" strike="noStrike" noProof="0" dirty="0">
                          <a:effectLst/>
                          <a:latin typeface="Arial"/>
                        </a:rPr>
                        <a:t> </a:t>
                      </a:r>
                      <a:r>
                        <a:rPr lang="en-US" sz="1400" b="0" i="0" u="none" strike="noStrike" noProof="0" dirty="0" err="1">
                          <a:effectLst/>
                          <a:latin typeface="Arial"/>
                        </a:rPr>
                        <a:t>neuen</a:t>
                      </a:r>
                      <a:r>
                        <a:rPr lang="en-US" sz="1400" b="0" i="0" u="none" strike="noStrike" noProof="0" dirty="0">
                          <a:effectLst/>
                          <a:latin typeface="Arial"/>
                        </a:rPr>
                        <a:t> Scanner, der </a:t>
                      </a:r>
                      <a:r>
                        <a:rPr lang="en-US" sz="1400" b="0" i="0" u="none" strike="noStrike" noProof="0" dirty="0" err="1">
                          <a:effectLst/>
                          <a:latin typeface="Arial"/>
                        </a:rPr>
                        <a:t>aus</a:t>
                      </a:r>
                      <a:r>
                        <a:rPr lang="en-US" sz="1400" b="0" i="0" u="none" strike="noStrike" noProof="0" dirty="0">
                          <a:effectLst/>
                          <a:latin typeface="Arial"/>
                        </a:rPr>
                        <a:t> der </a:t>
                      </a:r>
                      <a:r>
                        <a:rPr lang="en-US" sz="1400" b="0" i="0" u="none" strike="noStrike" noProof="0" dirty="0" err="1">
                          <a:effectLst/>
                          <a:latin typeface="Arial"/>
                        </a:rPr>
                        <a:t>angegebenen</a:t>
                      </a:r>
                      <a:r>
                        <a:rPr lang="en-US" sz="1400" b="0" i="0" u="none" strike="noStrike" noProof="0" dirty="0">
                          <a:effectLst/>
                          <a:latin typeface="Arial"/>
                        </a:rPr>
                        <a:t> </a:t>
                      </a:r>
                      <a:r>
                        <a:rPr lang="en-US" sz="1400" b="0" i="0" u="none" strike="noStrike" noProof="0" dirty="0" err="1">
                          <a:effectLst/>
                          <a:latin typeface="Arial"/>
                        </a:rPr>
                        <a:t>QuelleWerte</a:t>
                      </a:r>
                      <a:r>
                        <a:rPr lang="en-US" sz="1400" b="0" i="0" u="none" strike="noStrike" noProof="0" dirty="0">
                          <a:effectLst/>
                          <a:latin typeface="Arial"/>
                        </a:rPr>
                        <a:t> </a:t>
                      </a:r>
                      <a:r>
                        <a:rPr lang="en-US" sz="1400" b="0" i="0" u="none" strike="noStrike" noProof="0" dirty="0" err="1">
                          <a:effectLst/>
                          <a:latin typeface="Arial"/>
                        </a:rPr>
                        <a:t>erzeugt</a:t>
                      </a:r>
                      <a:endParaRPr lang="en-US" dirty="0" err="1"/>
                    </a:p>
                  </a:txBody>
                  <a:tcPr marL="152400" marR="152400" marT="76200" marB="76200" anchor="ctr"/>
                </a:tc>
                <a:extLst>
                  <a:ext uri="{0D108BD9-81ED-4DB2-BD59-A6C34878D82A}">
                    <a16:rowId xmlns:a16="http://schemas.microsoft.com/office/drawing/2014/main" val="648153295"/>
                  </a:ext>
                </a:extLst>
              </a:tr>
              <a:tr h="329741">
                <a:tc>
                  <a:txBody>
                    <a:bodyPr/>
                    <a:lstStyle/>
                    <a:p>
                      <a:pPr lvl="0">
                        <a:buNone/>
                      </a:pPr>
                      <a:r>
                        <a:rPr lang="de-DE" sz="1400" kern="1200" noProof="0" dirty="0">
                          <a:solidFill>
                            <a:schemeClr val="dk1"/>
                          </a:solidFill>
                          <a:effectLst/>
                          <a:latin typeface="+mn-lt"/>
                          <a:ea typeface="+mn-ea"/>
                          <a:cs typeface="+mn-cs"/>
                        </a:rPr>
                        <a:t>Scanner(String source)</a:t>
                      </a:r>
                      <a:endParaRPr lang="en-US" sz="1400" kern="1200" dirty="0">
                        <a:solidFill>
                          <a:schemeClr val="dk1"/>
                        </a:solidFill>
                        <a:effectLst/>
                        <a:latin typeface="+mn-lt"/>
                        <a:ea typeface="+mn-ea"/>
                        <a:cs typeface="+mn-cs"/>
                      </a:endParaRPr>
                    </a:p>
                  </a:txBody>
                  <a:tcPr marL="152400" marR="152400" marT="76200" marB="76200" anchor="ctr"/>
                </a:tc>
                <a:tc>
                  <a:txBody>
                    <a:bodyPr/>
                    <a:lstStyle/>
                    <a:p>
                      <a:pPr lvl="0" algn="l">
                        <a:lnSpc>
                          <a:spcPct val="100000"/>
                        </a:lnSpc>
                        <a:spcBef>
                          <a:spcPts val="0"/>
                        </a:spcBef>
                        <a:spcAft>
                          <a:spcPts val="0"/>
                        </a:spcAft>
                        <a:buNone/>
                      </a:pPr>
                      <a:r>
                        <a:rPr lang="en-US" sz="1400" b="0" i="0" u="none" strike="noStrike" noProof="0" dirty="0" err="1">
                          <a:effectLst/>
                          <a:latin typeface="Arial"/>
                        </a:rPr>
                        <a:t>Erstellt</a:t>
                      </a:r>
                      <a:r>
                        <a:rPr lang="en-US" sz="1400" b="0" i="0" u="none" strike="noStrike" noProof="0" dirty="0">
                          <a:effectLst/>
                          <a:latin typeface="Arial"/>
                        </a:rPr>
                        <a:t> </a:t>
                      </a:r>
                      <a:r>
                        <a:rPr lang="en-US" sz="1400" b="0" i="0" u="none" strike="noStrike" noProof="0" dirty="0" err="1">
                          <a:effectLst/>
                          <a:latin typeface="Arial"/>
                        </a:rPr>
                        <a:t>einen</a:t>
                      </a:r>
                      <a:r>
                        <a:rPr lang="en-US" sz="1400" b="0" i="0" u="none" strike="noStrike" noProof="0" dirty="0">
                          <a:effectLst/>
                          <a:latin typeface="Arial"/>
                        </a:rPr>
                        <a:t> </a:t>
                      </a:r>
                      <a:r>
                        <a:rPr lang="en-US" sz="1400" b="0" i="0" u="none" strike="noStrike" noProof="0" dirty="0" err="1">
                          <a:effectLst/>
                          <a:latin typeface="Arial"/>
                        </a:rPr>
                        <a:t>neuen</a:t>
                      </a:r>
                      <a:r>
                        <a:rPr lang="en-US" sz="1400" b="0" i="0" u="none" strike="noStrike" noProof="0" dirty="0">
                          <a:effectLst/>
                          <a:latin typeface="Arial"/>
                        </a:rPr>
                        <a:t> Scanner, der </a:t>
                      </a:r>
                      <a:r>
                        <a:rPr lang="en-US" sz="1400" b="0" i="0" u="none" strike="noStrike" noProof="0" dirty="0" err="1">
                          <a:effectLst/>
                          <a:latin typeface="Arial"/>
                        </a:rPr>
                        <a:t>aus</a:t>
                      </a:r>
                      <a:r>
                        <a:rPr lang="en-US" sz="1400" b="0" i="0" u="none" strike="noStrike" noProof="0" dirty="0">
                          <a:effectLst/>
                          <a:latin typeface="Arial"/>
                        </a:rPr>
                        <a:t> dem </a:t>
                      </a:r>
                      <a:r>
                        <a:rPr lang="en-US" sz="1400" b="0" i="0" u="none" strike="noStrike" noProof="0" dirty="0" err="1">
                          <a:effectLst/>
                          <a:latin typeface="Arial"/>
                        </a:rPr>
                        <a:t>angegebenen</a:t>
                      </a:r>
                      <a:r>
                        <a:rPr lang="en-US" sz="1400" b="0" i="0" u="none" strike="noStrike" noProof="0" dirty="0">
                          <a:effectLst/>
                          <a:latin typeface="Arial"/>
                        </a:rPr>
                        <a:t> String </a:t>
                      </a:r>
                      <a:r>
                        <a:rPr lang="en-US" sz="1400" b="0" i="0" u="none" strike="noStrike" noProof="0" dirty="0" err="1">
                          <a:effectLst/>
                          <a:latin typeface="Arial"/>
                        </a:rPr>
                        <a:t>Werte</a:t>
                      </a:r>
                      <a:r>
                        <a:rPr lang="en-US" sz="1400" b="0" i="0" u="none" strike="noStrike" noProof="0" dirty="0">
                          <a:effectLst/>
                          <a:latin typeface="Arial"/>
                        </a:rPr>
                        <a:t> </a:t>
                      </a:r>
                      <a:r>
                        <a:rPr lang="en-US" sz="1400" b="0" i="0" u="none" strike="noStrike" noProof="0" dirty="0" err="1">
                          <a:effectLst/>
                          <a:latin typeface="Arial"/>
                        </a:rPr>
                        <a:t>erzeugt</a:t>
                      </a:r>
                    </a:p>
                  </a:txBody>
                  <a:tcPr marL="152400" marR="152400" marT="76200" marB="76200" anchor="ctr"/>
                </a:tc>
                <a:extLst>
                  <a:ext uri="{0D108BD9-81ED-4DB2-BD59-A6C34878D82A}">
                    <a16:rowId xmlns:a16="http://schemas.microsoft.com/office/drawing/2014/main" val="1099031290"/>
                  </a:ext>
                </a:extLst>
              </a:tr>
            </a:tbl>
          </a:graphicData>
        </a:graphic>
      </p:graphicFrame>
      <p:sp>
        <p:nvSpPr>
          <p:cNvPr id="3" name="TextBox 2">
            <a:extLst>
              <a:ext uri="{FF2B5EF4-FFF2-40B4-BE49-F238E27FC236}">
                <a16:creationId xmlns:a16="http://schemas.microsoft.com/office/drawing/2014/main" id="{F5620520-27A1-48A7-9EE7-5FFDB159D162}"/>
              </a:ext>
            </a:extLst>
          </p:cNvPr>
          <p:cNvSpPr txBox="1"/>
          <p:nvPr/>
        </p:nvSpPr>
        <p:spPr>
          <a:xfrm>
            <a:off x="381000" y="1073426"/>
            <a:ext cx="10591800" cy="990600"/>
          </a:xfrm>
          <a:prstGeom prst="rect">
            <a:avLst/>
          </a:prstGeom>
          <a:noFill/>
        </p:spPr>
        <p:txBody>
          <a:bodyPr wrap="square" lIns="0" tIns="0" rIns="0" bIns="0" rtlCol="0" anchor="t">
            <a:noAutofit/>
          </a:bodyPr>
          <a:lstStyle/>
          <a:p>
            <a:pPr defTabSz="228600">
              <a:spcAft>
                <a:spcPts val="1200"/>
              </a:spcAft>
            </a:pPr>
            <a:r>
              <a:rPr lang="de-DE" dirty="0"/>
              <a:t>Ein Scanner </a:t>
            </a:r>
            <a:r>
              <a:rPr lang="de-DE" dirty="0">
                <a:ea typeface="+mn-lt"/>
                <a:cs typeface="+mn-lt"/>
              </a:rPr>
              <a:t>kann Text von jedem Objekt lesen, das das Interface </a:t>
            </a:r>
            <a:r>
              <a:rPr lang="de-DE" dirty="0" err="1">
                <a:ea typeface="+mn-lt"/>
                <a:cs typeface="+mn-lt"/>
              </a:rPr>
              <a:t>Readable</a:t>
            </a:r>
            <a:r>
              <a:rPr lang="de-DE" dirty="0">
                <a:ea typeface="+mn-lt"/>
                <a:cs typeface="+mn-lt"/>
              </a:rPr>
              <a:t> implementiert.</a:t>
            </a:r>
            <a:endParaRPr lang="de-DE" noProof="0" dirty="0">
              <a:ea typeface="+mn-lt"/>
              <a:cs typeface="+mn-lt"/>
            </a:endParaRPr>
          </a:p>
        </p:txBody>
      </p:sp>
    </p:spTree>
    <p:extLst>
      <p:ext uri="{BB962C8B-B14F-4D97-AF65-F5344CB8AC3E}">
        <p14:creationId xmlns:p14="http://schemas.microsoft.com/office/powerpoint/2010/main" val="366052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BBA-2F34-43A8-A2B7-7E25C30ED6ED}"/>
              </a:ext>
            </a:extLst>
          </p:cNvPr>
          <p:cNvSpPr>
            <a:spLocks noGrp="1"/>
          </p:cNvSpPr>
          <p:nvPr>
            <p:ph type="title"/>
          </p:nvPr>
        </p:nvSpPr>
        <p:spPr>
          <a:xfrm>
            <a:off x="381000" y="381000"/>
            <a:ext cx="11430000" cy="990600"/>
          </a:xfrm>
        </p:spPr>
        <p:txBody>
          <a:bodyPr/>
          <a:lstStyle/>
          <a:p>
            <a:r>
              <a:rPr lang="en-US" dirty="0"/>
              <a:t>Scanner </a:t>
            </a:r>
            <a:r>
              <a:rPr lang="en-US" dirty="0" err="1"/>
              <a:t>Methoden</a:t>
            </a:r>
            <a:r>
              <a:rPr lang="en-US" dirty="0"/>
              <a:t> - </a:t>
            </a:r>
            <a:r>
              <a:rPr lang="en-US" dirty="0" err="1"/>
              <a:t>Beispiele</a:t>
            </a:r>
          </a:p>
        </p:txBody>
      </p:sp>
      <p:graphicFrame>
        <p:nvGraphicFramePr>
          <p:cNvPr id="10" name="Content Placeholder 9">
            <a:extLst>
              <a:ext uri="{FF2B5EF4-FFF2-40B4-BE49-F238E27FC236}">
                <a16:creationId xmlns:a16="http://schemas.microsoft.com/office/drawing/2014/main" id="{75A15626-60F1-4AEC-A2C6-D4B5C1CACCC5}"/>
              </a:ext>
            </a:extLst>
          </p:cNvPr>
          <p:cNvGraphicFramePr>
            <a:graphicFrameLocks noGrp="1"/>
          </p:cNvGraphicFramePr>
          <p:nvPr>
            <p:ph sz="quarter" idx="10"/>
            <p:extLst>
              <p:ext uri="{D42A27DB-BD31-4B8C-83A1-F6EECF244321}">
                <p14:modId xmlns:p14="http://schemas.microsoft.com/office/powerpoint/2010/main" val="2394878919"/>
              </p:ext>
            </p:extLst>
          </p:nvPr>
        </p:nvGraphicFramePr>
        <p:xfrm>
          <a:off x="381000" y="2270762"/>
          <a:ext cx="10591800" cy="3750183"/>
        </p:xfrm>
        <a:graphic>
          <a:graphicData uri="http://schemas.openxmlformats.org/drawingml/2006/table">
            <a:tbl>
              <a:tblPr firstRow="1" bandRow="1">
                <a:tableStyleId>{A0BC3CC4-8867-4C89-9D3F-A6A6B9ED4035}</a:tableStyleId>
              </a:tblPr>
              <a:tblGrid>
                <a:gridCol w="5295900">
                  <a:extLst>
                    <a:ext uri="{9D8B030D-6E8A-4147-A177-3AD203B41FA5}">
                      <a16:colId xmlns:a16="http://schemas.microsoft.com/office/drawing/2014/main" val="1010184748"/>
                    </a:ext>
                  </a:extLst>
                </a:gridCol>
                <a:gridCol w="5295900">
                  <a:extLst>
                    <a:ext uri="{9D8B030D-6E8A-4147-A177-3AD203B41FA5}">
                      <a16:colId xmlns:a16="http://schemas.microsoft.com/office/drawing/2014/main" val="1133044064"/>
                    </a:ext>
                  </a:extLst>
                </a:gridCol>
              </a:tblGrid>
              <a:tr h="358250">
                <a:tc>
                  <a:txBody>
                    <a:bodyPr/>
                    <a:lstStyle/>
                    <a:p>
                      <a:pPr marL="0" marR="0">
                        <a:lnSpc>
                          <a:spcPct val="112000"/>
                        </a:lnSpc>
                        <a:spcBef>
                          <a:spcPts val="0"/>
                        </a:spcBef>
                        <a:spcAft>
                          <a:spcPts val="0"/>
                        </a:spcAft>
                      </a:pPr>
                      <a:r>
                        <a:rPr lang="en-US" sz="1600" dirty="0">
                          <a:effectLst/>
                        </a:rPr>
                        <a:t>Methode</a:t>
                      </a:r>
                      <a:endParaRPr lang="en-US" sz="1600" dirty="0">
                        <a:solidFill>
                          <a:srgbClr val="FFFFFF"/>
                        </a:solidFill>
                        <a:effectLst/>
                        <a:latin typeface="Arial" panose="020B0503030202060203" pitchFamily="34" charset="0"/>
                        <a:ea typeface="Arial" panose="020B0503030202060203" pitchFamily="34" charset="0"/>
                        <a:cs typeface="Times New Roman" panose="02020603050405020304" pitchFamily="18" charset="0"/>
                      </a:endParaRPr>
                    </a:p>
                  </a:txBody>
                  <a:tcPr marL="73152" marR="73152" marT="73152" marB="73152" anchor="ctr"/>
                </a:tc>
                <a:tc>
                  <a:txBody>
                    <a:bodyPr/>
                    <a:lstStyle/>
                    <a:p>
                      <a:pPr marL="0" marR="0">
                        <a:lnSpc>
                          <a:spcPct val="112000"/>
                        </a:lnSpc>
                        <a:spcBef>
                          <a:spcPts val="0"/>
                        </a:spcBef>
                        <a:spcAft>
                          <a:spcPts val="0"/>
                        </a:spcAft>
                      </a:pPr>
                      <a:r>
                        <a:rPr lang="en-US" sz="1600" err="1">
                          <a:effectLst/>
                        </a:rPr>
                        <a:t>Beschreibung</a:t>
                      </a:r>
                      <a:endParaRPr lang="en-US" sz="1600">
                        <a:solidFill>
                          <a:srgbClr val="FFFFFF"/>
                        </a:solidFill>
                        <a:effectLst/>
                        <a:latin typeface="Arial" panose="020B0503030202060203" pitchFamily="34" charset="0"/>
                        <a:ea typeface="Arial" panose="020B0503030202060203" pitchFamily="34" charset="0"/>
                        <a:cs typeface="Times New Roman" panose="02020603050405020304" pitchFamily="18" charset="0"/>
                      </a:endParaRPr>
                    </a:p>
                  </a:txBody>
                  <a:tcPr marL="73152" marR="73152" marT="73152" marB="73152" anchor="ctr"/>
                </a:tc>
                <a:extLst>
                  <a:ext uri="{0D108BD9-81ED-4DB2-BD59-A6C34878D82A}">
                    <a16:rowId xmlns:a16="http://schemas.microsoft.com/office/drawing/2014/main" val="2495143676"/>
                  </a:ext>
                </a:extLst>
              </a:tr>
              <a:tr h="329741">
                <a:tc>
                  <a:txBody>
                    <a:bodyPr/>
                    <a:lstStyle/>
                    <a:p>
                      <a:r>
                        <a:rPr lang="de-DE" dirty="0" err="1">
                          <a:effectLst/>
                        </a:rPr>
                        <a:t>nextInt</a:t>
                      </a:r>
                      <a:r>
                        <a:rPr lang="de-DE" dirty="0">
                          <a:effectLst/>
                        </a:rPr>
                        <a:t>()</a:t>
                      </a:r>
                    </a:p>
                  </a:txBody>
                  <a:tcPr marL="152400" marR="152400" marT="76200" marB="76200" anchor="ctr"/>
                </a:tc>
                <a:tc>
                  <a:txBody>
                    <a:bodyPr/>
                    <a:lstStyle/>
                    <a:p>
                      <a:r>
                        <a:rPr lang="en-US" dirty="0">
                          <a:effectLst/>
                        </a:rPr>
                        <a:t>Liest </a:t>
                      </a:r>
                      <a:r>
                        <a:rPr lang="en-US" dirty="0" err="1">
                          <a:effectLst/>
                        </a:rPr>
                        <a:t>ein</a:t>
                      </a:r>
                      <a:r>
                        <a:rPr lang="en-US" dirty="0">
                          <a:effectLst/>
                        </a:rPr>
                        <a:t> int-Wert </a:t>
                      </a:r>
                      <a:r>
                        <a:rPr lang="en-US" dirty="0" err="1">
                          <a:effectLst/>
                        </a:rPr>
                        <a:t>vom</a:t>
                      </a:r>
                      <a:r>
                        <a:rPr lang="en-US" dirty="0">
                          <a:effectLst/>
                        </a:rPr>
                        <a:t> </a:t>
                      </a:r>
                      <a:r>
                        <a:rPr lang="en-US" dirty="0" err="1">
                          <a:effectLst/>
                        </a:rPr>
                        <a:t>Benutzer</a:t>
                      </a:r>
                      <a:endParaRPr lang="en-US" dirty="0">
                        <a:effectLst/>
                      </a:endParaRPr>
                    </a:p>
                  </a:txBody>
                  <a:tcPr marL="152400" marR="152400" marT="76200" marB="76200" anchor="ctr"/>
                </a:tc>
                <a:extLst>
                  <a:ext uri="{0D108BD9-81ED-4DB2-BD59-A6C34878D82A}">
                    <a16:rowId xmlns:a16="http://schemas.microsoft.com/office/drawing/2014/main" val="3228340650"/>
                  </a:ext>
                </a:extLst>
              </a:tr>
              <a:tr h="329741">
                <a:tc>
                  <a:txBody>
                    <a:bodyPr/>
                    <a:lstStyle/>
                    <a:p>
                      <a:r>
                        <a:rPr lang="de-DE" dirty="0" err="1">
                          <a:effectLst/>
                        </a:rPr>
                        <a:t>nextFloat</a:t>
                      </a:r>
                      <a:r>
                        <a:rPr lang="de-DE" dirty="0">
                          <a:effectLst/>
                        </a:rPr>
                        <a:t>()</a:t>
                      </a:r>
                    </a:p>
                  </a:txBody>
                  <a:tcPr marL="152400" marR="152400" marT="76200" marB="76200" anchor="ctr"/>
                </a:tc>
                <a:tc>
                  <a:txBody>
                    <a:bodyPr/>
                    <a:lstStyle/>
                    <a:p>
                      <a:r>
                        <a:rPr lang="en-US" dirty="0">
                          <a:effectLst/>
                        </a:rPr>
                        <a:t>Liest </a:t>
                      </a:r>
                      <a:r>
                        <a:rPr lang="en-US" dirty="0" err="1">
                          <a:effectLst/>
                        </a:rPr>
                        <a:t>ein</a:t>
                      </a:r>
                      <a:r>
                        <a:rPr lang="en-US" dirty="0">
                          <a:effectLst/>
                        </a:rPr>
                        <a:t> float-Wert </a:t>
                      </a:r>
                      <a:r>
                        <a:rPr lang="en-US" dirty="0" err="1">
                          <a:effectLst/>
                        </a:rPr>
                        <a:t>vom</a:t>
                      </a:r>
                      <a:r>
                        <a:rPr lang="en-US" dirty="0">
                          <a:effectLst/>
                        </a:rPr>
                        <a:t> </a:t>
                      </a:r>
                      <a:r>
                        <a:rPr lang="en-US" dirty="0" err="1">
                          <a:effectLst/>
                        </a:rPr>
                        <a:t>Benutzer</a:t>
                      </a:r>
                      <a:endParaRPr lang="en-US" dirty="0">
                        <a:effectLst/>
                      </a:endParaRPr>
                    </a:p>
                  </a:txBody>
                  <a:tcPr marL="152400" marR="152400" marT="76200" marB="76200" anchor="ctr"/>
                </a:tc>
                <a:extLst>
                  <a:ext uri="{0D108BD9-81ED-4DB2-BD59-A6C34878D82A}">
                    <a16:rowId xmlns:a16="http://schemas.microsoft.com/office/drawing/2014/main" val="103211522"/>
                  </a:ext>
                </a:extLst>
              </a:tr>
              <a:tr h="329741">
                <a:tc>
                  <a:txBody>
                    <a:bodyPr/>
                    <a:lstStyle/>
                    <a:p>
                      <a:r>
                        <a:rPr lang="de-DE" dirty="0" err="1">
                          <a:effectLst/>
                        </a:rPr>
                        <a:t>nextBoolean</a:t>
                      </a:r>
                      <a:r>
                        <a:rPr lang="de-DE" dirty="0">
                          <a:effectLst/>
                        </a:rPr>
                        <a:t>()</a:t>
                      </a:r>
                    </a:p>
                  </a:txBody>
                  <a:tcPr marL="152400" marR="152400" marT="76200" marB="76200" anchor="ctr"/>
                </a:tc>
                <a:tc>
                  <a:txBody>
                    <a:bodyPr/>
                    <a:lstStyle/>
                    <a:p>
                      <a:r>
                        <a:rPr lang="en-US" dirty="0">
                          <a:effectLst/>
                        </a:rPr>
                        <a:t>Liest </a:t>
                      </a:r>
                      <a:r>
                        <a:rPr lang="en-US" dirty="0" err="1">
                          <a:effectLst/>
                        </a:rPr>
                        <a:t>ein</a:t>
                      </a:r>
                      <a:r>
                        <a:rPr lang="en-US" dirty="0">
                          <a:effectLst/>
                        </a:rPr>
                        <a:t> </a:t>
                      </a:r>
                      <a:r>
                        <a:rPr lang="en-US" dirty="0" err="1">
                          <a:effectLst/>
                        </a:rPr>
                        <a:t>boolean</a:t>
                      </a:r>
                      <a:r>
                        <a:rPr lang="en-US" dirty="0">
                          <a:effectLst/>
                        </a:rPr>
                        <a:t>-Wert </a:t>
                      </a:r>
                      <a:r>
                        <a:rPr lang="en-US" dirty="0" err="1">
                          <a:effectLst/>
                        </a:rPr>
                        <a:t>vom</a:t>
                      </a:r>
                      <a:r>
                        <a:rPr lang="en-US" dirty="0">
                          <a:effectLst/>
                        </a:rPr>
                        <a:t> </a:t>
                      </a:r>
                      <a:r>
                        <a:rPr lang="en-US" dirty="0" err="1">
                          <a:effectLst/>
                        </a:rPr>
                        <a:t>Benutzer</a:t>
                      </a:r>
                      <a:endParaRPr lang="en-US" dirty="0">
                        <a:effectLst/>
                      </a:endParaRPr>
                    </a:p>
                  </a:txBody>
                  <a:tcPr marL="152400" marR="152400" marT="76200" marB="76200" anchor="ctr"/>
                </a:tc>
                <a:extLst>
                  <a:ext uri="{0D108BD9-81ED-4DB2-BD59-A6C34878D82A}">
                    <a16:rowId xmlns:a16="http://schemas.microsoft.com/office/drawing/2014/main" val="141640908"/>
                  </a:ext>
                </a:extLst>
              </a:tr>
              <a:tr h="329741">
                <a:tc>
                  <a:txBody>
                    <a:bodyPr/>
                    <a:lstStyle/>
                    <a:p>
                      <a:r>
                        <a:rPr lang="de-DE" dirty="0" err="1">
                          <a:effectLst/>
                        </a:rPr>
                        <a:t>nextLine</a:t>
                      </a:r>
                      <a:r>
                        <a:rPr lang="de-DE" dirty="0">
                          <a:effectLst/>
                        </a:rPr>
                        <a:t>()</a:t>
                      </a:r>
                    </a:p>
                  </a:txBody>
                  <a:tcPr marL="152400" marR="152400" marT="76200" marB="76200" anchor="ctr"/>
                </a:tc>
                <a:tc>
                  <a:txBody>
                    <a:bodyPr/>
                    <a:lstStyle/>
                    <a:p>
                      <a:r>
                        <a:rPr lang="en-US" dirty="0">
                          <a:effectLst/>
                        </a:rPr>
                        <a:t>Liest </a:t>
                      </a:r>
                      <a:r>
                        <a:rPr lang="en-US" dirty="0" err="1">
                          <a:effectLst/>
                        </a:rPr>
                        <a:t>eine</a:t>
                      </a:r>
                      <a:r>
                        <a:rPr lang="en-US" dirty="0">
                          <a:effectLst/>
                        </a:rPr>
                        <a:t> </a:t>
                      </a:r>
                      <a:r>
                        <a:rPr lang="en-US" dirty="0" err="1">
                          <a:effectLst/>
                        </a:rPr>
                        <a:t>Textzeile</a:t>
                      </a:r>
                      <a:r>
                        <a:rPr lang="en-US" dirty="0">
                          <a:effectLst/>
                        </a:rPr>
                        <a:t> </a:t>
                      </a:r>
                      <a:r>
                        <a:rPr lang="en-US" dirty="0" err="1">
                          <a:effectLst/>
                        </a:rPr>
                        <a:t>vom</a:t>
                      </a:r>
                      <a:r>
                        <a:rPr lang="en-US" dirty="0">
                          <a:effectLst/>
                        </a:rPr>
                        <a:t> </a:t>
                      </a:r>
                      <a:r>
                        <a:rPr lang="en-US" dirty="0" err="1">
                          <a:effectLst/>
                        </a:rPr>
                        <a:t>Benutzer</a:t>
                      </a:r>
                      <a:endParaRPr lang="en-US" dirty="0">
                        <a:effectLst/>
                      </a:endParaRPr>
                    </a:p>
                  </a:txBody>
                  <a:tcPr marL="152400" marR="152400" marT="76200" marB="76200" anchor="ctr"/>
                </a:tc>
                <a:extLst>
                  <a:ext uri="{0D108BD9-81ED-4DB2-BD59-A6C34878D82A}">
                    <a16:rowId xmlns:a16="http://schemas.microsoft.com/office/drawing/2014/main" val="648153295"/>
                  </a:ext>
                </a:extLst>
              </a:tr>
              <a:tr h="329741">
                <a:tc>
                  <a:txBody>
                    <a:bodyPr/>
                    <a:lstStyle/>
                    <a:p>
                      <a:r>
                        <a:rPr lang="de-DE" dirty="0" err="1">
                          <a:effectLst/>
                        </a:rPr>
                        <a:t>next</a:t>
                      </a:r>
                      <a:r>
                        <a:rPr lang="de-DE" dirty="0">
                          <a:effectLst/>
                        </a:rPr>
                        <a:t>()</a:t>
                      </a:r>
                    </a:p>
                  </a:txBody>
                  <a:tcPr marL="152400" marR="152400" marT="76200" marB="76200" anchor="ctr"/>
                </a:tc>
                <a:tc>
                  <a:txBody>
                    <a:bodyPr/>
                    <a:lstStyle/>
                    <a:p>
                      <a:r>
                        <a:rPr lang="en-US" dirty="0">
                          <a:effectLst/>
                        </a:rPr>
                        <a:t>Liest </a:t>
                      </a:r>
                      <a:r>
                        <a:rPr lang="en-US" dirty="0" err="1">
                          <a:effectLst/>
                        </a:rPr>
                        <a:t>ein</a:t>
                      </a:r>
                      <a:r>
                        <a:rPr lang="en-US" dirty="0">
                          <a:effectLst/>
                        </a:rPr>
                        <a:t> Wort </a:t>
                      </a:r>
                      <a:r>
                        <a:rPr lang="en-US" dirty="0" err="1">
                          <a:effectLst/>
                        </a:rPr>
                        <a:t>vom</a:t>
                      </a:r>
                      <a:r>
                        <a:rPr lang="en-US" dirty="0">
                          <a:effectLst/>
                        </a:rPr>
                        <a:t> </a:t>
                      </a:r>
                      <a:r>
                        <a:rPr lang="en-US" dirty="0" err="1">
                          <a:effectLst/>
                        </a:rPr>
                        <a:t>Benutzer</a:t>
                      </a:r>
                      <a:endParaRPr lang="en-US" dirty="0">
                        <a:effectLst/>
                      </a:endParaRPr>
                    </a:p>
                  </a:txBody>
                  <a:tcPr marL="152400" marR="152400" marT="76200" marB="76200" anchor="ctr"/>
                </a:tc>
                <a:extLst>
                  <a:ext uri="{0D108BD9-81ED-4DB2-BD59-A6C34878D82A}">
                    <a16:rowId xmlns:a16="http://schemas.microsoft.com/office/drawing/2014/main" val="1099031290"/>
                  </a:ext>
                </a:extLst>
              </a:tr>
              <a:tr h="522089">
                <a:tc>
                  <a:txBody>
                    <a:bodyPr/>
                    <a:lstStyle/>
                    <a:p>
                      <a:r>
                        <a:rPr lang="de-DE" dirty="0" err="1">
                          <a:effectLst/>
                        </a:rPr>
                        <a:t>hasNext</a:t>
                      </a:r>
                      <a:r>
                        <a:rPr lang="de-DE" dirty="0">
                          <a:effectLst/>
                        </a:rPr>
                        <a:t>()</a:t>
                      </a:r>
                    </a:p>
                  </a:txBody>
                  <a:tcPr marL="152400" marR="152400" marT="76200" marB="76200" anchor="ctr"/>
                </a:tc>
                <a:tc>
                  <a:txBody>
                    <a:bodyPr/>
                    <a:lstStyle/>
                    <a:p>
                      <a:r>
                        <a:rPr lang="de-DE" dirty="0">
                          <a:effectLst/>
                        </a:rPr>
                        <a:t>Gibt </a:t>
                      </a:r>
                      <a:r>
                        <a:rPr lang="de-DE" dirty="0" err="1">
                          <a:effectLst/>
                        </a:rPr>
                        <a:t>true</a:t>
                      </a:r>
                      <a:r>
                        <a:rPr lang="de-DE" dirty="0">
                          <a:effectLst/>
                        </a:rPr>
                        <a:t> zurück, wenn der Scanner einen weiteren Token in seiner Eingabe hat</a:t>
                      </a:r>
                      <a:endParaRPr lang="en-US" dirty="0">
                        <a:effectLst/>
                      </a:endParaRPr>
                    </a:p>
                  </a:txBody>
                  <a:tcPr marL="152400" marR="152400" marT="76200" marB="76200" anchor="ctr"/>
                </a:tc>
                <a:extLst>
                  <a:ext uri="{0D108BD9-81ED-4DB2-BD59-A6C34878D82A}">
                    <a16:rowId xmlns:a16="http://schemas.microsoft.com/office/drawing/2014/main" val="2356580779"/>
                  </a:ext>
                </a:extLst>
              </a:tr>
              <a:tr h="329741">
                <a:tc>
                  <a:txBody>
                    <a:bodyPr/>
                    <a:lstStyle/>
                    <a:p>
                      <a:r>
                        <a:rPr lang="de-DE" dirty="0" err="1">
                          <a:effectLst/>
                        </a:rPr>
                        <a:t>reset</a:t>
                      </a:r>
                      <a:r>
                        <a:rPr lang="de-DE" dirty="0">
                          <a:effectLst/>
                        </a:rPr>
                        <a:t>()</a:t>
                      </a:r>
                    </a:p>
                  </a:txBody>
                  <a:tcPr marL="152400" marR="152400" marT="76200" marB="76200" anchor="ctr"/>
                </a:tc>
                <a:tc>
                  <a:txBody>
                    <a:bodyPr/>
                    <a:lstStyle/>
                    <a:p>
                      <a:r>
                        <a:rPr lang="en-US" dirty="0" err="1">
                          <a:effectLst/>
                        </a:rPr>
                        <a:t>Setzt</a:t>
                      </a:r>
                      <a:r>
                        <a:rPr lang="en-US" dirty="0">
                          <a:effectLst/>
                        </a:rPr>
                        <a:t> den Scanner </a:t>
                      </a:r>
                      <a:r>
                        <a:rPr lang="en-US" dirty="0" err="1">
                          <a:effectLst/>
                        </a:rPr>
                        <a:t>zurück</a:t>
                      </a:r>
                      <a:endParaRPr lang="en-US" dirty="0">
                        <a:effectLst/>
                      </a:endParaRPr>
                    </a:p>
                  </a:txBody>
                  <a:tcPr marL="152400" marR="152400" marT="76200" marB="76200" anchor="ctr"/>
                </a:tc>
                <a:extLst>
                  <a:ext uri="{0D108BD9-81ED-4DB2-BD59-A6C34878D82A}">
                    <a16:rowId xmlns:a16="http://schemas.microsoft.com/office/drawing/2014/main" val="1288296696"/>
                  </a:ext>
                </a:extLst>
              </a:tr>
              <a:tr h="329741">
                <a:tc>
                  <a:txBody>
                    <a:bodyPr/>
                    <a:lstStyle/>
                    <a:p>
                      <a:r>
                        <a:rPr lang="de-DE" dirty="0" err="1">
                          <a:effectLst/>
                        </a:rPr>
                        <a:t>close</a:t>
                      </a:r>
                      <a:r>
                        <a:rPr lang="de-DE" dirty="0">
                          <a:effectLst/>
                        </a:rPr>
                        <a:t>()</a:t>
                      </a:r>
                    </a:p>
                  </a:txBody>
                  <a:tcPr marL="152400" marR="152400" marT="76200" marB="76200" anchor="ctr"/>
                </a:tc>
                <a:tc>
                  <a:txBody>
                    <a:bodyPr/>
                    <a:lstStyle/>
                    <a:p>
                      <a:r>
                        <a:rPr lang="en-US" dirty="0" err="1">
                          <a:effectLst/>
                        </a:rPr>
                        <a:t>Schließt</a:t>
                      </a:r>
                      <a:r>
                        <a:rPr lang="en-US" dirty="0">
                          <a:effectLst/>
                        </a:rPr>
                        <a:t> den Scanner,</a:t>
                      </a:r>
                      <a:r>
                        <a:rPr lang="en-US" sz="1400" b="0" i="0" u="none" strike="noStrike" noProof="0" dirty="0">
                          <a:effectLst/>
                          <a:latin typeface="Arial"/>
                        </a:rPr>
                        <a:t> </a:t>
                      </a:r>
                      <a:r>
                        <a:rPr lang="en-US" sz="1400" b="0" i="0" u="none" strike="noStrike" noProof="0" dirty="0" err="1">
                          <a:effectLst/>
                          <a:latin typeface="Arial"/>
                        </a:rPr>
                        <a:t>schließt</a:t>
                      </a:r>
                      <a:r>
                        <a:rPr lang="en-US" sz="1400" b="0" i="0" u="none" strike="noStrike" noProof="0" dirty="0">
                          <a:effectLst/>
                          <a:latin typeface="Arial"/>
                        </a:rPr>
                        <a:t> die </a:t>
                      </a:r>
                      <a:r>
                        <a:rPr lang="en-US" sz="1400" b="0" i="0" u="none" strike="noStrike" noProof="0" dirty="0" err="1">
                          <a:effectLst/>
                          <a:latin typeface="Arial"/>
                        </a:rPr>
                        <a:t>Eingangsquelle</a:t>
                      </a:r>
                      <a:r>
                        <a:rPr lang="en-US" sz="1400" b="0" i="0" u="none" strike="noStrike" noProof="0" dirty="0">
                          <a:effectLst/>
                          <a:latin typeface="Arial"/>
                        </a:rPr>
                        <a:t>, </a:t>
                      </a:r>
                      <a:r>
                        <a:rPr lang="en-US" sz="1400" b="0" i="0" u="none" strike="noStrike" noProof="0" dirty="0" err="1">
                          <a:effectLst/>
                          <a:latin typeface="Arial"/>
                        </a:rPr>
                        <a:t>wenn</a:t>
                      </a:r>
                      <a:r>
                        <a:rPr lang="en-US" sz="1400" b="0" i="0" u="none" strike="noStrike" noProof="0" dirty="0">
                          <a:effectLst/>
                          <a:latin typeface="Arial"/>
                        </a:rPr>
                        <a:t> </a:t>
                      </a:r>
                      <a:r>
                        <a:rPr lang="en-US" sz="1400" b="0" i="0" u="none" strike="noStrike" noProof="0" dirty="0" err="1">
                          <a:effectLst/>
                          <a:latin typeface="Arial"/>
                        </a:rPr>
                        <a:t>diese</a:t>
                      </a:r>
                      <a:r>
                        <a:rPr lang="en-US" sz="1400" b="0" i="0" u="none" strike="noStrike" noProof="0" dirty="0">
                          <a:effectLst/>
                          <a:latin typeface="Arial"/>
                        </a:rPr>
                        <a:t> das Interface Closeable </a:t>
                      </a:r>
                      <a:r>
                        <a:rPr lang="en-US" sz="1400" b="0" i="0" u="none" strike="noStrike" noProof="0" dirty="0" err="1">
                          <a:effectLst/>
                          <a:latin typeface="Arial"/>
                        </a:rPr>
                        <a:t>implementiert</a:t>
                      </a:r>
                      <a:r>
                        <a:rPr lang="en-US" sz="1400" b="0" i="0" u="none" strike="noStrike" noProof="0" dirty="0">
                          <a:effectLst/>
                          <a:latin typeface="Arial"/>
                        </a:rPr>
                        <a:t>.</a:t>
                      </a:r>
                      <a:endParaRPr lang="en-US" dirty="0">
                        <a:effectLst/>
                      </a:endParaRPr>
                    </a:p>
                  </a:txBody>
                  <a:tcPr marL="152400" marR="152400" marT="76200" marB="76200" anchor="ctr"/>
                </a:tc>
                <a:extLst>
                  <a:ext uri="{0D108BD9-81ED-4DB2-BD59-A6C34878D82A}">
                    <a16:rowId xmlns:a16="http://schemas.microsoft.com/office/drawing/2014/main" val="2914708182"/>
                  </a:ext>
                </a:extLst>
              </a:tr>
            </a:tbl>
          </a:graphicData>
        </a:graphic>
      </p:graphicFrame>
      <p:sp>
        <p:nvSpPr>
          <p:cNvPr id="4" name="Footer Placeholder 3">
            <a:extLst>
              <a:ext uri="{FF2B5EF4-FFF2-40B4-BE49-F238E27FC236}">
                <a16:creationId xmlns:a16="http://schemas.microsoft.com/office/drawing/2014/main" id="{C00E0ACB-7C82-4D26-9CC9-265E0370B317}"/>
              </a:ext>
            </a:extLst>
          </p:cNvPr>
          <p:cNvSpPr>
            <a:spLocks noGrp="1"/>
          </p:cNvSpPr>
          <p:nvPr>
            <p:ph type="ftr" sz="quarter" idx="3"/>
          </p:nvPr>
        </p:nvSpPr>
        <p:spPr>
          <a:xfrm>
            <a:off x="7315200" y="6488234"/>
            <a:ext cx="4114800" cy="198318"/>
          </a:xfrm>
        </p:spPr>
        <p:txBody>
          <a:bodyPr/>
          <a:lstStyle/>
          <a:p>
            <a:r>
              <a:rPr lang="en-GB"/>
              <a:t>Copyright © 2021 Accenture. All rights reserved.</a:t>
            </a:r>
          </a:p>
        </p:txBody>
      </p:sp>
      <p:sp>
        <p:nvSpPr>
          <p:cNvPr id="5" name="Slide Number Placeholder 4">
            <a:extLst>
              <a:ext uri="{FF2B5EF4-FFF2-40B4-BE49-F238E27FC236}">
                <a16:creationId xmlns:a16="http://schemas.microsoft.com/office/drawing/2014/main" id="{4EE001D4-95A2-4E78-B8E1-D1072F8F77A0}"/>
              </a:ext>
            </a:extLst>
          </p:cNvPr>
          <p:cNvSpPr>
            <a:spLocks noGrp="1"/>
          </p:cNvSpPr>
          <p:nvPr>
            <p:ph type="sldNum" sz="quarter" idx="11"/>
          </p:nvPr>
        </p:nvSpPr>
        <p:spPr>
          <a:xfrm>
            <a:off x="11484746" y="6490025"/>
            <a:ext cx="326254" cy="201168"/>
          </a:xfrm>
        </p:spPr>
        <p:txBody>
          <a:bodyPr/>
          <a:lstStyle/>
          <a:p>
            <a:fld id="{1F90F471-3972-4120-B8B3-0237DE626C35}" type="slidenum">
              <a:rPr lang="en-US" smtClean="0"/>
              <a:pPr/>
              <a:t>6</a:t>
            </a:fld>
            <a:endParaRPr lang="en-US"/>
          </a:p>
        </p:txBody>
      </p:sp>
      <p:sp>
        <p:nvSpPr>
          <p:cNvPr id="3" name="TextBox 2">
            <a:extLst>
              <a:ext uri="{FF2B5EF4-FFF2-40B4-BE49-F238E27FC236}">
                <a16:creationId xmlns:a16="http://schemas.microsoft.com/office/drawing/2014/main" id="{1ED7A0CA-116D-4706-BADF-BA3DF1D0AEA8}"/>
              </a:ext>
            </a:extLst>
          </p:cNvPr>
          <p:cNvSpPr txBox="1"/>
          <p:nvPr/>
        </p:nvSpPr>
        <p:spPr>
          <a:xfrm>
            <a:off x="381000" y="1073426"/>
            <a:ext cx="10591800" cy="990600"/>
          </a:xfrm>
          <a:prstGeom prst="rect">
            <a:avLst/>
          </a:prstGeom>
          <a:noFill/>
        </p:spPr>
        <p:txBody>
          <a:bodyPr wrap="square" lIns="0" tIns="0" rIns="0" bIns="0" rtlCol="0">
            <a:noAutofit/>
          </a:bodyPr>
          <a:lstStyle/>
          <a:p>
            <a:pPr defTabSz="228600">
              <a:spcAft>
                <a:spcPts val="1200"/>
              </a:spcAft>
            </a:pPr>
            <a:r>
              <a:rPr lang="de-DE"/>
              <a:t>Ein Scanner zerlegt seine Eingabe in Token unter Verwendung eines Begrenzungsmusters (delimiter pattern), das standardmäßig dem Leerzeichen entspricht. Die resultierenden Token können dann mit den verschiedenen Methoden in Werte verschiedener Typen umgewandelt werden.</a:t>
            </a:r>
            <a:endParaRPr lang="de-DE" noProof="0"/>
          </a:p>
        </p:txBody>
      </p:sp>
    </p:spTree>
    <p:extLst>
      <p:ext uri="{BB962C8B-B14F-4D97-AF65-F5344CB8AC3E}">
        <p14:creationId xmlns:p14="http://schemas.microsoft.com/office/powerpoint/2010/main" val="174599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DE63-5A12-4076-9DB3-4534D587A793}"/>
              </a:ext>
            </a:extLst>
          </p:cNvPr>
          <p:cNvSpPr>
            <a:spLocks noGrp="1"/>
          </p:cNvSpPr>
          <p:nvPr>
            <p:ph type="title"/>
          </p:nvPr>
        </p:nvSpPr>
        <p:spPr/>
        <p:txBody>
          <a:bodyPr/>
          <a:lstStyle/>
          <a:p>
            <a:r>
              <a:rPr lang="en-GB"/>
              <a:t>Scanner </a:t>
            </a:r>
            <a:r>
              <a:rPr lang="en-GB" err="1"/>
              <a:t>Beispiele</a:t>
            </a:r>
            <a:endParaRPr lang="en-US"/>
          </a:p>
        </p:txBody>
      </p:sp>
      <p:sp>
        <p:nvSpPr>
          <p:cNvPr id="3" name="Content Placeholder 2">
            <a:extLst>
              <a:ext uri="{FF2B5EF4-FFF2-40B4-BE49-F238E27FC236}">
                <a16:creationId xmlns:a16="http://schemas.microsoft.com/office/drawing/2014/main" id="{BA65B600-5D56-48F5-AD98-68328896CC87}"/>
              </a:ext>
            </a:extLst>
          </p:cNvPr>
          <p:cNvSpPr>
            <a:spLocks noGrp="1"/>
          </p:cNvSpPr>
          <p:nvPr>
            <p:ph sz="half" idx="2"/>
          </p:nvPr>
        </p:nvSpPr>
        <p:spPr/>
        <p:txBody>
          <a:bodyPr/>
          <a:lstStyle/>
          <a:p>
            <a:pPr marL="0" indent="0">
              <a:buNone/>
            </a:pPr>
            <a:r>
              <a:rPr lang="de-DE"/>
              <a:t>Wichtige Schritte:</a:t>
            </a:r>
          </a:p>
          <a:p>
            <a:pPr marL="342900" indent="-342900">
              <a:buAutoNum type="arabicPeriod"/>
            </a:pPr>
            <a:r>
              <a:rPr lang="de-DE"/>
              <a:t>java.util.Scanner Klasse importieren</a:t>
            </a:r>
          </a:p>
          <a:p>
            <a:pPr marL="342900" indent="-342900">
              <a:buAutoNum type="arabicPeriod"/>
            </a:pPr>
            <a:r>
              <a:rPr lang="de-DE"/>
              <a:t>Scanner Object erstellen</a:t>
            </a:r>
          </a:p>
          <a:p>
            <a:pPr lvl="1">
              <a:buFont typeface="Symbol" panose="05050102010706020507" pitchFamily="18" charset="2"/>
              <a:buChar char="-"/>
            </a:pPr>
            <a:r>
              <a:rPr lang="de-DE"/>
              <a:t>System.in Parameter zum Übernehmen der Eingabe</a:t>
            </a:r>
          </a:p>
          <a:p>
            <a:pPr marL="342900" indent="-342900">
              <a:buFont typeface="+mj-lt"/>
              <a:buAutoNum type="arabicPeriod"/>
            </a:pPr>
            <a:r>
              <a:rPr lang="de-DE"/>
              <a:t>Scanner Methode nextLine() aufrufen</a:t>
            </a:r>
          </a:p>
          <a:p>
            <a:pPr lvl="1">
              <a:buFont typeface="Symbol" panose="05050102010706020507" pitchFamily="18" charset="2"/>
              <a:buChar char="-"/>
            </a:pPr>
            <a:r>
              <a:rPr lang="de-DE"/>
              <a:t>liest eine Textezeile von der Benutzereingabe</a:t>
            </a:r>
          </a:p>
          <a:p>
            <a:pPr marL="342900" indent="-342900">
              <a:buFont typeface="+mj-lt"/>
              <a:buAutoNum type="arabicPeriod"/>
            </a:pPr>
            <a:r>
              <a:rPr lang="de-DE"/>
              <a:t>Bei Ausgabe eingegebenen Namen ausgeben lassen</a:t>
            </a:r>
          </a:p>
          <a:p>
            <a:pPr marL="342900" indent="-342900">
              <a:buFont typeface="+mj-lt"/>
              <a:buAutoNum type="arabicPeriod"/>
            </a:pPr>
            <a:r>
              <a:rPr lang="de-DE"/>
              <a:t>Scanner schließen</a:t>
            </a:r>
          </a:p>
          <a:p>
            <a:pPr marL="0" lvl="1" indent="0">
              <a:buNone/>
            </a:pPr>
            <a:endParaRPr lang="de-DE"/>
          </a:p>
        </p:txBody>
      </p:sp>
      <p:sp>
        <p:nvSpPr>
          <p:cNvPr id="4" name="Content Placeholder 3">
            <a:extLst>
              <a:ext uri="{FF2B5EF4-FFF2-40B4-BE49-F238E27FC236}">
                <a16:creationId xmlns:a16="http://schemas.microsoft.com/office/drawing/2014/main" id="{659497DF-482F-459E-8ACF-2DA6D70CD8DD}"/>
              </a:ext>
            </a:extLst>
          </p:cNvPr>
          <p:cNvSpPr>
            <a:spLocks noGrp="1"/>
          </p:cNvSpPr>
          <p:nvPr>
            <p:ph sz="half" idx="18"/>
          </p:nvPr>
        </p:nvSpPr>
        <p:spPr>
          <a:xfrm>
            <a:off x="6286500" y="1234440"/>
            <a:ext cx="5524499" cy="5074920"/>
          </a:xfrm>
          <a:solidFill>
            <a:schemeClr val="tx1"/>
          </a:solidFill>
        </p:spPr>
        <p:txBody>
          <a:bodyPr lIns="72000" tIns="72000" bIns="72000"/>
          <a:lstStyle/>
          <a:p>
            <a:pPr marL="0" indent="0">
              <a:buNone/>
            </a:pPr>
            <a:r>
              <a:rPr lang="en-US" sz="1100">
                <a:solidFill>
                  <a:schemeClr val="bg1"/>
                </a:solidFill>
              </a:rPr>
              <a:t>import </a:t>
            </a:r>
            <a:r>
              <a:rPr lang="en-US" sz="1100" err="1">
                <a:solidFill>
                  <a:schemeClr val="bg1"/>
                </a:solidFill>
              </a:rPr>
              <a:t>java.util.Scanner</a:t>
            </a:r>
            <a:r>
              <a:rPr lang="en-US" sz="1100">
                <a:solidFill>
                  <a:schemeClr val="bg1"/>
                </a:solidFill>
              </a:rPr>
              <a:t>;</a:t>
            </a:r>
          </a:p>
          <a:p>
            <a:pPr marL="0" indent="0">
              <a:buNone/>
            </a:pPr>
            <a:endParaRPr lang="en-US" sz="1100">
              <a:solidFill>
                <a:schemeClr val="bg1"/>
              </a:solidFill>
            </a:endParaRPr>
          </a:p>
          <a:p>
            <a:pPr marL="0" indent="0">
              <a:buNone/>
            </a:pPr>
            <a:r>
              <a:rPr lang="en-US" sz="1100">
                <a:solidFill>
                  <a:schemeClr val="bg1"/>
                </a:solidFill>
              </a:rPr>
              <a:t>class Main {</a:t>
            </a:r>
          </a:p>
          <a:p>
            <a:pPr marL="0" indent="0">
              <a:buNone/>
            </a:pPr>
            <a:r>
              <a:rPr lang="en-US" sz="1100">
                <a:solidFill>
                  <a:schemeClr val="bg1"/>
                </a:solidFill>
              </a:rPr>
              <a:t>  public static void main(String[] </a:t>
            </a:r>
            <a:r>
              <a:rPr lang="en-US" sz="1100" err="1">
                <a:solidFill>
                  <a:schemeClr val="bg1"/>
                </a:solidFill>
              </a:rPr>
              <a:t>args</a:t>
            </a:r>
            <a:r>
              <a:rPr lang="en-US" sz="1100">
                <a:solidFill>
                  <a:schemeClr val="bg1"/>
                </a:solidFill>
              </a:rPr>
              <a:t>) {</a:t>
            </a:r>
          </a:p>
          <a:p>
            <a:pPr marL="0" indent="0">
              <a:buNone/>
            </a:pPr>
            <a:r>
              <a:rPr lang="en-US" sz="1100">
                <a:solidFill>
                  <a:schemeClr val="bg1"/>
                </a:solidFill>
              </a:rPr>
              <a:t> 	Scanner input = new Scanner(System.in);</a:t>
            </a:r>
          </a:p>
          <a:p>
            <a:pPr marL="0" indent="0">
              <a:buNone/>
            </a:pPr>
            <a:r>
              <a:rPr lang="en-US" sz="1100">
                <a:solidFill>
                  <a:schemeClr val="bg1"/>
                </a:solidFill>
              </a:rPr>
              <a:t>		</a:t>
            </a:r>
            <a:r>
              <a:rPr lang="en-US" sz="1100" err="1">
                <a:solidFill>
                  <a:schemeClr val="bg1"/>
                </a:solidFill>
              </a:rPr>
              <a:t>System.out.print</a:t>
            </a:r>
            <a:r>
              <a:rPr lang="en-US" sz="1100">
                <a:solidFill>
                  <a:schemeClr val="bg1"/>
                </a:solidFill>
              </a:rPr>
              <a:t>("Enter your name: ");</a:t>
            </a:r>
          </a:p>
          <a:p>
            <a:pPr marL="0" indent="0">
              <a:buNone/>
            </a:pPr>
            <a:r>
              <a:rPr lang="en-US" sz="1100">
                <a:solidFill>
                  <a:schemeClr val="bg1"/>
                </a:solidFill>
              </a:rPr>
              <a:t>		String name = </a:t>
            </a:r>
            <a:r>
              <a:rPr lang="en-US" sz="1100" err="1">
                <a:solidFill>
                  <a:schemeClr val="bg1"/>
                </a:solidFill>
              </a:rPr>
              <a:t>input.nextLine</a:t>
            </a:r>
            <a:r>
              <a:rPr lang="en-US" sz="1100">
                <a:solidFill>
                  <a:schemeClr val="bg1"/>
                </a:solidFill>
              </a:rPr>
              <a:t>();</a:t>
            </a:r>
          </a:p>
          <a:p>
            <a:pPr marL="0" indent="0">
              <a:buNone/>
            </a:pPr>
            <a:r>
              <a:rPr lang="en-US" sz="1100">
                <a:solidFill>
                  <a:schemeClr val="bg1"/>
                </a:solidFill>
              </a:rPr>
              <a:t>		</a:t>
            </a:r>
            <a:r>
              <a:rPr lang="en-US" sz="1100" err="1">
                <a:solidFill>
                  <a:schemeClr val="bg1"/>
                </a:solidFill>
              </a:rPr>
              <a:t>System.out.println</a:t>
            </a:r>
            <a:r>
              <a:rPr lang="en-US" sz="1100">
                <a:solidFill>
                  <a:schemeClr val="bg1"/>
                </a:solidFill>
              </a:rPr>
              <a:t>("My name is " + name);</a:t>
            </a:r>
          </a:p>
          <a:p>
            <a:pPr marL="0" indent="0">
              <a:buNone/>
            </a:pPr>
            <a:r>
              <a:rPr lang="en-US" sz="1100">
                <a:solidFill>
                  <a:schemeClr val="bg1"/>
                </a:solidFill>
              </a:rPr>
              <a:t>	</a:t>
            </a:r>
            <a:r>
              <a:rPr lang="en-US" sz="1100" err="1">
                <a:solidFill>
                  <a:schemeClr val="bg1"/>
                </a:solidFill>
              </a:rPr>
              <a:t>input.close</a:t>
            </a:r>
            <a:r>
              <a:rPr lang="en-US" sz="1100">
                <a:solidFill>
                  <a:schemeClr val="bg1"/>
                </a:solidFill>
              </a:rPr>
              <a:t>();</a:t>
            </a:r>
          </a:p>
          <a:p>
            <a:pPr marL="0" indent="0">
              <a:buNone/>
            </a:pPr>
            <a:r>
              <a:rPr lang="en-US" sz="1100">
                <a:solidFill>
                  <a:schemeClr val="bg1"/>
                </a:solidFill>
              </a:rPr>
              <a:t>  }</a:t>
            </a:r>
          </a:p>
          <a:p>
            <a:pPr marL="0" indent="0">
              <a:buNone/>
            </a:pPr>
            <a:r>
              <a:rPr lang="en-US" sz="1100">
                <a:solidFill>
                  <a:schemeClr val="bg1"/>
                </a:solidFill>
              </a:rPr>
              <a:t>}</a:t>
            </a:r>
          </a:p>
          <a:p>
            <a:pPr marL="0" indent="0">
              <a:buNone/>
            </a:pPr>
            <a:endParaRPr lang="en-US" sz="1100">
              <a:solidFill>
                <a:schemeClr val="bg1"/>
              </a:solidFill>
            </a:endParaRPr>
          </a:p>
          <a:p>
            <a:pPr marL="0" indent="0">
              <a:buNone/>
            </a:pPr>
            <a:endParaRPr lang="en-US" sz="1100">
              <a:solidFill>
                <a:schemeClr val="bg1"/>
              </a:solidFill>
            </a:endParaRPr>
          </a:p>
          <a:p>
            <a:pPr marL="0" indent="0">
              <a:buNone/>
            </a:pPr>
            <a:r>
              <a:rPr lang="en-US" sz="1100" b="1">
                <a:solidFill>
                  <a:schemeClr val="bg1"/>
                </a:solidFill>
              </a:rPr>
              <a:t>Output</a:t>
            </a:r>
          </a:p>
          <a:p>
            <a:pPr marL="0" indent="0">
              <a:buNone/>
            </a:pPr>
            <a:r>
              <a:rPr lang="en-US" sz="1100">
                <a:solidFill>
                  <a:schemeClr val="bg1"/>
                </a:solidFill>
              </a:rPr>
              <a:t>Enter your name: Thomas</a:t>
            </a:r>
          </a:p>
          <a:p>
            <a:pPr marL="0" indent="0">
              <a:buNone/>
            </a:pPr>
            <a:r>
              <a:rPr lang="en-US" sz="1100">
                <a:solidFill>
                  <a:schemeClr val="bg1"/>
                </a:solidFill>
              </a:rPr>
              <a:t>My name is Thomas</a:t>
            </a:r>
          </a:p>
        </p:txBody>
      </p:sp>
      <p:sp>
        <p:nvSpPr>
          <p:cNvPr id="8" name="Text Placeholder 7">
            <a:extLst>
              <a:ext uri="{FF2B5EF4-FFF2-40B4-BE49-F238E27FC236}">
                <a16:creationId xmlns:a16="http://schemas.microsoft.com/office/drawing/2014/main" id="{2420F026-6F6B-4776-8406-3038C098AAF1}"/>
              </a:ext>
            </a:extLst>
          </p:cNvPr>
          <p:cNvSpPr>
            <a:spLocks noGrp="1"/>
          </p:cNvSpPr>
          <p:nvPr>
            <p:ph type="body" sz="quarter" idx="11"/>
          </p:nvPr>
        </p:nvSpPr>
        <p:spPr/>
        <p:txBody>
          <a:bodyPr/>
          <a:lstStyle/>
          <a:p>
            <a:r>
              <a:rPr lang="en-US" err="1"/>
              <a:t>Beispiel</a:t>
            </a:r>
            <a:r>
              <a:rPr lang="en-US"/>
              <a:t> 1: Eine </a:t>
            </a:r>
            <a:r>
              <a:rPr lang="en-US" err="1"/>
              <a:t>Textzeile</a:t>
            </a:r>
            <a:r>
              <a:rPr lang="en-US"/>
              <a:t> </a:t>
            </a:r>
            <a:r>
              <a:rPr lang="en-US" err="1"/>
              <a:t>lesen</a:t>
            </a:r>
            <a:endParaRPr lang="en-US"/>
          </a:p>
        </p:txBody>
      </p:sp>
      <p:sp>
        <p:nvSpPr>
          <p:cNvPr id="5" name="Footer Placeholder 4">
            <a:extLst>
              <a:ext uri="{FF2B5EF4-FFF2-40B4-BE49-F238E27FC236}">
                <a16:creationId xmlns:a16="http://schemas.microsoft.com/office/drawing/2014/main" id="{B5F3037F-6BCE-4D35-9743-958650DE6DB0}"/>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7E6FC0B-A397-41D6-91DE-4E7111C86C99}"/>
              </a:ext>
            </a:extLst>
          </p:cNvPr>
          <p:cNvSpPr>
            <a:spLocks noGrp="1"/>
          </p:cNvSpPr>
          <p:nvPr>
            <p:ph type="sldNum" sz="quarter" idx="20"/>
          </p:nvPr>
        </p:nvSpPr>
        <p:spPr/>
        <p:txBody>
          <a:bodyPr/>
          <a:lstStyle/>
          <a:p>
            <a:fld id="{1F90F471-3972-4120-B8B3-0237DE626C35}" type="slidenum">
              <a:rPr lang="en-US" smtClean="0"/>
              <a:pPr/>
              <a:t>7</a:t>
            </a:fld>
            <a:endParaRPr lang="en-US"/>
          </a:p>
        </p:txBody>
      </p:sp>
    </p:spTree>
    <p:extLst>
      <p:ext uri="{BB962C8B-B14F-4D97-AF65-F5344CB8AC3E}">
        <p14:creationId xmlns:p14="http://schemas.microsoft.com/office/powerpoint/2010/main" val="135641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DE63-5A12-4076-9DB3-4534D587A793}"/>
              </a:ext>
            </a:extLst>
          </p:cNvPr>
          <p:cNvSpPr>
            <a:spLocks noGrp="1"/>
          </p:cNvSpPr>
          <p:nvPr>
            <p:ph type="title"/>
          </p:nvPr>
        </p:nvSpPr>
        <p:spPr/>
        <p:txBody>
          <a:bodyPr/>
          <a:lstStyle/>
          <a:p>
            <a:r>
              <a:rPr lang="en-GB"/>
              <a:t>Scanner </a:t>
            </a:r>
            <a:r>
              <a:rPr lang="en-GB" err="1"/>
              <a:t>Beispiele</a:t>
            </a:r>
            <a:endParaRPr lang="en-US"/>
          </a:p>
        </p:txBody>
      </p:sp>
      <p:sp>
        <p:nvSpPr>
          <p:cNvPr id="3" name="Content Placeholder 2">
            <a:extLst>
              <a:ext uri="{FF2B5EF4-FFF2-40B4-BE49-F238E27FC236}">
                <a16:creationId xmlns:a16="http://schemas.microsoft.com/office/drawing/2014/main" id="{BA65B600-5D56-48F5-AD98-68328896CC87}"/>
              </a:ext>
            </a:extLst>
          </p:cNvPr>
          <p:cNvSpPr>
            <a:spLocks noGrp="1"/>
          </p:cNvSpPr>
          <p:nvPr>
            <p:ph sz="half" idx="2"/>
          </p:nvPr>
        </p:nvSpPr>
        <p:spPr/>
        <p:txBody>
          <a:bodyPr/>
          <a:lstStyle/>
          <a:p>
            <a:pPr marL="0" indent="0">
              <a:buNone/>
            </a:pPr>
            <a:r>
              <a:rPr lang="de-DE" dirty="0"/>
              <a:t>Der Scanner kann auch andere Trennzeichen als Whitespace verwenden. In diesem Beispiel werden mehrere Elemente aus einem String mit Hilfe der useDelimiter-Methode eingelesen</a:t>
            </a:r>
          </a:p>
          <a:p>
            <a:pPr marL="0" indent="0">
              <a:buNone/>
            </a:pPr>
            <a:endParaRPr lang="de-DE" dirty="0"/>
          </a:p>
          <a:p>
            <a:pPr marL="0" indent="0">
              <a:buNone/>
            </a:pPr>
            <a:r>
              <a:rPr lang="de-DE" dirty="0"/>
              <a:t>Syntax: </a:t>
            </a:r>
          </a:p>
          <a:p>
            <a:pPr marL="0" indent="0">
              <a:buNone/>
            </a:pPr>
            <a:r>
              <a:rPr lang="de-DE" dirty="0"/>
              <a:t>Scanner.useDelimiter(Pattern pattern)</a:t>
            </a:r>
          </a:p>
          <a:p>
            <a:pPr marL="0" indent="0">
              <a:buNone/>
            </a:pPr>
            <a:r>
              <a:rPr lang="de-DE" dirty="0"/>
              <a:t>Scanner.useDelimiter(String pattern)</a:t>
            </a:r>
          </a:p>
          <a:p>
            <a:pPr marL="0" indent="0">
              <a:buNone/>
            </a:pPr>
            <a:r>
              <a:rPr lang="de-DE" i="1" dirty="0"/>
              <a:t>Weitere Beispiele:</a:t>
            </a:r>
          </a:p>
          <a:p>
            <a:pPr>
              <a:buFont typeface="Symbol" panose="05050102010706020507" pitchFamily="18" charset="2"/>
              <a:buChar char="-"/>
            </a:pPr>
            <a:r>
              <a:rPr lang="de-DE" dirty="0"/>
              <a:t>Scanner.useDelimiter(“/“)</a:t>
            </a:r>
          </a:p>
          <a:p>
            <a:pPr>
              <a:buFont typeface="Symbol" panose="05050102010706020507" pitchFamily="18" charset="2"/>
              <a:buChar char="-"/>
            </a:pPr>
            <a:r>
              <a:rPr lang="de-DE" dirty="0"/>
              <a:t>Scanner.useDelimiter(“.“)</a:t>
            </a:r>
          </a:p>
          <a:p>
            <a:pPr>
              <a:buFont typeface="Symbol" panose="05050102010706020507" pitchFamily="18" charset="2"/>
              <a:buChar char="-"/>
            </a:pPr>
            <a:endParaRPr lang="de-DE" dirty="0"/>
          </a:p>
          <a:p>
            <a:pPr marL="0" indent="0">
              <a:buNone/>
            </a:pPr>
            <a:r>
              <a:rPr lang="de-DE" dirty="0"/>
              <a:t>Scanner.reset() kann den Scanner wieder auf Default setzen</a:t>
            </a:r>
          </a:p>
        </p:txBody>
      </p:sp>
      <p:sp>
        <p:nvSpPr>
          <p:cNvPr id="4" name="Content Placeholder 3">
            <a:extLst>
              <a:ext uri="{FF2B5EF4-FFF2-40B4-BE49-F238E27FC236}">
                <a16:creationId xmlns:a16="http://schemas.microsoft.com/office/drawing/2014/main" id="{659497DF-482F-459E-8ACF-2DA6D70CD8DD}"/>
              </a:ext>
            </a:extLst>
          </p:cNvPr>
          <p:cNvSpPr>
            <a:spLocks noGrp="1"/>
          </p:cNvSpPr>
          <p:nvPr>
            <p:ph sz="half" idx="18"/>
          </p:nvPr>
        </p:nvSpPr>
        <p:spPr>
          <a:xfrm>
            <a:off x="6286500" y="1234440"/>
            <a:ext cx="5524499" cy="5074920"/>
          </a:xfrm>
          <a:solidFill>
            <a:schemeClr val="tx1"/>
          </a:solidFill>
        </p:spPr>
        <p:txBody>
          <a:bodyPr lIns="72000" tIns="72000" bIns="72000"/>
          <a:lstStyle/>
          <a:p>
            <a:pPr marL="0" indent="0">
              <a:buNone/>
            </a:pPr>
            <a:r>
              <a:rPr lang="en-US" sz="1100" dirty="0">
                <a:solidFill>
                  <a:schemeClr val="bg1"/>
                </a:solidFill>
              </a:rPr>
              <a:t>import </a:t>
            </a:r>
            <a:r>
              <a:rPr lang="en-US" sz="1100" dirty="0" err="1">
                <a:solidFill>
                  <a:schemeClr val="bg1"/>
                </a:solidFill>
              </a:rPr>
              <a:t>java.util.Scanner</a:t>
            </a:r>
            <a:r>
              <a:rPr lang="en-US" sz="1100" dirty="0">
                <a:solidFill>
                  <a:schemeClr val="bg1"/>
                </a:solidFill>
              </a:rPr>
              <a:t>;</a:t>
            </a:r>
          </a:p>
          <a:p>
            <a:pPr marL="0" indent="0">
              <a:buNone/>
            </a:pPr>
            <a:endParaRPr lang="en-US" sz="1100" dirty="0">
              <a:solidFill>
                <a:schemeClr val="bg1"/>
              </a:solidFill>
            </a:endParaRPr>
          </a:p>
          <a:p>
            <a:pPr marL="0" indent="0">
              <a:buNone/>
            </a:pPr>
            <a:r>
              <a:rPr lang="en-US" sz="1100" dirty="0">
                <a:solidFill>
                  <a:schemeClr val="bg1"/>
                </a:solidFill>
              </a:rPr>
              <a:t>class Main {</a:t>
            </a:r>
          </a:p>
          <a:p>
            <a:pPr marL="0" indent="0">
              <a:buNone/>
            </a:pPr>
            <a:r>
              <a:rPr lang="en-US" sz="1100" dirty="0">
                <a:solidFill>
                  <a:schemeClr val="bg1"/>
                </a:solidFill>
              </a:rPr>
              <a:t>  	public static void main(String[] </a:t>
            </a:r>
            <a:r>
              <a:rPr lang="en-US" sz="1100" dirty="0" err="1">
                <a:solidFill>
                  <a:schemeClr val="bg1"/>
                </a:solidFill>
              </a:rPr>
              <a:t>args</a:t>
            </a:r>
            <a:r>
              <a:rPr lang="en-US" sz="1100" dirty="0">
                <a:solidFill>
                  <a:schemeClr val="bg1"/>
                </a:solidFill>
              </a:rPr>
              <a:t>) {</a:t>
            </a:r>
          </a:p>
          <a:p>
            <a:pPr marL="0" indent="0">
              <a:buNone/>
            </a:pPr>
            <a:r>
              <a:rPr lang="en-US" sz="1100" dirty="0">
                <a:solidFill>
                  <a:schemeClr val="bg1"/>
                </a:solidFill>
              </a:rPr>
              <a:t> 		String input = "1 fish 2 fish red fish blue fish";</a:t>
            </a:r>
          </a:p>
          <a:p>
            <a:pPr marL="0" indent="0">
              <a:buNone/>
            </a:pPr>
            <a:r>
              <a:rPr lang="en-US" sz="1100" dirty="0">
                <a:solidFill>
                  <a:schemeClr val="bg1"/>
                </a:solidFill>
              </a:rPr>
              <a:t>     		Scanner s = new Scanner(input).</a:t>
            </a:r>
            <a:r>
              <a:rPr lang="en-US" sz="1100" dirty="0" err="1">
                <a:solidFill>
                  <a:schemeClr val="bg1"/>
                </a:solidFill>
              </a:rPr>
              <a:t>useDelimiter</a:t>
            </a:r>
            <a:r>
              <a:rPr lang="en-US" sz="1100" dirty="0">
                <a:solidFill>
                  <a:schemeClr val="bg1"/>
                </a:solidFill>
              </a:rPr>
              <a:t>("\\s*fish\\s*");</a:t>
            </a:r>
          </a:p>
          <a:p>
            <a:pPr marL="0" indent="0">
              <a:buNone/>
            </a:pPr>
            <a:r>
              <a:rPr lang="en-US" sz="1100" dirty="0">
                <a:solidFill>
                  <a:schemeClr val="bg1"/>
                </a:solidFill>
              </a:rPr>
              <a:t>		// \\s* </a:t>
            </a:r>
            <a:r>
              <a:rPr lang="de-DE" sz="1100" dirty="0">
                <a:solidFill>
                  <a:schemeClr val="bg1"/>
                </a:solidFill>
              </a:rPr>
              <a:t>bedeutet 0 oder mehr Wiederholungen eines beliebigen Leerzeichens </a:t>
            </a:r>
            <a:endParaRPr lang="en-US" sz="1100" dirty="0">
              <a:solidFill>
                <a:schemeClr val="bg1"/>
              </a:solidFill>
            </a:endParaRPr>
          </a:p>
          <a:p>
            <a:pPr marL="0" indent="0">
              <a:buNone/>
            </a:pPr>
            <a:r>
              <a:rPr lang="en-US" sz="1100" dirty="0">
                <a:solidFill>
                  <a:schemeClr val="bg1"/>
                </a:solidFill>
              </a:rPr>
              <a:t>          	// </a:t>
            </a:r>
            <a:r>
              <a:rPr lang="de-DE" sz="1100" dirty="0">
                <a:solidFill>
                  <a:schemeClr val="bg1"/>
                </a:solidFill>
              </a:rPr>
              <a:t>Fisch ist das zu findende Muster </a:t>
            </a:r>
            <a:endParaRPr lang="en-US" sz="1100" dirty="0">
              <a:solidFill>
                <a:schemeClr val="bg1"/>
              </a:solidFill>
            </a:endParaRPr>
          </a:p>
          <a:p>
            <a:pPr marL="0" indent="0">
              <a:buNone/>
            </a:pPr>
            <a:r>
              <a:rPr lang="en-US" sz="1100" dirty="0">
                <a:solidFill>
                  <a:schemeClr val="bg1"/>
                </a:solidFill>
              </a:rPr>
              <a:t>    		 	</a:t>
            </a:r>
            <a:r>
              <a:rPr lang="en-US" sz="1100" dirty="0" err="1">
                <a:solidFill>
                  <a:schemeClr val="bg1"/>
                </a:solidFill>
              </a:rPr>
              <a:t>System.out.println</a:t>
            </a:r>
            <a:r>
              <a:rPr lang="en-US" sz="1100" dirty="0">
                <a:solidFill>
                  <a:schemeClr val="bg1"/>
                </a:solidFill>
              </a:rPr>
              <a:t>(</a:t>
            </a:r>
            <a:r>
              <a:rPr lang="en-US" sz="1100" dirty="0" err="1">
                <a:solidFill>
                  <a:schemeClr val="bg1"/>
                </a:solidFill>
              </a:rPr>
              <a:t>s.nextInt</a:t>
            </a:r>
            <a:r>
              <a:rPr lang="en-US" sz="1100" dirty="0">
                <a:solidFill>
                  <a:schemeClr val="bg1"/>
                </a:solidFill>
              </a:rPr>
              <a:t>());</a:t>
            </a:r>
          </a:p>
          <a:p>
            <a:pPr marL="0" indent="0">
              <a:buNone/>
            </a:pPr>
            <a:r>
              <a:rPr lang="en-US" sz="1100" dirty="0">
                <a:solidFill>
                  <a:schemeClr val="bg1"/>
                </a:solidFill>
              </a:rPr>
              <a:t>    	 		</a:t>
            </a:r>
            <a:r>
              <a:rPr lang="en-US" sz="1100" dirty="0" err="1">
                <a:solidFill>
                  <a:schemeClr val="bg1"/>
                </a:solidFill>
              </a:rPr>
              <a:t>System.out.println</a:t>
            </a:r>
            <a:r>
              <a:rPr lang="en-US" sz="1100" dirty="0">
                <a:solidFill>
                  <a:schemeClr val="bg1"/>
                </a:solidFill>
              </a:rPr>
              <a:t>(</a:t>
            </a:r>
            <a:r>
              <a:rPr lang="en-US" sz="1100" dirty="0" err="1">
                <a:solidFill>
                  <a:schemeClr val="bg1"/>
                </a:solidFill>
              </a:rPr>
              <a:t>s.nextInt</a:t>
            </a:r>
            <a:r>
              <a:rPr lang="en-US" sz="1100" dirty="0">
                <a:solidFill>
                  <a:schemeClr val="bg1"/>
                </a:solidFill>
              </a:rPr>
              <a:t>());</a:t>
            </a:r>
          </a:p>
          <a:p>
            <a:pPr marL="0" indent="0">
              <a:buNone/>
            </a:pPr>
            <a:r>
              <a:rPr lang="en-US" sz="1100" dirty="0">
                <a:solidFill>
                  <a:schemeClr val="bg1"/>
                </a:solidFill>
              </a:rPr>
              <a:t>     			</a:t>
            </a:r>
            <a:r>
              <a:rPr lang="en-US" sz="1100" dirty="0" err="1">
                <a:solidFill>
                  <a:schemeClr val="bg1"/>
                </a:solidFill>
              </a:rPr>
              <a:t>System.out.println</a:t>
            </a:r>
            <a:r>
              <a:rPr lang="en-US" sz="1100" dirty="0">
                <a:solidFill>
                  <a:schemeClr val="bg1"/>
                </a:solidFill>
              </a:rPr>
              <a:t>(</a:t>
            </a:r>
            <a:r>
              <a:rPr lang="en-US" sz="1100" dirty="0" err="1">
                <a:solidFill>
                  <a:schemeClr val="bg1"/>
                </a:solidFill>
              </a:rPr>
              <a:t>s.next</a:t>
            </a:r>
            <a:r>
              <a:rPr lang="en-US" sz="1100" dirty="0">
                <a:solidFill>
                  <a:schemeClr val="bg1"/>
                </a:solidFill>
              </a:rPr>
              <a:t>());</a:t>
            </a:r>
          </a:p>
          <a:p>
            <a:pPr marL="0" indent="0">
              <a:buNone/>
            </a:pPr>
            <a:r>
              <a:rPr lang="en-US" sz="1100" dirty="0">
                <a:solidFill>
                  <a:schemeClr val="bg1"/>
                </a:solidFill>
              </a:rPr>
              <a:t>    		 	</a:t>
            </a:r>
            <a:r>
              <a:rPr lang="en-US" sz="1100" dirty="0" err="1">
                <a:solidFill>
                  <a:schemeClr val="bg1"/>
                </a:solidFill>
              </a:rPr>
              <a:t>System.out.println</a:t>
            </a:r>
            <a:r>
              <a:rPr lang="en-US" sz="1100" dirty="0">
                <a:solidFill>
                  <a:schemeClr val="bg1"/>
                </a:solidFill>
              </a:rPr>
              <a:t>(</a:t>
            </a:r>
            <a:r>
              <a:rPr lang="en-US" sz="1100" dirty="0" err="1">
                <a:solidFill>
                  <a:schemeClr val="bg1"/>
                </a:solidFill>
              </a:rPr>
              <a:t>s.next</a:t>
            </a:r>
            <a:r>
              <a:rPr lang="en-US" sz="1100" dirty="0">
                <a:solidFill>
                  <a:schemeClr val="bg1"/>
                </a:solidFill>
              </a:rPr>
              <a:t>());</a:t>
            </a:r>
          </a:p>
          <a:p>
            <a:pPr marL="0" indent="0">
              <a:buNone/>
            </a:pPr>
            <a:r>
              <a:rPr lang="en-US" sz="1100" dirty="0">
                <a:solidFill>
                  <a:schemeClr val="bg1"/>
                </a:solidFill>
              </a:rPr>
              <a:t>    	 	</a:t>
            </a:r>
            <a:r>
              <a:rPr lang="en-US" sz="1100" dirty="0" err="1">
                <a:solidFill>
                  <a:schemeClr val="bg1"/>
                </a:solidFill>
              </a:rPr>
              <a:t>s.close</a:t>
            </a:r>
            <a:r>
              <a:rPr lang="en-US" sz="1100" dirty="0">
                <a:solidFill>
                  <a:schemeClr val="bg1"/>
                </a:solidFill>
              </a:rPr>
              <a:t>(); </a:t>
            </a:r>
          </a:p>
          <a:p>
            <a:pPr marL="0" indent="0">
              <a:buNone/>
            </a:pPr>
            <a:r>
              <a:rPr lang="en-US" sz="1100" dirty="0">
                <a:solidFill>
                  <a:schemeClr val="bg1"/>
                </a:solidFill>
              </a:rPr>
              <a:t>	}</a:t>
            </a:r>
          </a:p>
          <a:p>
            <a:pPr marL="0" indent="0">
              <a:buNone/>
            </a:pPr>
            <a:r>
              <a:rPr lang="en-US" sz="1100" dirty="0">
                <a:solidFill>
                  <a:schemeClr val="bg1"/>
                </a:solidFill>
              </a:rPr>
              <a:t>}</a:t>
            </a:r>
          </a:p>
          <a:p>
            <a:pPr marL="0" indent="0">
              <a:buNone/>
            </a:pPr>
            <a:r>
              <a:rPr lang="en-US" sz="1100" b="1" dirty="0">
                <a:solidFill>
                  <a:schemeClr val="bg1"/>
                </a:solidFill>
              </a:rPr>
              <a:t>output</a:t>
            </a:r>
            <a:endParaRPr lang="en-US" sz="1100" dirty="0">
              <a:solidFill>
                <a:schemeClr val="bg1"/>
              </a:solidFill>
            </a:endParaRPr>
          </a:p>
          <a:p>
            <a:pPr marL="0" indent="0">
              <a:buNone/>
            </a:pPr>
            <a:r>
              <a:rPr lang="en-US" sz="1100" dirty="0">
                <a:solidFill>
                  <a:schemeClr val="bg1"/>
                </a:solidFill>
              </a:rPr>
              <a:t>     1</a:t>
            </a:r>
          </a:p>
          <a:p>
            <a:pPr marL="0" indent="0">
              <a:buNone/>
            </a:pPr>
            <a:r>
              <a:rPr lang="en-US" sz="1100" dirty="0">
                <a:solidFill>
                  <a:schemeClr val="bg1"/>
                </a:solidFill>
              </a:rPr>
              <a:t>     2</a:t>
            </a:r>
          </a:p>
          <a:p>
            <a:pPr marL="0" indent="0">
              <a:buNone/>
            </a:pPr>
            <a:r>
              <a:rPr lang="en-US" sz="1100" dirty="0">
                <a:solidFill>
                  <a:schemeClr val="bg1"/>
                </a:solidFill>
              </a:rPr>
              <a:t>     red</a:t>
            </a:r>
          </a:p>
          <a:p>
            <a:pPr marL="0" indent="0">
              <a:buNone/>
            </a:pPr>
            <a:r>
              <a:rPr lang="en-US" sz="1100" dirty="0">
                <a:solidFill>
                  <a:schemeClr val="bg1"/>
                </a:solidFill>
              </a:rPr>
              <a:t>     blue</a:t>
            </a:r>
          </a:p>
        </p:txBody>
      </p:sp>
      <p:sp>
        <p:nvSpPr>
          <p:cNvPr id="8" name="Text Placeholder 7">
            <a:extLst>
              <a:ext uri="{FF2B5EF4-FFF2-40B4-BE49-F238E27FC236}">
                <a16:creationId xmlns:a16="http://schemas.microsoft.com/office/drawing/2014/main" id="{2420F026-6F6B-4776-8406-3038C098AAF1}"/>
              </a:ext>
            </a:extLst>
          </p:cNvPr>
          <p:cNvSpPr>
            <a:spLocks noGrp="1"/>
          </p:cNvSpPr>
          <p:nvPr>
            <p:ph type="body" sz="quarter" idx="11"/>
          </p:nvPr>
        </p:nvSpPr>
        <p:spPr/>
        <p:txBody>
          <a:bodyPr/>
          <a:lstStyle/>
          <a:p>
            <a:r>
              <a:rPr lang="en-US" err="1"/>
              <a:t>Beispiel</a:t>
            </a:r>
            <a:r>
              <a:rPr lang="en-US"/>
              <a:t> 2: </a:t>
            </a:r>
            <a:r>
              <a:rPr lang="en-US" err="1"/>
              <a:t>Nutzung</a:t>
            </a:r>
            <a:r>
              <a:rPr lang="en-US"/>
              <a:t> </a:t>
            </a:r>
            <a:r>
              <a:rPr lang="en-US" err="1"/>
              <a:t>eines</a:t>
            </a:r>
            <a:r>
              <a:rPr lang="en-US"/>
              <a:t> </a:t>
            </a:r>
            <a:r>
              <a:rPr lang="en-US" err="1"/>
              <a:t>anderen</a:t>
            </a:r>
            <a:r>
              <a:rPr lang="en-US"/>
              <a:t> </a:t>
            </a:r>
            <a:r>
              <a:rPr lang="en-US" err="1"/>
              <a:t>Trennzeichens</a:t>
            </a:r>
            <a:endParaRPr lang="en-US"/>
          </a:p>
        </p:txBody>
      </p:sp>
      <p:sp>
        <p:nvSpPr>
          <p:cNvPr id="5" name="Footer Placeholder 4">
            <a:extLst>
              <a:ext uri="{FF2B5EF4-FFF2-40B4-BE49-F238E27FC236}">
                <a16:creationId xmlns:a16="http://schemas.microsoft.com/office/drawing/2014/main" id="{B5F3037F-6BCE-4D35-9743-958650DE6DB0}"/>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7E6FC0B-A397-41D6-91DE-4E7111C86C99}"/>
              </a:ext>
            </a:extLst>
          </p:cNvPr>
          <p:cNvSpPr>
            <a:spLocks noGrp="1"/>
          </p:cNvSpPr>
          <p:nvPr>
            <p:ph type="sldNum" sz="quarter" idx="20"/>
          </p:nvPr>
        </p:nvSpPr>
        <p:spPr/>
        <p:txBody>
          <a:bodyPr/>
          <a:lstStyle/>
          <a:p>
            <a:fld id="{1F90F471-3972-4120-B8B3-0237DE626C35}" type="slidenum">
              <a:rPr lang="en-US" smtClean="0"/>
              <a:pPr/>
              <a:t>8</a:t>
            </a:fld>
            <a:endParaRPr lang="en-US"/>
          </a:p>
        </p:txBody>
      </p:sp>
    </p:spTree>
    <p:extLst>
      <p:ext uri="{BB962C8B-B14F-4D97-AF65-F5344CB8AC3E}">
        <p14:creationId xmlns:p14="http://schemas.microsoft.com/office/powerpoint/2010/main" val="286931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050A-F3DB-4B0A-8C3E-8F4D3EE9CC12}"/>
              </a:ext>
            </a:extLst>
          </p:cNvPr>
          <p:cNvSpPr>
            <a:spLocks noGrp="1"/>
          </p:cNvSpPr>
          <p:nvPr>
            <p:ph type="title"/>
          </p:nvPr>
        </p:nvSpPr>
        <p:spPr/>
        <p:txBody>
          <a:bodyPr/>
          <a:lstStyle/>
          <a:p>
            <a:r>
              <a:rPr lang="en-GB"/>
              <a:t>Die Scanner </a:t>
            </a:r>
            <a:r>
              <a:rPr lang="en-GB" err="1"/>
              <a:t>Klasse</a:t>
            </a:r>
            <a:r>
              <a:rPr lang="en-GB"/>
              <a:t> am </a:t>
            </a:r>
            <a:r>
              <a:rPr lang="en-GB" err="1"/>
              <a:t>Praxisbeispiel</a:t>
            </a:r>
            <a:endParaRPr lang="en-US"/>
          </a:p>
        </p:txBody>
      </p:sp>
      <p:sp>
        <p:nvSpPr>
          <p:cNvPr id="3" name="Footer Placeholder 2">
            <a:extLst>
              <a:ext uri="{FF2B5EF4-FFF2-40B4-BE49-F238E27FC236}">
                <a16:creationId xmlns:a16="http://schemas.microsoft.com/office/drawing/2014/main" id="{C8350FE7-1EF3-4809-8B6B-17F80930B087}"/>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7619C805-7DB5-45F1-9481-6379697BEAF9}"/>
              </a:ext>
            </a:extLst>
          </p:cNvPr>
          <p:cNvSpPr>
            <a:spLocks noGrp="1"/>
          </p:cNvSpPr>
          <p:nvPr>
            <p:ph type="sldNum" sz="quarter" idx="11"/>
          </p:nvPr>
        </p:nvSpPr>
        <p:spPr/>
        <p:txBody>
          <a:bodyPr/>
          <a:lstStyle/>
          <a:p>
            <a:fld id="{1F90F471-3972-4120-B8B3-0237DE626C35}" type="slidenum">
              <a:rPr lang="en-US" smtClean="0"/>
              <a:pPr/>
              <a:t>9</a:t>
            </a:fld>
            <a:endParaRPr lang="en-US"/>
          </a:p>
        </p:txBody>
      </p:sp>
    </p:spTree>
    <p:extLst>
      <p:ext uri="{BB962C8B-B14F-4D97-AF65-F5344CB8AC3E}">
        <p14:creationId xmlns:p14="http://schemas.microsoft.com/office/powerpoint/2010/main" val="988469291"/>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IMP_Acc_Technology_PPT_Tmplt_Arial_210323.potx" id="{592DD930-6E92-46F6-99EB-A17D8AA2E22C}" vid="{9D49343F-4531-4EFD-A92F-77F7D68CAE2E}"/>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Acc_PPT_IMP_Tmplt_Technology_Arial_20210324</Template>
  <TotalTime>0</TotalTime>
  <Words>776</Words>
  <Application>Microsoft Office PowerPoint</Application>
  <PresentationFormat>Widescreen</PresentationFormat>
  <Paragraphs>147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Palatino Linotype</vt:lpstr>
      <vt:lpstr>Symbol</vt:lpstr>
      <vt:lpstr>System Font</vt:lpstr>
      <vt:lpstr>Accenture 2020</vt:lpstr>
      <vt:lpstr>Die  Java.Util. Scanner Klasse</vt:lpstr>
      <vt:lpstr>Agenda</vt:lpstr>
      <vt:lpstr>Die Klasse java.util.Scanner ist ein einfacher Textscanner</vt:lpstr>
      <vt:lpstr>Einordnung</vt:lpstr>
      <vt:lpstr>Scanner Constructor - Beispiele</vt:lpstr>
      <vt:lpstr>Scanner Methoden - Beispiele</vt:lpstr>
      <vt:lpstr>Scanner Beispiele</vt:lpstr>
      <vt:lpstr>Scanner Beispiele</vt:lpstr>
      <vt:lpstr>Die Scanner Klasse am Praxisbeispiel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Arial</dc:subject>
  <dc:creator>Jakob, Nicole</dc:creator>
  <cp:lastModifiedBy>Jakob, Nicole</cp:lastModifiedBy>
  <cp:revision>18</cp:revision>
  <cp:lastPrinted>2020-11-17T04:05:48Z</cp:lastPrinted>
  <dcterms:created xsi:type="dcterms:W3CDTF">2021-06-21T15:37:23Z</dcterms:created>
  <dcterms:modified xsi:type="dcterms:W3CDTF">2021-06-23T15:12:01Z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