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722" r:id="rId5"/>
    <p:sldId id="444" r:id="rId6"/>
    <p:sldId id="300" r:id="rId7"/>
    <p:sldId id="723" r:id="rId8"/>
    <p:sldId id="728" r:id="rId9"/>
    <p:sldId id="726" r:id="rId10"/>
    <p:sldId id="727" r:id="rId11"/>
    <p:sldId id="729" r:id="rId12"/>
    <p:sldId id="730" r:id="rId13"/>
    <p:sldId id="297" r:id="rId14"/>
    <p:sldId id="547" r:id="rId15"/>
    <p:sldId id="538" r:id="rId16"/>
    <p:sldId id="72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643A7D-3EF1-4F72-A259-DF310C0DC3F9}">
          <p14:sldIdLst>
            <p14:sldId id="722"/>
            <p14:sldId id="444"/>
          </p14:sldIdLst>
        </p14:section>
        <p14:section name="Slide Kit" id="{2A96A525-7F39-044F-B5D7-7076758FE0D1}">
          <p14:sldIdLst>
            <p14:sldId id="300"/>
            <p14:sldId id="723"/>
            <p14:sldId id="728"/>
            <p14:sldId id="726"/>
            <p14:sldId id="727"/>
            <p14:sldId id="729"/>
            <p14:sldId id="730"/>
            <p14:sldId id="297"/>
            <p14:sldId id="547"/>
            <p14:sldId id="538"/>
            <p14:sldId id="725"/>
            <p14:sldId id="268"/>
          </p14:sldIdLst>
        </p14:section>
        <p14:section name="Static Objects" id="{C7411872-2E16-42A6-A329-74CCC7932AAA}">
          <p14:sldIdLst/>
        </p14:section>
        <p14:section name="Standard Visuals" id="{9276B529-7987-43F9-87E2-9469FA94D9D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246"/>
    <a:srgbClr val="8700DA"/>
    <a:srgbClr val="460073"/>
    <a:srgbClr val="DCAFFF"/>
    <a:srgbClr val="E6DCFF"/>
    <a:srgbClr val="0041F0"/>
    <a:srgbClr val="FF50A0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A398B-79A6-415C-B548-871F50EA8293}" v="77" dt="2021-06-22T15:01:12.249"/>
    <p1510:client id="{6F95DA1D-2A9B-4682-A649-12629D62BFB7}" v="4" dt="2021-06-22T08:09:39.872"/>
    <p1510:client id="{73466B3D-29E7-4C13-A6E7-C5C154023079}" v="13" dt="2021-06-22T09:03:41.625"/>
    <p1510:client id="{917D8D66-E424-4252-A1E9-DE5F921B8732}" v="315" dt="2021-06-22T21:58:05.361"/>
    <p1510:client id="{9A3167E3-0678-4807-810E-C80AE80B8422}" v="1044" dt="2021-06-22T16:19:32.891"/>
    <p1510:client id="{9C82D002-FBAC-4CAA-9238-19E3C6746C13}" v="1410" dt="2021-06-22T09:01:13.859"/>
    <p1510:client id="{ADA1E4E2-7746-40FC-8E50-44B017069D6E}" v="2" dt="2021-06-23T06:17:16.468"/>
    <p1510:client id="{B8A3FB81-01CB-466D-B8D5-4EEA07ACEB9E}" v="72" dt="2021-06-22T14:55:57.808"/>
    <p1510:client id="{C6B8DF51-F23E-460E-8240-9419DEFEED93}" v="39" dt="2021-06-23T09:05:01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igsberger, Isabella" userId="S::i.koenigsberger@accenture.com::255261b2-f050-4452-a17a-5aceb9d3cb0b" providerId="AD" clId="Web-{9A3167E3-0678-4807-810E-C80AE80B8422}"/>
    <pc:docChg chg="addSld delSld modSld modSection">
      <pc:chgData name="Koenigsberger, Isabella" userId="S::i.koenigsberger@accenture.com::255261b2-f050-4452-a17a-5aceb9d3cb0b" providerId="AD" clId="Web-{9A3167E3-0678-4807-810E-C80AE80B8422}" dt="2021-06-22T16:19:32.891" v="1021"/>
      <pc:docMkLst>
        <pc:docMk/>
      </pc:docMkLst>
      <pc:sldChg chg="addSp delSp modSp mod chgLayout">
        <pc:chgData name="Koenigsberger, Isabella" userId="S::i.koenigsberger@accenture.com::255261b2-f050-4452-a17a-5aceb9d3cb0b" providerId="AD" clId="Web-{9A3167E3-0678-4807-810E-C80AE80B8422}" dt="2021-06-22T16:19:32.891" v="1021"/>
        <pc:sldMkLst>
          <pc:docMk/>
          <pc:sldMk cId="179340669" sldId="723"/>
        </pc:sldMkLst>
        <pc:spChg chg="del mod ord">
          <ac:chgData name="Koenigsberger, Isabella" userId="S::i.koenigsberger@accenture.com::255261b2-f050-4452-a17a-5aceb9d3cb0b" providerId="AD" clId="Web-{9A3167E3-0678-4807-810E-C80AE80B8422}" dt="2021-06-22T15:51:31.411" v="401"/>
          <ac:spMkLst>
            <pc:docMk/>
            <pc:sldMk cId="179340669" sldId="723"/>
            <ac:spMk id="2" creationId="{EFC82458-160E-4E17-83EC-51F7A75B8C72}"/>
          </ac:spMkLst>
        </pc:spChg>
        <pc:spChg chg="del">
          <ac:chgData name="Koenigsberger, Isabella" userId="S::i.koenigsberger@accenture.com::255261b2-f050-4452-a17a-5aceb9d3cb0b" providerId="AD" clId="Web-{9A3167E3-0678-4807-810E-C80AE80B8422}" dt="2021-06-22T15:26:36.014" v="4"/>
          <ac:spMkLst>
            <pc:docMk/>
            <pc:sldMk cId="179340669" sldId="723"/>
            <ac:spMk id="3" creationId="{74436A03-4E7C-48BB-851F-6FACAC140A48}"/>
          </ac:spMkLst>
        </pc:spChg>
        <pc:spChg chg="add mod">
          <ac:chgData name="Koenigsberger, Isabella" userId="S::i.koenigsberger@accenture.com::255261b2-f050-4452-a17a-5aceb9d3cb0b" providerId="AD" clId="Web-{9A3167E3-0678-4807-810E-C80AE80B8422}" dt="2021-06-22T16:13:34.835" v="923" actId="1076"/>
          <ac:spMkLst>
            <pc:docMk/>
            <pc:sldMk cId="179340669" sldId="723"/>
            <ac:spMk id="6" creationId="{CF6C5EC7-2E61-43D7-A330-CE1ACEB3726A}"/>
          </ac:spMkLst>
        </pc:spChg>
        <pc:spChg chg="add del mod">
          <ac:chgData name="Koenigsberger, Isabella" userId="S::i.koenigsberger@accenture.com::255261b2-f050-4452-a17a-5aceb9d3cb0b" providerId="AD" clId="Web-{9A3167E3-0678-4807-810E-C80AE80B8422}" dt="2021-06-22T15:26:46.858" v="7"/>
          <ac:spMkLst>
            <pc:docMk/>
            <pc:sldMk cId="179340669" sldId="723"/>
            <ac:spMk id="8" creationId="{D8FBEB2B-35D1-4079-A7B4-4C10BB963857}"/>
          </ac:spMkLst>
        </pc:spChg>
        <pc:spChg chg="add del mod">
          <ac:chgData name="Koenigsberger, Isabella" userId="S::i.koenigsberger@accenture.com::255261b2-f050-4452-a17a-5aceb9d3cb0b" providerId="AD" clId="Web-{9A3167E3-0678-4807-810E-C80AE80B8422}" dt="2021-06-22T16:03:49.492" v="755"/>
          <ac:spMkLst>
            <pc:docMk/>
            <pc:sldMk cId="179340669" sldId="723"/>
            <ac:spMk id="10" creationId="{FD067A9B-93A4-4BB5-9A68-24BE576C0B86}"/>
          </ac:spMkLst>
        </pc:spChg>
        <pc:spChg chg="add del mod">
          <ac:chgData name="Koenigsberger, Isabella" userId="S::i.koenigsberger@accenture.com::255261b2-f050-4452-a17a-5aceb9d3cb0b" providerId="AD" clId="Web-{9A3167E3-0678-4807-810E-C80AE80B8422}" dt="2021-06-22T16:03:42.273" v="753"/>
          <ac:spMkLst>
            <pc:docMk/>
            <pc:sldMk cId="179340669" sldId="723"/>
            <ac:spMk id="11" creationId="{2DED7C2A-572B-452C-A5B6-4D3997DF0616}"/>
          </ac:spMkLst>
        </pc:spChg>
        <pc:spChg chg="add mod">
          <ac:chgData name="Koenigsberger, Isabella" userId="S::i.koenigsberger@accenture.com::255261b2-f050-4452-a17a-5aceb9d3cb0b" providerId="AD" clId="Web-{9A3167E3-0678-4807-810E-C80AE80B8422}" dt="2021-06-22T16:13:42.601" v="925" actId="1076"/>
          <ac:spMkLst>
            <pc:docMk/>
            <pc:sldMk cId="179340669" sldId="723"/>
            <ac:spMk id="12" creationId="{464405E6-87E7-41D1-9A55-9B27AA525318}"/>
          </ac:spMkLst>
        </pc:spChg>
        <pc:spChg chg="add del mod ord">
          <ac:chgData name="Koenigsberger, Isabella" userId="S::i.koenigsberger@accenture.com::255261b2-f050-4452-a17a-5aceb9d3cb0b" providerId="AD" clId="Web-{9A3167E3-0678-4807-810E-C80AE80B8422}" dt="2021-06-22T16:19:32.891" v="1021"/>
          <ac:spMkLst>
            <pc:docMk/>
            <pc:sldMk cId="179340669" sldId="723"/>
            <ac:spMk id="14" creationId="{7FF31607-147D-4392-8CFB-1E4057BC5160}"/>
          </ac:spMkLst>
        </pc:spChg>
        <pc:spChg chg="add del mod ord">
          <ac:chgData name="Koenigsberger, Isabella" userId="S::i.koenigsberger@accenture.com::255261b2-f050-4452-a17a-5aceb9d3cb0b" providerId="AD" clId="Web-{9A3167E3-0678-4807-810E-C80AE80B8422}" dt="2021-06-22T16:19:32.891" v="1021"/>
          <ac:spMkLst>
            <pc:docMk/>
            <pc:sldMk cId="179340669" sldId="723"/>
            <ac:spMk id="15" creationId="{A0D232A7-10A8-4E90-B128-8BF2602CFDE8}"/>
          </ac:spMkLst>
        </pc:spChg>
        <pc:spChg chg="add del mod ord">
          <ac:chgData name="Koenigsberger, Isabella" userId="S::i.koenigsberger@accenture.com::255261b2-f050-4452-a17a-5aceb9d3cb0b" providerId="AD" clId="Web-{9A3167E3-0678-4807-810E-C80AE80B8422}" dt="2021-06-22T16:19:32.891" v="1021"/>
          <ac:spMkLst>
            <pc:docMk/>
            <pc:sldMk cId="179340669" sldId="723"/>
            <ac:spMk id="16" creationId="{CE34DE16-0BB0-471F-B7DB-111BB871D702}"/>
          </ac:spMkLst>
        </pc:spChg>
        <pc:picChg chg="add del mod">
          <ac:chgData name="Koenigsberger, Isabella" userId="S::i.koenigsberger@accenture.com::255261b2-f050-4452-a17a-5aceb9d3cb0b" providerId="AD" clId="Web-{9A3167E3-0678-4807-810E-C80AE80B8422}" dt="2021-06-22T15:26:22.545" v="2"/>
          <ac:picMkLst>
            <pc:docMk/>
            <pc:sldMk cId="179340669" sldId="723"/>
            <ac:picMk id="4" creationId="{03D524BB-A7B6-49BC-AF92-E6FCD533A09E}"/>
          </ac:picMkLst>
        </pc:picChg>
        <pc:picChg chg="add del mod">
          <ac:chgData name="Koenigsberger, Isabella" userId="S::i.koenigsberger@accenture.com::255261b2-f050-4452-a17a-5aceb9d3cb0b" providerId="AD" clId="Web-{9A3167E3-0678-4807-810E-C80AE80B8422}" dt="2021-06-22T15:50:14.128" v="395"/>
          <ac:picMkLst>
            <pc:docMk/>
            <pc:sldMk cId="179340669" sldId="723"/>
            <ac:picMk id="9" creationId="{A1E2C650-7A3E-4E97-A61F-934D7353A88C}"/>
          </ac:picMkLst>
        </pc:picChg>
        <pc:picChg chg="add mod">
          <ac:chgData name="Koenigsberger, Isabella" userId="S::i.koenigsberger@accenture.com::255261b2-f050-4452-a17a-5aceb9d3cb0b" providerId="AD" clId="Web-{9A3167E3-0678-4807-810E-C80AE80B8422}" dt="2021-06-22T16:13:37.882" v="924" actId="1076"/>
          <ac:picMkLst>
            <pc:docMk/>
            <pc:sldMk cId="179340669" sldId="723"/>
            <ac:picMk id="13" creationId="{D80B6282-0068-4FFD-8AB1-82DD087DD756}"/>
          </ac:picMkLst>
        </pc:picChg>
      </pc:sldChg>
      <pc:sldChg chg="addSp delSp modSp new mod modClrScheme chgLayout">
        <pc:chgData name="Koenigsberger, Isabella" userId="S::i.koenigsberger@accenture.com::255261b2-f050-4452-a17a-5aceb9d3cb0b" providerId="AD" clId="Web-{9A3167E3-0678-4807-810E-C80AE80B8422}" dt="2021-06-22T16:18:55.656" v="1019" actId="1076"/>
        <pc:sldMkLst>
          <pc:docMk/>
          <pc:sldMk cId="1808727600" sldId="726"/>
        </pc:sldMkLst>
        <pc:spChg chg="mod ord">
          <ac:chgData name="Koenigsberger, Isabella" userId="S::i.koenigsberger@accenture.com::255261b2-f050-4452-a17a-5aceb9d3cb0b" providerId="AD" clId="Web-{9A3167E3-0678-4807-810E-C80AE80B8422}" dt="2021-06-22T16:17:40.935" v="1009" actId="1076"/>
          <ac:spMkLst>
            <pc:docMk/>
            <pc:sldMk cId="1808727600" sldId="726"/>
            <ac:spMk id="2" creationId="{6AC8A84C-9C3C-41A6-BAEE-D3A9CFE05A1E}"/>
          </ac:spMkLst>
        </pc:spChg>
        <pc:spChg chg="del">
          <ac:chgData name="Koenigsberger, Isabella" userId="S::i.koenigsberger@accenture.com::255261b2-f050-4452-a17a-5aceb9d3cb0b" providerId="AD" clId="Web-{9A3167E3-0678-4807-810E-C80AE80B8422}" dt="2021-06-22T15:40:35.691" v="305"/>
          <ac:spMkLst>
            <pc:docMk/>
            <pc:sldMk cId="1808727600" sldId="726"/>
            <ac:spMk id="3" creationId="{C6530B45-930C-4ABA-8B1F-4D4641971B97}"/>
          </ac:spMkLst>
        </pc:spChg>
        <pc:spChg chg="add del mod">
          <ac:chgData name="Koenigsberger, Isabella" userId="S::i.koenigsberger@accenture.com::255261b2-f050-4452-a17a-5aceb9d3cb0b" providerId="AD" clId="Web-{9A3167E3-0678-4807-810E-C80AE80B8422}" dt="2021-06-22T16:17:21.700" v="1004"/>
          <ac:spMkLst>
            <pc:docMk/>
            <pc:sldMk cId="1808727600" sldId="726"/>
            <ac:spMk id="5" creationId="{DF1FDF68-0FF3-441E-90DE-303C5959F527}"/>
          </ac:spMkLst>
        </pc:spChg>
        <pc:spChg chg="add del mod ord">
          <ac:chgData name="Koenigsberger, Isabella" userId="S::i.koenigsberger@accenture.com::255261b2-f050-4452-a17a-5aceb9d3cb0b" providerId="AD" clId="Web-{9A3167E3-0678-4807-810E-C80AE80B8422}" dt="2021-06-22T16:17:06.294" v="1001"/>
          <ac:spMkLst>
            <pc:docMk/>
            <pc:sldMk cId="1808727600" sldId="726"/>
            <ac:spMk id="6" creationId="{7B756544-D28C-4671-8840-4ECF3B963400}"/>
          </ac:spMkLst>
        </pc:spChg>
        <pc:spChg chg="add del mod">
          <ac:chgData name="Koenigsberger, Isabella" userId="S::i.koenigsberger@accenture.com::255261b2-f050-4452-a17a-5aceb9d3cb0b" providerId="AD" clId="Web-{9A3167E3-0678-4807-810E-C80AE80B8422}" dt="2021-06-22T16:17:58.545" v="1013"/>
          <ac:spMkLst>
            <pc:docMk/>
            <pc:sldMk cId="1808727600" sldId="726"/>
            <ac:spMk id="7" creationId="{243B440B-3135-475D-A568-B6B6F4BDE8BD}"/>
          </ac:spMkLst>
        </pc:spChg>
        <pc:spChg chg="add mod">
          <ac:chgData name="Koenigsberger, Isabella" userId="S::i.koenigsberger@accenture.com::255261b2-f050-4452-a17a-5aceb9d3cb0b" providerId="AD" clId="Web-{9A3167E3-0678-4807-810E-C80AE80B8422}" dt="2021-06-22T16:18:55.656" v="1019" actId="1076"/>
          <ac:spMkLst>
            <pc:docMk/>
            <pc:sldMk cId="1808727600" sldId="726"/>
            <ac:spMk id="8" creationId="{BD09E39A-EC76-4D65-9C38-5CC6CDC0CA65}"/>
          </ac:spMkLst>
        </pc:spChg>
        <pc:picChg chg="add mod ord modCrop">
          <ac:chgData name="Koenigsberger, Isabella" userId="S::i.koenigsberger@accenture.com::255261b2-f050-4452-a17a-5aceb9d3cb0b" providerId="AD" clId="Web-{9A3167E3-0678-4807-810E-C80AE80B8422}" dt="2021-06-22T16:17:44.201" v="1010" actId="1076"/>
          <ac:picMkLst>
            <pc:docMk/>
            <pc:sldMk cId="1808727600" sldId="726"/>
            <ac:picMk id="4" creationId="{C8A9BB65-AB85-4125-94BC-52C11008FF54}"/>
          </ac:picMkLst>
        </pc:picChg>
      </pc:sldChg>
      <pc:sldChg chg="addSp delSp modSp new">
        <pc:chgData name="Koenigsberger, Isabella" userId="S::i.koenigsberger@accenture.com::255261b2-f050-4452-a17a-5aceb9d3cb0b" providerId="AD" clId="Web-{9A3167E3-0678-4807-810E-C80AE80B8422}" dt="2021-06-22T15:40:57.520" v="307"/>
        <pc:sldMkLst>
          <pc:docMk/>
          <pc:sldMk cId="201878482" sldId="727"/>
        </pc:sldMkLst>
        <pc:spChg chg="del">
          <ac:chgData name="Koenigsberger, Isabella" userId="S::i.koenigsberger@accenture.com::255261b2-f050-4452-a17a-5aceb9d3cb0b" providerId="AD" clId="Web-{9A3167E3-0678-4807-810E-C80AE80B8422}" dt="2021-06-22T15:40:57.520" v="307"/>
          <ac:spMkLst>
            <pc:docMk/>
            <pc:sldMk cId="201878482" sldId="727"/>
            <ac:spMk id="3" creationId="{BE5E52EA-8863-4C19-9711-B6BE090EB9B1}"/>
          </ac:spMkLst>
        </pc:spChg>
        <pc:picChg chg="add mod ord">
          <ac:chgData name="Koenigsberger, Isabella" userId="S::i.koenigsberger@accenture.com::255261b2-f050-4452-a17a-5aceb9d3cb0b" providerId="AD" clId="Web-{9A3167E3-0678-4807-810E-C80AE80B8422}" dt="2021-06-22T15:40:57.520" v="307"/>
          <ac:picMkLst>
            <pc:docMk/>
            <pc:sldMk cId="201878482" sldId="727"/>
            <ac:picMk id="4" creationId="{23420DCD-A307-4D0C-82FD-3CC4EA105055}"/>
          </ac:picMkLst>
        </pc:picChg>
      </pc:sldChg>
      <pc:sldChg chg="addSp delSp modSp new">
        <pc:chgData name="Koenigsberger, Isabella" userId="S::i.koenigsberger@accenture.com::255261b2-f050-4452-a17a-5aceb9d3cb0b" providerId="AD" clId="Web-{9A3167E3-0678-4807-810E-C80AE80B8422}" dt="2021-06-22T16:15:26.651" v="961" actId="1076"/>
        <pc:sldMkLst>
          <pc:docMk/>
          <pc:sldMk cId="619378243" sldId="728"/>
        </pc:sldMkLst>
        <pc:spChg chg="mod">
          <ac:chgData name="Koenigsberger, Isabella" userId="S::i.koenigsberger@accenture.com::255261b2-f050-4452-a17a-5aceb9d3cb0b" providerId="AD" clId="Web-{9A3167E3-0678-4807-810E-C80AE80B8422}" dt="2021-06-22T16:15:10.900" v="956" actId="20577"/>
          <ac:spMkLst>
            <pc:docMk/>
            <pc:sldMk cId="619378243" sldId="728"/>
            <ac:spMk id="2" creationId="{FFE2EF62-093A-434D-BF61-AFA7B778B8E8}"/>
          </ac:spMkLst>
        </pc:spChg>
        <pc:spChg chg="del mod">
          <ac:chgData name="Koenigsberger, Isabella" userId="S::i.koenigsberger@accenture.com::255261b2-f050-4452-a17a-5aceb9d3cb0b" providerId="AD" clId="Web-{9A3167E3-0678-4807-810E-C80AE80B8422}" dt="2021-06-22T15:44:01.853" v="384"/>
          <ac:spMkLst>
            <pc:docMk/>
            <pc:sldMk cId="619378243" sldId="728"/>
            <ac:spMk id="3" creationId="{F8595CB0-B2F9-4A27-8633-7382E3C8EA57}"/>
          </ac:spMkLst>
        </pc:spChg>
        <pc:picChg chg="add mod ord modCrop">
          <ac:chgData name="Koenigsberger, Isabella" userId="S::i.koenigsberger@accenture.com::255261b2-f050-4452-a17a-5aceb9d3cb0b" providerId="AD" clId="Web-{9A3167E3-0678-4807-810E-C80AE80B8422}" dt="2021-06-22T16:15:23.666" v="960" actId="1076"/>
          <ac:picMkLst>
            <pc:docMk/>
            <pc:sldMk cId="619378243" sldId="728"/>
            <ac:picMk id="4" creationId="{F98ADC4F-822A-40CA-98CE-F643CF06B3AD}"/>
          </ac:picMkLst>
        </pc:picChg>
        <pc:picChg chg="add mod">
          <ac:chgData name="Koenigsberger, Isabella" userId="S::i.koenigsberger@accenture.com::255261b2-f050-4452-a17a-5aceb9d3cb0b" providerId="AD" clId="Web-{9A3167E3-0678-4807-810E-C80AE80B8422}" dt="2021-06-22T16:15:26.651" v="961" actId="1076"/>
          <ac:picMkLst>
            <pc:docMk/>
            <pc:sldMk cId="619378243" sldId="728"/>
            <ac:picMk id="5" creationId="{77314E42-BC3A-40A7-B606-FC98EFC7F81F}"/>
          </ac:picMkLst>
        </pc:picChg>
      </pc:sldChg>
      <pc:sldChg chg="addSp delSp modSp new del">
        <pc:chgData name="Koenigsberger, Isabella" userId="S::i.koenigsberger@accenture.com::255261b2-f050-4452-a17a-5aceb9d3cb0b" providerId="AD" clId="Web-{9A3167E3-0678-4807-810E-C80AE80B8422}" dt="2021-06-22T16:12:21.521" v="905"/>
        <pc:sldMkLst>
          <pc:docMk/>
          <pc:sldMk cId="835293121" sldId="729"/>
        </pc:sldMkLst>
        <pc:spChg chg="del mod">
          <ac:chgData name="Koenigsberger, Isabella" userId="S::i.koenigsberger@accenture.com::255261b2-f050-4452-a17a-5aceb9d3cb0b" providerId="AD" clId="Web-{9A3167E3-0678-4807-810E-C80AE80B8422}" dt="2021-06-22T16:02:46.069" v="745"/>
          <ac:spMkLst>
            <pc:docMk/>
            <pc:sldMk cId="835293121" sldId="729"/>
            <ac:spMk id="2" creationId="{3D71B4E7-A519-4DB5-8659-00518C593165}"/>
          </ac:spMkLst>
        </pc:spChg>
        <pc:spChg chg="del">
          <ac:chgData name="Koenigsberger, Isabella" userId="S::i.koenigsberger@accenture.com::255261b2-f050-4452-a17a-5aceb9d3cb0b" providerId="AD" clId="Web-{9A3167E3-0678-4807-810E-C80AE80B8422}" dt="2021-06-22T15:57:19.404" v="633"/>
          <ac:spMkLst>
            <pc:docMk/>
            <pc:sldMk cId="835293121" sldId="729"/>
            <ac:spMk id="3" creationId="{8B2541E4-F99C-4B56-B3D0-AA1195EBD982}"/>
          </ac:spMkLst>
        </pc:spChg>
        <pc:spChg chg="add del mod">
          <ac:chgData name="Koenigsberger, Isabella" userId="S::i.koenigsberger@accenture.com::255261b2-f050-4452-a17a-5aceb9d3cb0b" providerId="AD" clId="Web-{9A3167E3-0678-4807-810E-C80AE80B8422}" dt="2021-06-22T16:00:08.393" v="690"/>
          <ac:spMkLst>
            <pc:docMk/>
            <pc:sldMk cId="835293121" sldId="729"/>
            <ac:spMk id="5" creationId="{F2FB7EC9-EA67-4AC9-B561-E2745A1AFCE2}"/>
          </ac:spMkLst>
        </pc:spChg>
        <pc:spChg chg="add mod">
          <ac:chgData name="Koenigsberger, Isabella" userId="S::i.koenigsberger@accenture.com::255261b2-f050-4452-a17a-5aceb9d3cb0b" providerId="AD" clId="Web-{9A3167E3-0678-4807-810E-C80AE80B8422}" dt="2021-06-22T16:01:40.708" v="729" actId="1076"/>
          <ac:spMkLst>
            <pc:docMk/>
            <pc:sldMk cId="835293121" sldId="729"/>
            <ac:spMk id="6" creationId="{229E1747-3385-4D13-A6C7-CE5589032D59}"/>
          </ac:spMkLst>
        </pc:spChg>
        <pc:spChg chg="add mod">
          <ac:chgData name="Koenigsberger, Isabella" userId="S::i.koenigsberger@accenture.com::255261b2-f050-4452-a17a-5aceb9d3cb0b" providerId="AD" clId="Web-{9A3167E3-0678-4807-810E-C80AE80B8422}" dt="2021-06-22T16:01:40.708" v="730" actId="1076"/>
          <ac:spMkLst>
            <pc:docMk/>
            <pc:sldMk cId="835293121" sldId="729"/>
            <ac:spMk id="7" creationId="{4F3D27E5-B57F-4CD8-9F27-332A07A6A42D}"/>
          </ac:spMkLst>
        </pc:spChg>
        <pc:spChg chg="add mod">
          <ac:chgData name="Koenigsberger, Isabella" userId="S::i.koenigsberger@accenture.com::255261b2-f050-4452-a17a-5aceb9d3cb0b" providerId="AD" clId="Web-{9A3167E3-0678-4807-810E-C80AE80B8422}" dt="2021-06-22T16:02:38.241" v="742" actId="1076"/>
          <ac:spMkLst>
            <pc:docMk/>
            <pc:sldMk cId="835293121" sldId="729"/>
            <ac:spMk id="8" creationId="{FB2C3439-4967-4FBD-AB74-5F4787440AB9}"/>
          </ac:spMkLst>
        </pc:spChg>
        <pc:spChg chg="add mod">
          <ac:chgData name="Koenigsberger, Isabella" userId="S::i.koenigsberger@accenture.com::255261b2-f050-4452-a17a-5aceb9d3cb0b" providerId="AD" clId="Web-{9A3167E3-0678-4807-810E-C80AE80B8422}" dt="2021-06-22T16:02:41.444" v="743" actId="1076"/>
          <ac:spMkLst>
            <pc:docMk/>
            <pc:sldMk cId="835293121" sldId="729"/>
            <ac:spMk id="9" creationId="{5B80B9A7-0A90-409A-97DC-CE665BC153A8}"/>
          </ac:spMkLst>
        </pc:spChg>
        <pc:spChg chg="add mod">
          <ac:chgData name="Koenigsberger, Isabella" userId="S::i.koenigsberger@accenture.com::255261b2-f050-4452-a17a-5aceb9d3cb0b" providerId="AD" clId="Web-{9A3167E3-0678-4807-810E-C80AE80B8422}" dt="2021-06-22T16:02:50.600" v="746" actId="1076"/>
          <ac:spMkLst>
            <pc:docMk/>
            <pc:sldMk cId="835293121" sldId="729"/>
            <ac:spMk id="10" creationId="{904C0A84-735E-42EF-BC3C-3211882B8130}"/>
          </ac:spMkLst>
        </pc:spChg>
        <pc:cxnChg chg="add del mod">
          <ac:chgData name="Koenigsberger, Isabella" userId="S::i.koenigsberger@accenture.com::255261b2-f050-4452-a17a-5aceb9d3cb0b" providerId="AD" clId="Web-{9A3167E3-0678-4807-810E-C80AE80B8422}" dt="2021-06-22T16:02:05.490" v="736"/>
          <ac:cxnSpMkLst>
            <pc:docMk/>
            <pc:sldMk cId="835293121" sldId="729"/>
            <ac:cxnSpMk id="11" creationId="{9587A5D1-6AF6-455C-9805-B25803FA335F}"/>
          </ac:cxnSpMkLst>
        </pc:cxnChg>
        <pc:cxnChg chg="add mod">
          <ac:chgData name="Koenigsberger, Isabella" userId="S::i.koenigsberger@accenture.com::255261b2-f050-4452-a17a-5aceb9d3cb0b" providerId="AD" clId="Web-{9A3167E3-0678-4807-810E-C80AE80B8422}" dt="2021-06-22T16:02:34.850" v="741" actId="1076"/>
          <ac:cxnSpMkLst>
            <pc:docMk/>
            <pc:sldMk cId="835293121" sldId="729"/>
            <ac:cxnSpMk id="12" creationId="{74B055A4-3DD1-4139-B3BA-3E2290C4F50B}"/>
          </ac:cxnSpMkLst>
        </pc:cxnChg>
        <pc:cxnChg chg="add mod">
          <ac:chgData name="Koenigsberger, Isabella" userId="S::i.koenigsberger@accenture.com::255261b2-f050-4452-a17a-5aceb9d3cb0b" providerId="AD" clId="Web-{9A3167E3-0678-4807-810E-C80AE80B8422}" dt="2021-06-22T16:03:04.460" v="748" actId="1076"/>
          <ac:cxnSpMkLst>
            <pc:docMk/>
            <pc:sldMk cId="835293121" sldId="729"/>
            <ac:cxnSpMk id="13" creationId="{E2E01163-32A9-4257-837E-290A5F53E9C4}"/>
          </ac:cxnSpMkLst>
        </pc:cxnChg>
        <pc:cxnChg chg="add mod">
          <ac:chgData name="Koenigsberger, Isabella" userId="S::i.koenigsberger@accenture.com::255261b2-f050-4452-a17a-5aceb9d3cb0b" providerId="AD" clId="Web-{9A3167E3-0678-4807-810E-C80AE80B8422}" dt="2021-06-22T16:03:12.491" v="750" actId="1076"/>
          <ac:cxnSpMkLst>
            <pc:docMk/>
            <pc:sldMk cId="835293121" sldId="729"/>
            <ac:cxnSpMk id="14" creationId="{5AF9AEDD-E0D8-4F52-9231-387BA1CFDA84}"/>
          </ac:cxnSpMkLst>
        </pc:cxnChg>
      </pc:sldChg>
    </pc:docChg>
  </pc:docChgLst>
  <pc:docChgLst>
    <pc:chgData name="von Kessel, Marie" userId="S::marie.von.kessel@accenture.com::c6869719-3990-4b6e-af57-82f6a9ac62dc" providerId="AD" clId="Web-{1C9A398B-79A6-415C-B548-871F50EA8293}"/>
    <pc:docChg chg="addSld delSld modSld modSection">
      <pc:chgData name="von Kessel, Marie" userId="S::marie.von.kessel@accenture.com::c6869719-3990-4b6e-af57-82f6a9ac62dc" providerId="AD" clId="Web-{1C9A398B-79A6-415C-B548-871F50EA8293}" dt="2021-06-22T15:01:12.249" v="62" actId="1076"/>
      <pc:docMkLst>
        <pc:docMk/>
      </pc:docMkLst>
      <pc:sldChg chg="addSp delSp modSp mod setBg modClrScheme setClrOvrMap chgLayout">
        <pc:chgData name="von Kessel, Marie" userId="S::marie.von.kessel@accenture.com::c6869719-3990-4b6e-af57-82f6a9ac62dc" providerId="AD" clId="Web-{1C9A398B-79A6-415C-B548-871F50EA8293}" dt="2021-06-22T15:00:31.529" v="45" actId="1076"/>
        <pc:sldMkLst>
          <pc:docMk/>
          <pc:sldMk cId="702494836" sldId="538"/>
        </pc:sldMkLst>
        <pc:spChg chg="add del mod">
          <ac:chgData name="von Kessel, Marie" userId="S::marie.von.kessel@accenture.com::c6869719-3990-4b6e-af57-82f6a9ac62dc" providerId="AD" clId="Web-{1C9A398B-79A6-415C-B548-871F50EA8293}" dt="2021-06-22T14:56:39.663" v="1"/>
          <ac:spMkLst>
            <pc:docMk/>
            <pc:sldMk cId="702494836" sldId="538"/>
            <ac:spMk id="5" creationId="{9225873F-F47D-4B42-B276-40A7CF71AE3D}"/>
          </ac:spMkLst>
        </pc:spChg>
        <pc:spChg chg="add mod ord">
          <ac:chgData name="von Kessel, Marie" userId="S::marie.von.kessel@accenture.com::c6869719-3990-4b6e-af57-82f6a9ac62dc" providerId="AD" clId="Web-{1C9A398B-79A6-415C-B548-871F50EA8293}" dt="2021-06-22T15:00:09.763" v="41"/>
          <ac:spMkLst>
            <pc:docMk/>
            <pc:sldMk cId="702494836" sldId="538"/>
            <ac:spMk id="7" creationId="{73A28B12-C918-41D8-B197-8FD76EA43B18}"/>
          </ac:spMkLst>
        </pc:spChg>
        <pc:spChg chg="add del mod ord">
          <ac:chgData name="von Kessel, Marie" userId="S::marie.von.kessel@accenture.com::c6869719-3990-4b6e-af57-82f6a9ac62dc" providerId="AD" clId="Web-{1C9A398B-79A6-415C-B548-871F50EA8293}" dt="2021-06-22T14:58:58.449" v="31"/>
          <ac:spMkLst>
            <pc:docMk/>
            <pc:sldMk cId="702494836" sldId="538"/>
            <ac:spMk id="8" creationId="{C347F2C4-51CE-492B-ACB4-920E20C5C3FE}"/>
          </ac:spMkLst>
        </pc:spChg>
        <pc:spChg chg="add del mod ord">
          <ac:chgData name="von Kessel, Marie" userId="S::marie.von.kessel@accenture.com::c6869719-3990-4b6e-af57-82f6a9ac62dc" providerId="AD" clId="Web-{1C9A398B-79A6-415C-B548-871F50EA8293}" dt="2021-06-22T14:58:44.167" v="10"/>
          <ac:spMkLst>
            <pc:docMk/>
            <pc:sldMk cId="702494836" sldId="538"/>
            <ac:spMk id="9" creationId="{FFA840B3-C86E-425A-91D5-D8D1B899CB9A}"/>
          </ac:spMkLst>
        </pc:spChg>
        <pc:spChg chg="add del">
          <ac:chgData name="von Kessel, Marie" userId="S::marie.von.kessel@accenture.com::c6869719-3990-4b6e-af57-82f6a9ac62dc" providerId="AD" clId="Web-{1C9A398B-79A6-415C-B548-871F50EA8293}" dt="2021-06-22T15:00:09.763" v="41"/>
          <ac:spMkLst>
            <pc:docMk/>
            <pc:sldMk cId="702494836" sldId="538"/>
            <ac:spMk id="12" creationId="{3B47FC9C-2ED3-4100-A4EF-E8CDFEE106C9}"/>
          </ac:spMkLst>
        </pc:spChg>
        <pc:spChg chg="add">
          <ac:chgData name="von Kessel, Marie" userId="S::marie.von.kessel@accenture.com::c6869719-3990-4b6e-af57-82f6a9ac62dc" providerId="AD" clId="Web-{1C9A398B-79A6-415C-B548-871F50EA8293}" dt="2021-06-22T15:00:09.763" v="41"/>
          <ac:spMkLst>
            <pc:docMk/>
            <pc:sldMk cId="702494836" sldId="538"/>
            <ac:spMk id="14" creationId="{13DCC859-0434-4BB8-B6C5-09C88AE698FB}"/>
          </ac:spMkLst>
        </pc:spChg>
        <pc:spChg chg="add">
          <ac:chgData name="von Kessel, Marie" userId="S::marie.von.kessel@accenture.com::c6869719-3990-4b6e-af57-82f6a9ac62dc" providerId="AD" clId="Web-{1C9A398B-79A6-415C-B548-871F50EA8293}" dt="2021-06-22T15:00:09.763" v="41"/>
          <ac:spMkLst>
            <pc:docMk/>
            <pc:sldMk cId="702494836" sldId="538"/>
            <ac:spMk id="17" creationId="{3B0DF90E-6BAD-4E82-8FDF-717C9A357378}"/>
          </ac:spMkLst>
        </pc:spChg>
        <pc:spChg chg="add">
          <ac:chgData name="von Kessel, Marie" userId="S::marie.von.kessel@accenture.com::c6869719-3990-4b6e-af57-82f6a9ac62dc" providerId="AD" clId="Web-{1C9A398B-79A6-415C-B548-871F50EA8293}" dt="2021-06-22T15:00:09.763" v="41"/>
          <ac:spMkLst>
            <pc:docMk/>
            <pc:sldMk cId="702494836" sldId="538"/>
            <ac:spMk id="21" creationId="{08E7ACFB-B791-4C23-8B17-013FEDC09A89}"/>
          </ac:spMkLst>
        </pc:spChg>
        <pc:spChg chg="del">
          <ac:chgData name="von Kessel, Marie" userId="S::marie.von.kessel@accenture.com::c6869719-3990-4b6e-af57-82f6a9ac62dc" providerId="AD" clId="Web-{1C9A398B-79A6-415C-B548-871F50EA8293}" dt="2021-06-22T14:57:04.039" v="4"/>
          <ac:spMkLst>
            <pc:docMk/>
            <pc:sldMk cId="702494836" sldId="538"/>
            <ac:spMk id="30" creationId="{00000000-0000-0000-0000-000000000000}"/>
          </ac:spMkLst>
        </pc:spChg>
        <pc:spChg chg="del">
          <ac:chgData name="von Kessel, Marie" userId="S::marie.von.kessel@accenture.com::c6869719-3990-4b6e-af57-82f6a9ac62dc" providerId="AD" clId="Web-{1C9A398B-79A6-415C-B548-871F50EA8293}" dt="2021-06-22T14:57:06.758" v="5"/>
          <ac:spMkLst>
            <pc:docMk/>
            <pc:sldMk cId="702494836" sldId="538"/>
            <ac:spMk id="31" creationId="{00000000-0000-0000-0000-000000000000}"/>
          </ac:spMkLst>
        </pc:spChg>
        <pc:picChg chg="del">
          <ac:chgData name="von Kessel, Marie" userId="S::marie.von.kessel@accenture.com::c6869719-3990-4b6e-af57-82f6a9ac62dc" providerId="AD" clId="Web-{1C9A398B-79A6-415C-B548-871F50EA8293}" dt="2021-06-22T14:56:36.101" v="0"/>
          <ac:picMkLst>
            <pc:docMk/>
            <pc:sldMk cId="702494836" sldId="538"/>
            <ac:picMk id="3" creationId="{C5569121-FD3D-4FF5-91CF-739D98EA37A4}"/>
          </ac:picMkLst>
        </pc:picChg>
        <pc:picChg chg="mod">
          <ac:chgData name="von Kessel, Marie" userId="S::marie.von.kessel@accenture.com::c6869719-3990-4b6e-af57-82f6a9ac62dc" providerId="AD" clId="Web-{1C9A398B-79A6-415C-B548-871F50EA8293}" dt="2021-06-22T15:00:31.529" v="45" actId="1076"/>
          <ac:picMkLst>
            <pc:docMk/>
            <pc:sldMk cId="702494836" sldId="538"/>
            <ac:picMk id="4" creationId="{756E7831-0E7E-4D89-A0DB-DC720BCA44BD}"/>
          </ac:picMkLst>
        </pc:picChg>
        <pc:picChg chg="add mod">
          <ac:chgData name="von Kessel, Marie" userId="S::marie.von.kessel@accenture.com::c6869719-3990-4b6e-af57-82f6a9ac62dc" providerId="AD" clId="Web-{1C9A398B-79A6-415C-B548-871F50EA8293}" dt="2021-06-22T15:00:24.014" v="43" actId="1076"/>
          <ac:picMkLst>
            <pc:docMk/>
            <pc:sldMk cId="702494836" sldId="538"/>
            <ac:picMk id="6" creationId="{F71CA432-9208-4569-97C9-3C94D65C9A4E}"/>
          </ac:picMkLst>
        </pc:picChg>
      </pc:sldChg>
      <pc:sldChg chg="del">
        <pc:chgData name="von Kessel, Marie" userId="S::marie.von.kessel@accenture.com::c6869719-3990-4b6e-af57-82f6a9ac62dc" providerId="AD" clId="Web-{1C9A398B-79A6-415C-B548-871F50EA8293}" dt="2021-06-22T15:00:38.748" v="47"/>
        <pc:sldMkLst>
          <pc:docMk/>
          <pc:sldMk cId="2009311878" sldId="724"/>
        </pc:sldMkLst>
      </pc:sldChg>
      <pc:sldChg chg="modSp add replId">
        <pc:chgData name="von Kessel, Marie" userId="S::marie.von.kessel@accenture.com::c6869719-3990-4b6e-af57-82f6a9ac62dc" providerId="AD" clId="Web-{1C9A398B-79A6-415C-B548-871F50EA8293}" dt="2021-06-22T15:01:12.249" v="62" actId="1076"/>
        <pc:sldMkLst>
          <pc:docMk/>
          <pc:sldMk cId="3818774009" sldId="725"/>
        </pc:sldMkLst>
        <pc:spChg chg="mod">
          <ac:chgData name="von Kessel, Marie" userId="S::marie.von.kessel@accenture.com::c6869719-3990-4b6e-af57-82f6a9ac62dc" providerId="AD" clId="Web-{1C9A398B-79A6-415C-B548-871F50EA8293}" dt="2021-06-22T15:00:48.514" v="58" actId="20577"/>
          <ac:spMkLst>
            <pc:docMk/>
            <pc:sldMk cId="3818774009" sldId="725"/>
            <ac:spMk id="7" creationId="{73A28B12-C918-41D8-B197-8FD76EA43B18}"/>
          </ac:spMkLst>
        </pc:spChg>
        <pc:picChg chg="mod">
          <ac:chgData name="von Kessel, Marie" userId="S::marie.von.kessel@accenture.com::c6869719-3990-4b6e-af57-82f6a9ac62dc" providerId="AD" clId="Web-{1C9A398B-79A6-415C-B548-871F50EA8293}" dt="2021-06-22T15:01:12.249" v="62" actId="1076"/>
          <ac:picMkLst>
            <pc:docMk/>
            <pc:sldMk cId="3818774009" sldId="725"/>
            <ac:picMk id="4" creationId="{756E7831-0E7E-4D89-A0DB-DC720BCA44BD}"/>
          </ac:picMkLst>
        </pc:picChg>
        <pc:picChg chg="mod">
          <ac:chgData name="von Kessel, Marie" userId="S::marie.von.kessel@accenture.com::c6869719-3990-4b6e-af57-82f6a9ac62dc" providerId="AD" clId="Web-{1C9A398B-79A6-415C-B548-871F50EA8293}" dt="2021-06-22T15:00:58.186" v="59"/>
          <ac:picMkLst>
            <pc:docMk/>
            <pc:sldMk cId="3818774009" sldId="725"/>
            <ac:picMk id="6" creationId="{F71CA432-9208-4569-97C9-3C94D65C9A4E}"/>
          </ac:picMkLst>
        </pc:picChg>
      </pc:sldChg>
    </pc:docChg>
  </pc:docChgLst>
  <pc:docChgLst>
    <pc:chgData name="Koenigsberger, Isabella" userId="S::i.koenigsberger@accenture.com::255261b2-f050-4452-a17a-5aceb9d3cb0b" providerId="AD" clId="Web-{C6B8DF51-F23E-460E-8240-9419DEFEED93}"/>
    <pc:docChg chg="modSld">
      <pc:chgData name="Koenigsberger, Isabella" userId="S::i.koenigsberger@accenture.com::255261b2-f050-4452-a17a-5aceb9d3cb0b" providerId="AD" clId="Web-{C6B8DF51-F23E-460E-8240-9419DEFEED93}" dt="2021-06-23T09:05:01.571" v="37" actId="1076"/>
      <pc:docMkLst>
        <pc:docMk/>
      </pc:docMkLst>
      <pc:sldChg chg="addSp modSp">
        <pc:chgData name="Koenigsberger, Isabella" userId="S::i.koenigsberger@accenture.com::255261b2-f050-4452-a17a-5aceb9d3cb0b" providerId="AD" clId="Web-{C6B8DF51-F23E-460E-8240-9419DEFEED93}" dt="2021-06-23T09:05:01.571" v="37" actId="1076"/>
        <pc:sldMkLst>
          <pc:docMk/>
          <pc:sldMk cId="3023075622" sldId="729"/>
        </pc:sldMkLst>
        <pc:spChg chg="add mod">
          <ac:chgData name="Koenigsberger, Isabella" userId="S::i.koenigsberger@accenture.com::255261b2-f050-4452-a17a-5aceb9d3cb0b" providerId="AD" clId="Web-{C6B8DF51-F23E-460E-8240-9419DEFEED93}" dt="2021-06-23T09:05:01.571" v="37" actId="1076"/>
          <ac:spMkLst>
            <pc:docMk/>
            <pc:sldMk cId="3023075622" sldId="729"/>
            <ac:spMk id="2" creationId="{85AC4034-AFB6-4168-B88E-5A61660FC321}"/>
          </ac:spMkLst>
        </pc:spChg>
      </pc:sldChg>
    </pc:docChg>
  </pc:docChgLst>
  <pc:docChgLst>
    <pc:chgData name="von Kessel, Marie" userId="S::marie.von.kessel@accenture.com::c6869719-3990-4b6e-af57-82f6a9ac62dc" providerId="AD" clId="Web-{B8A3FB81-01CB-466D-B8D5-4EEA07ACEB9E}"/>
    <pc:docChg chg="addSld modSld modSection">
      <pc:chgData name="von Kessel, Marie" userId="S::marie.von.kessel@accenture.com::c6869719-3990-4b6e-af57-82f6a9ac62dc" providerId="AD" clId="Web-{B8A3FB81-01CB-466D-B8D5-4EEA07ACEB9E}" dt="2021-06-22T14:55:57.808" v="36"/>
      <pc:docMkLst>
        <pc:docMk/>
      </pc:docMkLst>
      <pc:sldChg chg="addSp delSp modSp">
        <pc:chgData name="von Kessel, Marie" userId="S::marie.von.kessel@accenture.com::c6869719-3990-4b6e-af57-82f6a9ac62dc" providerId="AD" clId="Web-{B8A3FB81-01CB-466D-B8D5-4EEA07ACEB9E}" dt="2021-06-22T14:55:57.808" v="36"/>
        <pc:sldMkLst>
          <pc:docMk/>
          <pc:sldMk cId="702494836" sldId="538"/>
        </pc:sldMkLst>
        <pc:spChg chg="del">
          <ac:chgData name="von Kessel, Marie" userId="S::marie.von.kessel@accenture.com::c6869719-3990-4b6e-af57-82f6a9ac62dc" providerId="AD" clId="Web-{B8A3FB81-01CB-466D-B8D5-4EEA07ACEB9E}" dt="2021-06-22T14:54:51.929" v="30"/>
          <ac:spMkLst>
            <pc:docMk/>
            <pc:sldMk cId="702494836" sldId="538"/>
            <ac:spMk id="2" creationId="{00000000-0000-0000-0000-000000000000}"/>
          </ac:spMkLst>
        </pc:spChg>
        <pc:spChg chg="mod">
          <ac:chgData name="von Kessel, Marie" userId="S::marie.von.kessel@accenture.com::c6869719-3990-4b6e-af57-82f6a9ac62dc" providerId="AD" clId="Web-{B8A3FB81-01CB-466D-B8D5-4EEA07ACEB9E}" dt="2021-06-22T14:54:30.349" v="15" actId="20577"/>
          <ac:spMkLst>
            <pc:docMk/>
            <pc:sldMk cId="702494836" sldId="538"/>
            <ac:spMk id="31" creationId="{00000000-0000-0000-0000-000000000000}"/>
          </ac:spMkLst>
        </pc:spChg>
        <pc:picChg chg="add mod ord modCrop">
          <ac:chgData name="von Kessel, Marie" userId="S::marie.von.kessel@accenture.com::c6869719-3990-4b6e-af57-82f6a9ac62dc" providerId="AD" clId="Web-{B8A3FB81-01CB-466D-B8D5-4EEA07ACEB9E}" dt="2021-06-22T14:55:57.808" v="36"/>
          <ac:picMkLst>
            <pc:docMk/>
            <pc:sldMk cId="702494836" sldId="538"/>
            <ac:picMk id="3" creationId="{C5569121-FD3D-4FF5-91CF-739D98EA37A4}"/>
          </ac:picMkLst>
        </pc:picChg>
        <pc:picChg chg="add mod">
          <ac:chgData name="von Kessel, Marie" userId="S::marie.von.kessel@accenture.com::c6869719-3990-4b6e-af57-82f6a9ac62dc" providerId="AD" clId="Web-{B8A3FB81-01CB-466D-B8D5-4EEA07ACEB9E}" dt="2021-06-22T14:55:14.711" v="32" actId="1076"/>
          <ac:picMkLst>
            <pc:docMk/>
            <pc:sldMk cId="702494836" sldId="538"/>
            <ac:picMk id="4" creationId="{756E7831-0E7E-4D89-A0DB-DC720BCA44BD}"/>
          </ac:picMkLst>
        </pc:picChg>
      </pc:sldChg>
      <pc:sldChg chg="modSp add replId">
        <pc:chgData name="von Kessel, Marie" userId="S::marie.von.kessel@accenture.com::c6869719-3990-4b6e-af57-82f6a9ac62dc" providerId="AD" clId="Web-{B8A3FB81-01CB-466D-B8D5-4EEA07ACEB9E}" dt="2021-06-22T14:54:41.303" v="29" actId="20577"/>
        <pc:sldMkLst>
          <pc:docMk/>
          <pc:sldMk cId="2009311878" sldId="724"/>
        </pc:sldMkLst>
        <pc:spChg chg="mod">
          <ac:chgData name="von Kessel, Marie" userId="S::marie.von.kessel@accenture.com::c6869719-3990-4b6e-af57-82f6a9ac62dc" providerId="AD" clId="Web-{B8A3FB81-01CB-466D-B8D5-4EEA07ACEB9E}" dt="2021-06-22T14:54:41.303" v="29" actId="20577"/>
          <ac:spMkLst>
            <pc:docMk/>
            <pc:sldMk cId="2009311878" sldId="724"/>
            <ac:spMk id="31" creationId="{00000000-0000-0000-0000-000000000000}"/>
          </ac:spMkLst>
        </pc:spChg>
      </pc:sldChg>
    </pc:docChg>
  </pc:docChgLst>
  <pc:docChgLst>
    <pc:chgData name="von Kessel, Marie" userId="c6869719-3990-4b6e-af57-82f6a9ac62dc" providerId="ADAL" clId="{9C82D002-FBAC-4CAA-9238-19E3C6746C13}"/>
    <pc:docChg chg="undo custSel addSld delSld modSld sldOrd modMainMaster modSection">
      <pc:chgData name="von Kessel, Marie" userId="c6869719-3990-4b6e-af57-82f6a9ac62dc" providerId="ADAL" clId="{9C82D002-FBAC-4CAA-9238-19E3C6746C13}" dt="2021-06-22T09:01:13.859" v="1415"/>
      <pc:docMkLst>
        <pc:docMk/>
      </pc:docMkLst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1671372882" sldId="266"/>
        </pc:sldMkLst>
      </pc:sldChg>
      <pc:sldChg chg="modSp mod">
        <pc:chgData name="von Kessel, Marie" userId="c6869719-3990-4b6e-af57-82f6a9ac62dc" providerId="ADAL" clId="{9C82D002-FBAC-4CAA-9238-19E3C6746C13}" dt="2021-06-22T08:50:13.160" v="1388" actId="20577"/>
        <pc:sldMkLst>
          <pc:docMk/>
          <pc:sldMk cId="1185245159" sldId="268"/>
        </pc:sldMkLst>
        <pc:spChg chg="mod">
          <ac:chgData name="von Kessel, Marie" userId="c6869719-3990-4b6e-af57-82f6a9ac62dc" providerId="ADAL" clId="{9C82D002-FBAC-4CAA-9238-19E3C6746C13}" dt="2021-06-22T08:50:13.160" v="1388" actId="20577"/>
          <ac:spMkLst>
            <pc:docMk/>
            <pc:sldMk cId="1185245159" sldId="268"/>
            <ac:spMk id="2" creationId="{88C86DCA-E252-45B6-8790-F0CA74EA47D8}"/>
          </ac:spMkLst>
        </pc:spChg>
      </pc:sldChg>
      <pc:sldChg chg="del">
        <pc:chgData name="von Kessel, Marie" userId="c6869719-3990-4b6e-af57-82f6a9ac62dc" providerId="ADAL" clId="{9C82D002-FBAC-4CAA-9238-19E3C6746C13}" dt="2021-06-22T08:49:37.600" v="1373" actId="47"/>
        <pc:sldMkLst>
          <pc:docMk/>
          <pc:sldMk cId="987317593" sldId="270"/>
        </pc:sldMkLst>
      </pc:sldChg>
      <pc:sldChg chg="del">
        <pc:chgData name="von Kessel, Marie" userId="c6869719-3990-4b6e-af57-82f6a9ac62dc" providerId="ADAL" clId="{9C82D002-FBAC-4CAA-9238-19E3C6746C13}" dt="2021-06-22T08:49:38.809" v="1374" actId="47"/>
        <pc:sldMkLst>
          <pc:docMk/>
          <pc:sldMk cId="2074133157" sldId="274"/>
        </pc:sldMkLst>
      </pc:sldChg>
      <pc:sldChg chg="del">
        <pc:chgData name="von Kessel, Marie" userId="c6869719-3990-4b6e-af57-82f6a9ac62dc" providerId="ADAL" clId="{9C82D002-FBAC-4CAA-9238-19E3C6746C13}" dt="2021-06-22T08:49:41.392" v="1375" actId="47"/>
        <pc:sldMkLst>
          <pc:docMk/>
          <pc:sldMk cId="1035846266" sldId="276"/>
        </pc:sldMkLst>
      </pc:sldChg>
      <pc:sldChg chg="del">
        <pc:chgData name="von Kessel, Marie" userId="c6869719-3990-4b6e-af57-82f6a9ac62dc" providerId="ADAL" clId="{9C82D002-FBAC-4CAA-9238-19E3C6746C13}" dt="2021-06-22T08:48:44.744" v="1369" actId="47"/>
        <pc:sldMkLst>
          <pc:docMk/>
          <pc:sldMk cId="1185804426" sldId="292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2000213140" sldId="293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2139534863" sldId="294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1404808945" sldId="295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323973078" sldId="296"/>
        </pc:sldMkLst>
      </pc:sldChg>
      <pc:sldChg chg="modSp mod ord">
        <pc:chgData name="von Kessel, Marie" userId="c6869719-3990-4b6e-af57-82f6a9ac62dc" providerId="ADAL" clId="{9C82D002-FBAC-4CAA-9238-19E3C6746C13}" dt="2021-06-22T08:38:28.228" v="882" actId="14100"/>
        <pc:sldMkLst>
          <pc:docMk/>
          <pc:sldMk cId="74293440" sldId="297"/>
        </pc:sldMkLst>
        <pc:spChg chg="mod">
          <ac:chgData name="von Kessel, Marie" userId="c6869719-3990-4b6e-af57-82f6a9ac62dc" providerId="ADAL" clId="{9C82D002-FBAC-4CAA-9238-19E3C6746C13}" dt="2021-06-22T08:37:30.780" v="813" actId="404"/>
          <ac:spMkLst>
            <pc:docMk/>
            <pc:sldMk cId="74293440" sldId="297"/>
            <ac:spMk id="3" creationId="{004E2A65-2355-E745-AA24-6AC740C891C9}"/>
          </ac:spMkLst>
        </pc:spChg>
        <pc:spChg chg="mod">
          <ac:chgData name="von Kessel, Marie" userId="c6869719-3990-4b6e-af57-82f6a9ac62dc" providerId="ADAL" clId="{9C82D002-FBAC-4CAA-9238-19E3C6746C13}" dt="2021-06-22T08:37:07.861" v="787" actId="20577"/>
          <ac:spMkLst>
            <pc:docMk/>
            <pc:sldMk cId="74293440" sldId="297"/>
            <ac:spMk id="4" creationId="{B50C24A7-8E49-A042-9C7B-3FD9ABE224DB}"/>
          </ac:spMkLst>
        </pc:spChg>
        <pc:spChg chg="mod">
          <ac:chgData name="von Kessel, Marie" userId="c6869719-3990-4b6e-af57-82f6a9ac62dc" providerId="ADAL" clId="{9C82D002-FBAC-4CAA-9238-19E3C6746C13}" dt="2021-06-22T08:38:28.228" v="882" actId="14100"/>
          <ac:spMkLst>
            <pc:docMk/>
            <pc:sldMk cId="74293440" sldId="297"/>
            <ac:spMk id="5" creationId="{9A6F4FFC-F7B3-994A-8BCE-F733A223B6AA}"/>
          </ac:spMkLst>
        </pc:spChg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3184234134" sldId="298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3200089649" sldId="299"/>
        </pc:sldMkLst>
      </pc:sldChg>
      <pc:sldChg chg="modSp mod ord">
        <pc:chgData name="von Kessel, Marie" userId="c6869719-3990-4b6e-af57-82f6a9ac62dc" providerId="ADAL" clId="{9C82D002-FBAC-4CAA-9238-19E3C6746C13}" dt="2021-06-22T08:39:50.756" v="945" actId="20577"/>
        <pc:sldMkLst>
          <pc:docMk/>
          <pc:sldMk cId="1190891113" sldId="300"/>
        </pc:sldMkLst>
        <pc:spChg chg="mod">
          <ac:chgData name="von Kessel, Marie" userId="c6869719-3990-4b6e-af57-82f6a9ac62dc" providerId="ADAL" clId="{9C82D002-FBAC-4CAA-9238-19E3C6746C13}" dt="2021-06-22T08:39:10.180" v="907" actId="20577"/>
          <ac:spMkLst>
            <pc:docMk/>
            <pc:sldMk cId="1190891113" sldId="300"/>
            <ac:spMk id="3" creationId="{8D469E35-6328-814D-930E-9E7C85341D69}"/>
          </ac:spMkLst>
        </pc:spChg>
        <pc:spChg chg="mod">
          <ac:chgData name="von Kessel, Marie" userId="c6869719-3990-4b6e-af57-82f6a9ac62dc" providerId="ADAL" clId="{9C82D002-FBAC-4CAA-9238-19E3C6746C13}" dt="2021-06-22T08:39:01.844" v="891" actId="20577"/>
          <ac:spMkLst>
            <pc:docMk/>
            <pc:sldMk cId="1190891113" sldId="300"/>
            <ac:spMk id="4" creationId="{05D7E833-EA7F-2E4C-BD10-336A6042358C}"/>
          </ac:spMkLst>
        </pc:spChg>
        <pc:spChg chg="mod">
          <ac:chgData name="von Kessel, Marie" userId="c6869719-3990-4b6e-af57-82f6a9ac62dc" providerId="ADAL" clId="{9C82D002-FBAC-4CAA-9238-19E3C6746C13}" dt="2021-06-22T08:39:50.756" v="945" actId="20577"/>
          <ac:spMkLst>
            <pc:docMk/>
            <pc:sldMk cId="1190891113" sldId="300"/>
            <ac:spMk id="5" creationId="{5D92BCAB-BD00-3448-A790-0FE285AE2663}"/>
          </ac:spMkLst>
        </pc:spChg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3175843782" sldId="301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1999081020" sldId="302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1654933931" sldId="303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3651557557" sldId="304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1488619534" sldId="305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2192097591" sldId="306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4216364238" sldId="311"/>
        </pc:sldMkLst>
      </pc:sldChg>
      <pc:sldChg chg="del">
        <pc:chgData name="von Kessel, Marie" userId="c6869719-3990-4b6e-af57-82f6a9ac62dc" providerId="ADAL" clId="{9C82D002-FBAC-4CAA-9238-19E3C6746C13}" dt="2021-06-22T08:49:53.198" v="1376" actId="47"/>
        <pc:sldMkLst>
          <pc:docMk/>
          <pc:sldMk cId="1987218232" sldId="320"/>
        </pc:sldMkLst>
      </pc:sldChg>
      <pc:sldChg chg="addSp delSp modSp add mod modAnim">
        <pc:chgData name="von Kessel, Marie" userId="c6869719-3990-4b6e-af57-82f6a9ac62dc" providerId="ADAL" clId="{9C82D002-FBAC-4CAA-9238-19E3C6746C13}" dt="2021-06-22T09:01:13.859" v="1415"/>
        <pc:sldMkLst>
          <pc:docMk/>
          <pc:sldMk cId="2676382776" sldId="444"/>
        </pc:sldMkLst>
        <pc:spChg chg="mod">
          <ac:chgData name="von Kessel, Marie" userId="c6869719-3990-4b6e-af57-82f6a9ac62dc" providerId="ADAL" clId="{9C82D002-FBAC-4CAA-9238-19E3C6746C13}" dt="2021-06-22T08:49:00.792" v="1370" actId="208"/>
          <ac:spMkLst>
            <pc:docMk/>
            <pc:sldMk cId="2676382776" sldId="444"/>
            <ac:spMk id="4" creationId="{00000000-0000-0000-0000-000000000000}"/>
          </ac:spMkLst>
        </pc:spChg>
        <pc:spChg chg="del">
          <ac:chgData name="von Kessel, Marie" userId="c6869719-3990-4b6e-af57-82f6a9ac62dc" providerId="ADAL" clId="{9C82D002-FBAC-4CAA-9238-19E3C6746C13}" dt="2021-06-22T08:44:19.628" v="1081" actId="478"/>
          <ac:spMkLst>
            <pc:docMk/>
            <pc:sldMk cId="2676382776" sldId="444"/>
            <ac:spMk id="5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44:41.286" v="1124" actId="1036"/>
          <ac:spMkLst>
            <pc:docMk/>
            <pc:sldMk cId="2676382776" sldId="444"/>
            <ac:spMk id="6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9:01:13.859" v="1415"/>
          <ac:spMkLst>
            <pc:docMk/>
            <pc:sldMk cId="2676382776" sldId="444"/>
            <ac:spMk id="8" creationId="{00000000-0000-0000-0000-000000000000}"/>
          </ac:spMkLst>
        </pc:spChg>
        <pc:spChg chg="del mod">
          <ac:chgData name="von Kessel, Marie" userId="c6869719-3990-4b6e-af57-82f6a9ac62dc" providerId="ADAL" clId="{9C82D002-FBAC-4CAA-9238-19E3C6746C13}" dt="2021-06-22T08:44:22.172" v="1082" actId="478"/>
          <ac:spMkLst>
            <pc:docMk/>
            <pc:sldMk cId="2676382776" sldId="444"/>
            <ac:spMk id="9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9:01:10.705" v="1414"/>
          <ac:spMkLst>
            <pc:docMk/>
            <pc:sldMk cId="2676382776" sldId="444"/>
            <ac:spMk id="10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49:13.823" v="1372" actId="207"/>
          <ac:spMkLst>
            <pc:docMk/>
            <pc:sldMk cId="2676382776" sldId="444"/>
            <ac:spMk id="28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46:27.167" v="1266" actId="20577"/>
          <ac:spMkLst>
            <pc:docMk/>
            <pc:sldMk cId="2676382776" sldId="444"/>
            <ac:spMk id="29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46:41.862" v="1295" actId="20577"/>
          <ac:spMkLst>
            <pc:docMk/>
            <pc:sldMk cId="2676382776" sldId="444"/>
            <ac:spMk id="30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49:05.317" v="1371" actId="207"/>
          <ac:spMkLst>
            <pc:docMk/>
            <pc:sldMk cId="2676382776" sldId="444"/>
            <ac:spMk id="32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44:41.286" v="1124" actId="1036"/>
          <ac:spMkLst>
            <pc:docMk/>
            <pc:sldMk cId="2676382776" sldId="444"/>
            <ac:spMk id="35" creationId="{00000000-0000-0000-0000-000000000000}"/>
          </ac:spMkLst>
        </pc:spChg>
        <pc:grpChg chg="add del mod">
          <ac:chgData name="von Kessel, Marie" userId="c6869719-3990-4b6e-af57-82f6a9ac62dc" providerId="ADAL" clId="{9C82D002-FBAC-4CAA-9238-19E3C6746C13}" dt="2021-06-22T08:45:45.785" v="1225" actId="14100"/>
          <ac:grpSpMkLst>
            <pc:docMk/>
            <pc:sldMk cId="2676382776" sldId="444"/>
            <ac:grpSpMk id="26" creationId="{00000000-0000-0000-0000-000000000000}"/>
          </ac:grpSpMkLst>
        </pc:grpChg>
        <pc:grpChg chg="del">
          <ac:chgData name="von Kessel, Marie" userId="c6869719-3990-4b6e-af57-82f6a9ac62dc" providerId="ADAL" clId="{9C82D002-FBAC-4CAA-9238-19E3C6746C13}" dt="2021-06-22T08:44:22.172" v="1082" actId="478"/>
          <ac:grpSpMkLst>
            <pc:docMk/>
            <pc:sldMk cId="2676382776" sldId="444"/>
            <ac:grpSpMk id="36" creationId="{00000000-0000-0000-0000-000000000000}"/>
          </ac:grpSpMkLst>
        </pc:grpChg>
        <pc:cxnChg chg="mod">
          <ac:chgData name="von Kessel, Marie" userId="c6869719-3990-4b6e-af57-82f6a9ac62dc" providerId="ADAL" clId="{9C82D002-FBAC-4CAA-9238-19E3C6746C13}" dt="2021-06-22T08:45:33.122" v="1223" actId="1035"/>
          <ac:cxnSpMkLst>
            <pc:docMk/>
            <pc:sldMk cId="2676382776" sldId="444"/>
            <ac:cxnSpMk id="15" creationId="{00000000-0000-0000-0000-000000000000}"/>
          </ac:cxnSpMkLst>
        </pc:cxnChg>
        <pc:cxnChg chg="del">
          <ac:chgData name="von Kessel, Marie" userId="c6869719-3990-4b6e-af57-82f6a9ac62dc" providerId="ADAL" clId="{9C82D002-FBAC-4CAA-9238-19E3C6746C13}" dt="2021-06-22T08:44:27.452" v="1085" actId="478"/>
          <ac:cxnSpMkLst>
            <pc:docMk/>
            <pc:sldMk cId="2676382776" sldId="444"/>
            <ac:cxnSpMk id="18" creationId="{00000000-0000-0000-0000-000000000000}"/>
          </ac:cxnSpMkLst>
        </pc:cxnChg>
      </pc:sldChg>
      <pc:sldChg chg="delSp modSp add mod delAnim">
        <pc:chgData name="von Kessel, Marie" userId="c6869719-3990-4b6e-af57-82f6a9ac62dc" providerId="ADAL" clId="{9C82D002-FBAC-4CAA-9238-19E3C6746C13}" dt="2021-06-22T08:51:42.401" v="1413" actId="20577"/>
        <pc:sldMkLst>
          <pc:docMk/>
          <pc:sldMk cId="702494836" sldId="538"/>
        </pc:sldMkLst>
        <pc:spChg chg="del">
          <ac:chgData name="von Kessel, Marie" userId="c6869719-3990-4b6e-af57-82f6a9ac62dc" providerId="ADAL" clId="{9C82D002-FBAC-4CAA-9238-19E3C6746C13}" dt="2021-06-22T08:51:25.201" v="1390" actId="478"/>
          <ac:spMkLst>
            <pc:docMk/>
            <pc:sldMk cId="702494836" sldId="538"/>
            <ac:spMk id="6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51:34.265" v="1392" actId="207"/>
          <ac:spMkLst>
            <pc:docMk/>
            <pc:sldMk cId="702494836" sldId="538"/>
            <ac:spMk id="30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51:42.401" v="1413" actId="20577"/>
          <ac:spMkLst>
            <pc:docMk/>
            <pc:sldMk cId="702494836" sldId="538"/>
            <ac:spMk id="31" creationId="{00000000-0000-0000-0000-000000000000}"/>
          </ac:spMkLst>
        </pc:spChg>
        <pc:grpChg chg="del">
          <ac:chgData name="von Kessel, Marie" userId="c6869719-3990-4b6e-af57-82f6a9ac62dc" providerId="ADAL" clId="{9C82D002-FBAC-4CAA-9238-19E3C6746C13}" dt="2021-06-22T08:51:26.798" v="1391" actId="478"/>
          <ac:grpSpMkLst>
            <pc:docMk/>
            <pc:sldMk cId="702494836" sldId="538"/>
            <ac:grpSpMk id="19" creationId="{00000000-0000-0000-0000-000000000000}"/>
          </ac:grpSpMkLst>
        </pc:grpChg>
      </pc:sldChg>
      <pc:sldChg chg="addSp delSp modSp add mod ord modAnim">
        <pc:chgData name="von Kessel, Marie" userId="c6869719-3990-4b6e-af57-82f6a9ac62dc" providerId="ADAL" clId="{9C82D002-FBAC-4CAA-9238-19E3C6746C13}" dt="2021-06-22T08:41:51.133" v="1008" actId="403"/>
        <pc:sldMkLst>
          <pc:docMk/>
          <pc:sldMk cId="440565891" sldId="547"/>
        </pc:sldMkLst>
        <pc:spChg chg="del">
          <ac:chgData name="von Kessel, Marie" userId="c6869719-3990-4b6e-af57-82f6a9ac62dc" providerId="ADAL" clId="{9C82D002-FBAC-4CAA-9238-19E3C6746C13}" dt="2021-06-22T08:13:47.956" v="62" actId="931"/>
          <ac:spMkLst>
            <pc:docMk/>
            <pc:sldMk cId="440565891" sldId="547"/>
            <ac:spMk id="2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21:28.545" v="335" actId="207"/>
          <ac:spMkLst>
            <pc:docMk/>
            <pc:sldMk cId="440565891" sldId="547"/>
            <ac:spMk id="5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28:40.044" v="705" actId="465"/>
          <ac:spMkLst>
            <pc:docMk/>
            <pc:sldMk cId="440565891" sldId="547"/>
            <ac:spMk id="29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28:40.044" v="705" actId="465"/>
          <ac:spMkLst>
            <pc:docMk/>
            <pc:sldMk cId="440565891" sldId="547"/>
            <ac:spMk id="30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40:25.855" v="947" actId="20577"/>
          <ac:spMkLst>
            <pc:docMk/>
            <pc:sldMk cId="440565891" sldId="547"/>
            <ac:spMk id="31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29:17.865" v="737" actId="14100"/>
          <ac:spMkLst>
            <pc:docMk/>
            <pc:sldMk cId="440565891" sldId="547"/>
            <ac:spMk id="32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21:54.154" v="337" actId="207"/>
          <ac:spMkLst>
            <pc:docMk/>
            <pc:sldMk cId="440565891" sldId="547"/>
            <ac:spMk id="33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21:34.090" v="336" actId="207"/>
          <ac:spMkLst>
            <pc:docMk/>
            <pc:sldMk cId="440565891" sldId="547"/>
            <ac:spMk id="34" creationId="{00000000-0000-0000-0000-000000000000}"/>
          </ac:spMkLst>
        </pc:spChg>
        <pc:spChg chg="add mod">
          <ac:chgData name="von Kessel, Marie" userId="c6869719-3990-4b6e-af57-82f6a9ac62dc" providerId="ADAL" clId="{9C82D002-FBAC-4CAA-9238-19E3C6746C13}" dt="2021-06-22T08:41:15.487" v="987" actId="552"/>
          <ac:spMkLst>
            <pc:docMk/>
            <pc:sldMk cId="440565891" sldId="547"/>
            <ac:spMk id="35" creationId="{9128DDA8-4778-472F-9161-34AA9863AB69}"/>
          </ac:spMkLst>
        </pc:spChg>
        <pc:spChg chg="mod">
          <ac:chgData name="von Kessel, Marie" userId="c6869719-3990-4b6e-af57-82f6a9ac62dc" providerId="ADAL" clId="{9C82D002-FBAC-4CAA-9238-19E3C6746C13}" dt="2021-06-22T08:41:51.133" v="1008" actId="403"/>
          <ac:spMkLst>
            <pc:docMk/>
            <pc:sldMk cId="440565891" sldId="547"/>
            <ac:spMk id="36" creationId="{00000000-0000-0000-0000-000000000000}"/>
          </ac:spMkLst>
        </pc:spChg>
        <pc:spChg chg="mod">
          <ac:chgData name="von Kessel, Marie" userId="c6869719-3990-4b6e-af57-82f6a9ac62dc" providerId="ADAL" clId="{9C82D002-FBAC-4CAA-9238-19E3C6746C13}" dt="2021-06-22T08:41:35.761" v="1006" actId="403"/>
          <ac:spMkLst>
            <pc:docMk/>
            <pc:sldMk cId="440565891" sldId="547"/>
            <ac:spMk id="37" creationId="{00000000-0000-0000-0000-000000000000}"/>
          </ac:spMkLst>
        </pc:spChg>
        <pc:spChg chg="add mod">
          <ac:chgData name="von Kessel, Marie" userId="c6869719-3990-4b6e-af57-82f6a9ac62dc" providerId="ADAL" clId="{9C82D002-FBAC-4CAA-9238-19E3C6746C13}" dt="2021-06-22T08:36:27.232" v="781"/>
          <ac:spMkLst>
            <pc:docMk/>
            <pc:sldMk cId="440565891" sldId="547"/>
            <ac:spMk id="38" creationId="{C8B22AA9-78E1-4C5E-A6D0-B4270D4764F3}"/>
          </ac:spMkLst>
        </pc:spChg>
        <pc:grpChg chg="del mod">
          <ac:chgData name="von Kessel, Marie" userId="c6869719-3990-4b6e-af57-82f6a9ac62dc" providerId="ADAL" clId="{9C82D002-FBAC-4CAA-9238-19E3C6746C13}" dt="2021-06-22T08:28:07.749" v="686" actId="478"/>
          <ac:grpSpMkLst>
            <pc:docMk/>
            <pc:sldMk cId="440565891" sldId="547"/>
            <ac:grpSpMk id="7" creationId="{00000000-0000-0000-0000-000000000000}"/>
          </ac:grpSpMkLst>
        </pc:grpChg>
        <pc:grpChg chg="del mod">
          <ac:chgData name="von Kessel, Marie" userId="c6869719-3990-4b6e-af57-82f6a9ac62dc" providerId="ADAL" clId="{9C82D002-FBAC-4CAA-9238-19E3C6746C13}" dt="2021-06-22T08:28:07.749" v="686" actId="478"/>
          <ac:grpSpMkLst>
            <pc:docMk/>
            <pc:sldMk cId="440565891" sldId="547"/>
            <ac:grpSpMk id="14" creationId="{00000000-0000-0000-0000-000000000000}"/>
          </ac:grpSpMkLst>
        </pc:grpChg>
        <pc:grpChg chg="del">
          <ac:chgData name="von Kessel, Marie" userId="c6869719-3990-4b6e-af57-82f6a9ac62dc" providerId="ADAL" clId="{9C82D002-FBAC-4CAA-9238-19E3C6746C13}" dt="2021-06-22T08:28:07.749" v="686" actId="478"/>
          <ac:grpSpMkLst>
            <pc:docMk/>
            <pc:sldMk cId="440565891" sldId="547"/>
            <ac:grpSpMk id="18" creationId="{00000000-0000-0000-0000-000000000000}"/>
          </ac:grpSpMkLst>
        </pc:grpChg>
        <pc:grpChg chg="del">
          <ac:chgData name="von Kessel, Marie" userId="c6869719-3990-4b6e-af57-82f6a9ac62dc" providerId="ADAL" clId="{9C82D002-FBAC-4CAA-9238-19E3C6746C13}" dt="2021-06-22T08:28:07.749" v="686" actId="478"/>
          <ac:grpSpMkLst>
            <pc:docMk/>
            <pc:sldMk cId="440565891" sldId="547"/>
            <ac:grpSpMk id="22" creationId="{00000000-0000-0000-0000-000000000000}"/>
          </ac:grpSpMkLst>
        </pc:grpChg>
        <pc:picChg chg="add mod modCrop">
          <ac:chgData name="von Kessel, Marie" userId="c6869719-3990-4b6e-af57-82f6a9ac62dc" providerId="ADAL" clId="{9C82D002-FBAC-4CAA-9238-19E3C6746C13}" dt="2021-06-22T08:41:15.487" v="987" actId="552"/>
          <ac:picMkLst>
            <pc:docMk/>
            <pc:sldMk cId="440565891" sldId="547"/>
            <ac:picMk id="4" creationId="{DAA58700-1977-4ABA-AB23-FBDD95A6E497}"/>
          </ac:picMkLst>
        </pc:picChg>
        <pc:picChg chg="add mod">
          <ac:chgData name="von Kessel, Marie" userId="c6869719-3990-4b6e-af57-82f6a9ac62dc" providerId="ADAL" clId="{9C82D002-FBAC-4CAA-9238-19E3C6746C13}" dt="2021-06-22T08:32:00.668" v="747" actId="14100"/>
          <ac:picMkLst>
            <pc:docMk/>
            <pc:sldMk cId="440565891" sldId="547"/>
            <ac:picMk id="28" creationId="{339E5BEB-A26F-4EF3-877F-C4300BA603EF}"/>
          </ac:picMkLst>
        </pc:picChg>
        <pc:picChg chg="add mod">
          <ac:chgData name="von Kessel, Marie" userId="c6869719-3990-4b6e-af57-82f6a9ac62dc" providerId="ADAL" clId="{9C82D002-FBAC-4CAA-9238-19E3C6746C13}" dt="2021-06-22T08:33:05.461" v="752" actId="14100"/>
          <ac:picMkLst>
            <pc:docMk/>
            <pc:sldMk cId="440565891" sldId="547"/>
            <ac:picMk id="40" creationId="{FA7D7CB5-5AF5-47F4-87DE-91972E9D5024}"/>
          </ac:picMkLst>
        </pc:picChg>
        <pc:picChg chg="add mod">
          <ac:chgData name="von Kessel, Marie" userId="c6869719-3990-4b6e-af57-82f6a9ac62dc" providerId="ADAL" clId="{9C82D002-FBAC-4CAA-9238-19E3C6746C13}" dt="2021-06-22T08:33:36.549" v="757" actId="14100"/>
          <ac:picMkLst>
            <pc:docMk/>
            <pc:sldMk cId="440565891" sldId="547"/>
            <ac:picMk id="42" creationId="{D3BA32AC-8098-489C-B29A-AA29798ECBEE}"/>
          </ac:picMkLst>
        </pc:picChg>
        <pc:picChg chg="add mod">
          <ac:chgData name="von Kessel, Marie" userId="c6869719-3990-4b6e-af57-82f6a9ac62dc" providerId="ADAL" clId="{9C82D002-FBAC-4CAA-9238-19E3C6746C13}" dt="2021-06-22T08:35:00.418" v="763" actId="1076"/>
          <ac:picMkLst>
            <pc:docMk/>
            <pc:sldMk cId="440565891" sldId="547"/>
            <ac:picMk id="44" creationId="{05C3F655-E89C-4E55-8072-F4AF5DCA227F}"/>
          </ac:picMkLst>
        </pc:picChg>
      </pc:sldChg>
      <pc:sldChg chg="del">
        <pc:chgData name="von Kessel, Marie" userId="c6869719-3990-4b6e-af57-82f6a9ac62dc" providerId="ADAL" clId="{9C82D002-FBAC-4CAA-9238-19E3C6746C13}" dt="2021-06-22T08:49:58.805" v="1377" actId="47"/>
        <pc:sldMkLst>
          <pc:docMk/>
          <pc:sldMk cId="1772825983" sldId="580"/>
        </pc:sldMkLst>
      </pc:sldChg>
      <pc:sldChg chg="del">
        <pc:chgData name="von Kessel, Marie" userId="c6869719-3990-4b6e-af57-82f6a9ac62dc" providerId="ADAL" clId="{9C82D002-FBAC-4CAA-9238-19E3C6746C13}" dt="2021-06-22T08:49:58.805" v="1377" actId="47"/>
        <pc:sldMkLst>
          <pc:docMk/>
          <pc:sldMk cId="3479724304" sldId="585"/>
        </pc:sldMkLst>
      </pc:sldChg>
      <pc:sldChg chg="del">
        <pc:chgData name="von Kessel, Marie" userId="c6869719-3990-4b6e-af57-82f6a9ac62dc" providerId="ADAL" clId="{9C82D002-FBAC-4CAA-9238-19E3C6746C13}" dt="2021-06-22T08:49:58.805" v="1377" actId="47"/>
        <pc:sldMkLst>
          <pc:docMk/>
          <pc:sldMk cId="4245425025" sldId="586"/>
        </pc:sldMkLst>
      </pc:sldChg>
      <pc:sldChg chg="del">
        <pc:chgData name="von Kessel, Marie" userId="c6869719-3990-4b6e-af57-82f6a9ac62dc" providerId="ADAL" clId="{9C82D002-FBAC-4CAA-9238-19E3C6746C13}" dt="2021-06-22T08:49:58.805" v="1377" actId="47"/>
        <pc:sldMkLst>
          <pc:docMk/>
          <pc:sldMk cId="396470708" sldId="611"/>
        </pc:sldMkLst>
      </pc:sldChg>
      <pc:sldChg chg="del">
        <pc:chgData name="von Kessel, Marie" userId="c6869719-3990-4b6e-af57-82f6a9ac62dc" providerId="ADAL" clId="{9C82D002-FBAC-4CAA-9238-19E3C6746C13}" dt="2021-06-22T08:49:58.805" v="1377" actId="47"/>
        <pc:sldMkLst>
          <pc:docMk/>
          <pc:sldMk cId="142042674" sldId="612"/>
        </pc:sldMkLst>
      </pc:sldChg>
      <pc:sldChg chg="del">
        <pc:chgData name="von Kessel, Marie" userId="c6869719-3990-4b6e-af57-82f6a9ac62dc" providerId="ADAL" clId="{9C82D002-FBAC-4CAA-9238-19E3C6746C13}" dt="2021-06-22T08:48:39.852" v="1368" actId="47"/>
        <pc:sldMkLst>
          <pc:docMk/>
          <pc:sldMk cId="4261786750" sldId="724"/>
        </pc:sldMkLst>
      </pc:sldChg>
      <pc:sldChg chg="del">
        <pc:chgData name="von Kessel, Marie" userId="c6869719-3990-4b6e-af57-82f6a9ac62dc" providerId="ADAL" clId="{9C82D002-FBAC-4CAA-9238-19E3C6746C13}" dt="2021-06-22T08:38:59.061" v="889" actId="47"/>
        <pc:sldMkLst>
          <pc:docMk/>
          <pc:sldMk cId="4275742831" sldId="725"/>
        </pc:sldMkLst>
      </pc:sldChg>
      <pc:sldMasterChg chg="modSp mod">
        <pc:chgData name="von Kessel, Marie" userId="c6869719-3990-4b6e-af57-82f6a9ac62dc" providerId="ADAL" clId="{9C82D002-FBAC-4CAA-9238-19E3C6746C13}" dt="2021-06-22T08:15:20.380" v="72" actId="20577"/>
        <pc:sldMasterMkLst>
          <pc:docMk/>
          <pc:sldMasterMk cId="1195103446" sldId="2147483648"/>
        </pc:sldMasterMkLst>
        <pc:spChg chg="mod">
          <ac:chgData name="von Kessel, Marie" userId="c6869719-3990-4b6e-af57-82f6a9ac62dc" providerId="ADAL" clId="{9C82D002-FBAC-4CAA-9238-19E3C6746C13}" dt="2021-06-22T08:15:20.380" v="72" actId="20577"/>
          <ac:spMkLst>
            <pc:docMk/>
            <pc:sldMasterMk cId="1195103446" sldId="2147483648"/>
            <ac:spMk id="25" creationId="{8DEAF7F0-ADBE-DA4B-80DE-727BD0E615AA}"/>
          </ac:spMkLst>
        </pc:spChg>
      </pc:sldMasterChg>
    </pc:docChg>
  </pc:docChgLst>
  <pc:docChgLst>
    <pc:chgData name="Koenigsberger, Isabella" userId="S::i.koenigsberger@accenture.com::255261b2-f050-4452-a17a-5aceb9d3cb0b" providerId="AD" clId="Web-{917D8D66-E424-4252-A1E9-DE5F921B8732}"/>
    <pc:docChg chg="addSld modSld sldOrd modSection">
      <pc:chgData name="Koenigsberger, Isabella" userId="S::i.koenigsberger@accenture.com::255261b2-f050-4452-a17a-5aceb9d3cb0b" providerId="AD" clId="Web-{917D8D66-E424-4252-A1E9-DE5F921B8732}" dt="2021-06-22T21:58:02.674" v="209" actId="20577"/>
      <pc:docMkLst>
        <pc:docMk/>
      </pc:docMkLst>
      <pc:sldChg chg="modSp">
        <pc:chgData name="Koenigsberger, Isabella" userId="S::i.koenigsberger@accenture.com::255261b2-f050-4452-a17a-5aceb9d3cb0b" providerId="AD" clId="Web-{917D8D66-E424-4252-A1E9-DE5F921B8732}" dt="2021-06-22T21:57:53.673" v="205" actId="20577"/>
        <pc:sldMkLst>
          <pc:docMk/>
          <pc:sldMk cId="702494836" sldId="538"/>
        </pc:sldMkLst>
        <pc:spChg chg="mod">
          <ac:chgData name="Koenigsberger, Isabella" userId="S::i.koenigsberger@accenture.com::255261b2-f050-4452-a17a-5aceb9d3cb0b" providerId="AD" clId="Web-{917D8D66-E424-4252-A1E9-DE5F921B8732}" dt="2021-06-22T21:57:53.673" v="205" actId="20577"/>
          <ac:spMkLst>
            <pc:docMk/>
            <pc:sldMk cId="702494836" sldId="538"/>
            <ac:spMk id="7" creationId="{73A28B12-C918-41D8-B197-8FD76EA43B18}"/>
          </ac:spMkLst>
        </pc:spChg>
      </pc:sldChg>
      <pc:sldChg chg="modSp">
        <pc:chgData name="Koenigsberger, Isabella" userId="S::i.koenigsberger@accenture.com::255261b2-f050-4452-a17a-5aceb9d3cb0b" providerId="AD" clId="Web-{917D8D66-E424-4252-A1E9-DE5F921B8732}" dt="2021-06-22T21:58:02.674" v="209" actId="20577"/>
        <pc:sldMkLst>
          <pc:docMk/>
          <pc:sldMk cId="3818774009" sldId="725"/>
        </pc:sldMkLst>
        <pc:spChg chg="mod">
          <ac:chgData name="Koenigsberger, Isabella" userId="S::i.koenigsberger@accenture.com::255261b2-f050-4452-a17a-5aceb9d3cb0b" providerId="AD" clId="Web-{917D8D66-E424-4252-A1E9-DE5F921B8732}" dt="2021-06-22T21:58:02.674" v="209" actId="20577"/>
          <ac:spMkLst>
            <pc:docMk/>
            <pc:sldMk cId="3818774009" sldId="725"/>
            <ac:spMk id="7" creationId="{73A28B12-C918-41D8-B197-8FD76EA43B18}"/>
          </ac:spMkLst>
        </pc:spChg>
      </pc:sldChg>
      <pc:sldChg chg="addSp delSp modSp">
        <pc:chgData name="Koenigsberger, Isabella" userId="S::i.koenigsberger@accenture.com::255261b2-f050-4452-a17a-5aceb9d3cb0b" providerId="AD" clId="Web-{917D8D66-E424-4252-A1E9-DE5F921B8732}" dt="2021-06-22T21:07:57.451" v="38" actId="1076"/>
        <pc:sldMkLst>
          <pc:docMk/>
          <pc:sldMk cId="201878482" sldId="727"/>
        </pc:sldMkLst>
        <pc:spChg chg="mod">
          <ac:chgData name="Koenigsberger, Isabella" userId="S::i.koenigsberger@accenture.com::255261b2-f050-4452-a17a-5aceb9d3cb0b" providerId="AD" clId="Web-{917D8D66-E424-4252-A1E9-DE5F921B8732}" dt="2021-06-22T20:59:00.479" v="12" actId="20577"/>
          <ac:spMkLst>
            <pc:docMk/>
            <pc:sldMk cId="201878482" sldId="727"/>
            <ac:spMk id="2" creationId="{9006EEC4-8A1A-41C4-9D8A-A785DA083DED}"/>
          </ac:spMkLst>
        </pc:spChg>
        <pc:picChg chg="add del mod">
          <ac:chgData name="Koenigsberger, Isabella" userId="S::i.koenigsberger@accenture.com::255261b2-f050-4452-a17a-5aceb9d3cb0b" providerId="AD" clId="Web-{917D8D66-E424-4252-A1E9-DE5F921B8732}" dt="2021-06-22T21:06:32.118" v="28"/>
          <ac:picMkLst>
            <pc:docMk/>
            <pc:sldMk cId="201878482" sldId="727"/>
            <ac:picMk id="3" creationId="{91177271-305F-403A-AA4C-DA0099835CAB}"/>
          </ac:picMkLst>
        </pc:picChg>
        <pc:picChg chg="mod modCrop">
          <ac:chgData name="Koenigsberger, Isabella" userId="S::i.koenigsberger@accenture.com::255261b2-f050-4452-a17a-5aceb9d3cb0b" providerId="AD" clId="Web-{917D8D66-E424-4252-A1E9-DE5F921B8732}" dt="2021-06-22T21:06:20.195" v="24" actId="1076"/>
          <ac:picMkLst>
            <pc:docMk/>
            <pc:sldMk cId="201878482" sldId="727"/>
            <ac:picMk id="4" creationId="{23420DCD-A307-4D0C-82FD-3CC4EA105055}"/>
          </ac:picMkLst>
        </pc:picChg>
        <pc:picChg chg="add del mod">
          <ac:chgData name="Koenigsberger, Isabella" userId="S::i.koenigsberger@accenture.com::255261b2-f050-4452-a17a-5aceb9d3cb0b" providerId="AD" clId="Web-{917D8D66-E424-4252-A1E9-DE5F921B8732}" dt="2021-06-22T21:07:27.090" v="35"/>
          <ac:picMkLst>
            <pc:docMk/>
            <pc:sldMk cId="201878482" sldId="727"/>
            <ac:picMk id="5" creationId="{DADF2CA3-F8BF-40EF-8971-393D283952E0}"/>
          </ac:picMkLst>
        </pc:picChg>
        <pc:picChg chg="add mod">
          <ac:chgData name="Koenigsberger, Isabella" userId="S::i.koenigsberger@accenture.com::255261b2-f050-4452-a17a-5aceb9d3cb0b" providerId="AD" clId="Web-{917D8D66-E424-4252-A1E9-DE5F921B8732}" dt="2021-06-22T21:07:57.451" v="38" actId="1076"/>
          <ac:picMkLst>
            <pc:docMk/>
            <pc:sldMk cId="201878482" sldId="727"/>
            <ac:picMk id="6" creationId="{E08956CB-286F-4FED-B6B6-A818554A28AB}"/>
          </ac:picMkLst>
        </pc:picChg>
      </pc:sldChg>
      <pc:sldChg chg="addSp delSp modSp add ord replId">
        <pc:chgData name="Koenigsberger, Isabella" userId="S::i.koenigsberger@accenture.com::255261b2-f050-4452-a17a-5aceb9d3cb0b" providerId="AD" clId="Web-{917D8D66-E424-4252-A1E9-DE5F921B8732}" dt="2021-06-22T21:53:52.423" v="121" actId="1076"/>
        <pc:sldMkLst>
          <pc:docMk/>
          <pc:sldMk cId="3023075622" sldId="729"/>
        </pc:sldMkLst>
        <pc:spChg chg="mod">
          <ac:chgData name="Koenigsberger, Isabella" userId="S::i.koenigsberger@accenture.com::255261b2-f050-4452-a17a-5aceb9d3cb0b" providerId="AD" clId="Web-{917D8D66-E424-4252-A1E9-DE5F921B8732}" dt="2021-06-22T21:53:24.468" v="114" actId="20577"/>
          <ac:spMkLst>
            <pc:docMk/>
            <pc:sldMk cId="3023075622" sldId="729"/>
            <ac:spMk id="7" creationId="{73A28B12-C918-41D8-B197-8FD76EA43B18}"/>
          </ac:spMkLst>
        </pc:spChg>
        <pc:spChg chg="add del mod">
          <ac:chgData name="Koenigsberger, Isabella" userId="S::i.koenigsberger@accenture.com::255261b2-f050-4452-a17a-5aceb9d3cb0b" providerId="AD" clId="Web-{917D8D66-E424-4252-A1E9-DE5F921B8732}" dt="2021-06-22T21:53:42.595" v="118"/>
          <ac:spMkLst>
            <pc:docMk/>
            <pc:sldMk cId="3023075622" sldId="729"/>
            <ac:spMk id="8" creationId="{4A89B0E2-71AD-439C-B633-3AD294AC102D}"/>
          </ac:spMkLst>
        </pc:spChg>
        <pc:picChg chg="add del mod">
          <ac:chgData name="Koenigsberger, Isabella" userId="S::i.koenigsberger@accenture.com::255261b2-f050-4452-a17a-5aceb9d3cb0b" providerId="AD" clId="Web-{917D8D66-E424-4252-A1E9-DE5F921B8732}" dt="2021-06-22T21:17:38.769" v="46"/>
          <ac:picMkLst>
            <pc:docMk/>
            <pc:sldMk cId="3023075622" sldId="729"/>
            <ac:picMk id="2" creationId="{17DF0AF6-861F-4B01-B325-C0416E0CFC6F}"/>
          </ac:picMkLst>
        </pc:picChg>
        <pc:picChg chg="add del mod">
          <ac:chgData name="Koenigsberger, Isabella" userId="S::i.koenigsberger@accenture.com::255261b2-f050-4452-a17a-5aceb9d3cb0b" providerId="AD" clId="Web-{917D8D66-E424-4252-A1E9-DE5F921B8732}" dt="2021-06-22T21:27:47.714" v="51"/>
          <ac:picMkLst>
            <pc:docMk/>
            <pc:sldMk cId="3023075622" sldId="729"/>
            <ac:picMk id="3" creationId="{1DF15262-AD2F-4520-8E98-45A3920E9F98}"/>
          </ac:picMkLst>
        </pc:picChg>
        <pc:picChg chg="del">
          <ac:chgData name="Koenigsberger, Isabella" userId="S::i.koenigsberger@accenture.com::255261b2-f050-4452-a17a-5aceb9d3cb0b" providerId="AD" clId="Web-{917D8D66-E424-4252-A1E9-DE5F921B8732}" dt="2021-06-22T21:17:42.473" v="47"/>
          <ac:picMkLst>
            <pc:docMk/>
            <pc:sldMk cId="3023075622" sldId="729"/>
            <ac:picMk id="4" creationId="{756E7831-0E7E-4D89-A0DB-DC720BCA44BD}"/>
          </ac:picMkLst>
        </pc:picChg>
        <pc:picChg chg="add mod">
          <ac:chgData name="Koenigsberger, Isabella" userId="S::i.koenigsberger@accenture.com::255261b2-f050-4452-a17a-5aceb9d3cb0b" providerId="AD" clId="Web-{917D8D66-E424-4252-A1E9-DE5F921B8732}" dt="2021-06-22T21:53:52.423" v="121" actId="1076"/>
          <ac:picMkLst>
            <pc:docMk/>
            <pc:sldMk cId="3023075622" sldId="729"/>
            <ac:picMk id="5" creationId="{26ED3A6B-D920-4204-BEF0-EC96F94AF5E2}"/>
          </ac:picMkLst>
        </pc:picChg>
        <pc:picChg chg="del">
          <ac:chgData name="Koenigsberger, Isabella" userId="S::i.koenigsberger@accenture.com::255261b2-f050-4452-a17a-5aceb9d3cb0b" providerId="AD" clId="Web-{917D8D66-E424-4252-A1E9-DE5F921B8732}" dt="2021-06-22T21:15:04.056" v="42"/>
          <ac:picMkLst>
            <pc:docMk/>
            <pc:sldMk cId="3023075622" sldId="729"/>
            <ac:picMk id="6" creationId="{F71CA432-9208-4569-97C9-3C94D65C9A4E}"/>
          </ac:picMkLst>
        </pc:picChg>
        <pc:picChg chg="add del mod">
          <ac:chgData name="Koenigsberger, Isabella" userId="S::i.koenigsberger@accenture.com::255261b2-f050-4452-a17a-5aceb9d3cb0b" providerId="AD" clId="Web-{917D8D66-E424-4252-A1E9-DE5F921B8732}" dt="2021-06-22T21:53:34.703" v="115"/>
          <ac:picMkLst>
            <pc:docMk/>
            <pc:sldMk cId="3023075622" sldId="729"/>
            <ac:picMk id="9" creationId="{D71A8A4C-F231-4594-B0C4-0E6353021451}"/>
          </ac:picMkLst>
        </pc:picChg>
        <pc:picChg chg="add del mod">
          <ac:chgData name="Koenigsberger, Isabella" userId="S::i.koenigsberger@accenture.com::255261b2-f050-4452-a17a-5aceb9d3cb0b" providerId="AD" clId="Web-{917D8D66-E424-4252-A1E9-DE5F921B8732}" dt="2021-06-22T21:53:42.579" v="117"/>
          <ac:picMkLst>
            <pc:docMk/>
            <pc:sldMk cId="3023075622" sldId="729"/>
            <ac:picMk id="10" creationId="{84B6D4D9-7B64-4CC5-AD05-E787754325AE}"/>
          </ac:picMkLst>
        </pc:picChg>
      </pc:sldChg>
      <pc:sldChg chg="addSp delSp modSp add replId">
        <pc:chgData name="Koenigsberger, Isabella" userId="S::i.koenigsberger@accenture.com::255261b2-f050-4452-a17a-5aceb9d3cb0b" providerId="AD" clId="Web-{917D8D66-E424-4252-A1E9-DE5F921B8732}" dt="2021-06-22T21:57:24.577" v="195" actId="1076"/>
        <pc:sldMkLst>
          <pc:docMk/>
          <pc:sldMk cId="3281832181" sldId="730"/>
        </pc:sldMkLst>
        <pc:spChg chg="mod">
          <ac:chgData name="Koenigsberger, Isabella" userId="S::i.koenigsberger@accenture.com::255261b2-f050-4452-a17a-5aceb9d3cb0b" providerId="AD" clId="Web-{917D8D66-E424-4252-A1E9-DE5F921B8732}" dt="2021-06-22T21:54:30.269" v="143" actId="20577"/>
          <ac:spMkLst>
            <pc:docMk/>
            <pc:sldMk cId="3281832181" sldId="730"/>
            <ac:spMk id="7" creationId="{73A28B12-C918-41D8-B197-8FD76EA43B18}"/>
          </ac:spMkLst>
        </pc:spChg>
        <pc:spChg chg="add mod">
          <ac:chgData name="Koenigsberger, Isabella" userId="S::i.koenigsberger@accenture.com::255261b2-f050-4452-a17a-5aceb9d3cb0b" providerId="AD" clId="Web-{917D8D66-E424-4252-A1E9-DE5F921B8732}" dt="2021-06-22T21:57:20.233" v="193" actId="14100"/>
          <ac:spMkLst>
            <pc:docMk/>
            <pc:sldMk cId="3281832181" sldId="730"/>
            <ac:spMk id="8" creationId="{583E4D5B-18A9-4E02-AD33-648A1C0894E8}"/>
          </ac:spMkLst>
        </pc:spChg>
        <pc:picChg chg="add mod">
          <ac:chgData name="Koenigsberger, Isabella" userId="S::i.koenigsberger@accenture.com::255261b2-f050-4452-a17a-5aceb9d3cb0b" providerId="AD" clId="Web-{917D8D66-E424-4252-A1E9-DE5F921B8732}" dt="2021-06-22T21:57:24.577" v="195" actId="1076"/>
          <ac:picMkLst>
            <pc:docMk/>
            <pc:sldMk cId="3281832181" sldId="730"/>
            <ac:picMk id="2" creationId="{F74E5DD0-E36B-4802-ADE1-035466497429}"/>
          </ac:picMkLst>
        </pc:picChg>
        <pc:picChg chg="del">
          <ac:chgData name="Koenigsberger, Isabella" userId="S::i.koenigsberger@accenture.com::255261b2-f050-4452-a17a-5aceb9d3cb0b" providerId="AD" clId="Web-{917D8D66-E424-4252-A1E9-DE5F921B8732}" dt="2021-06-22T21:54:06.284" v="123"/>
          <ac:picMkLst>
            <pc:docMk/>
            <pc:sldMk cId="3281832181" sldId="730"/>
            <ac:picMk id="5" creationId="{26ED3A6B-D920-4204-BEF0-EC96F94AF5E2}"/>
          </ac:picMkLst>
        </pc:picChg>
        <pc:picChg chg="add del mod">
          <ac:chgData name="Koenigsberger, Isabella" userId="S::i.koenigsberger@accenture.com::255261b2-f050-4452-a17a-5aceb9d3cb0b" providerId="AD" clId="Web-{917D8D66-E424-4252-A1E9-DE5F921B8732}" dt="2021-06-22T21:55:13.475" v="150"/>
          <ac:picMkLst>
            <pc:docMk/>
            <pc:sldMk cId="3281832181" sldId="730"/>
            <ac:picMk id="9" creationId="{BD7C42D9-8C92-4E0E-9087-BA655CA1CD46}"/>
          </ac:picMkLst>
        </pc:picChg>
      </pc:sldChg>
    </pc:docChg>
  </pc:docChgLst>
  <pc:docChgLst>
    <pc:chgData name="Koenigsberger, Isabella" userId="255261b2-f050-4452-a17a-5aceb9d3cb0b" providerId="ADAL" clId="{6F95DA1D-2A9B-4682-A649-12629D62BFB7}"/>
    <pc:docChg chg="custSel addSld modSld modSection">
      <pc:chgData name="Koenigsberger, Isabella" userId="255261b2-f050-4452-a17a-5aceb9d3cb0b" providerId="ADAL" clId="{6F95DA1D-2A9B-4682-A649-12629D62BFB7}" dt="2021-06-22T12:59:16.224" v="38" actId="5793"/>
      <pc:docMkLst>
        <pc:docMk/>
      </pc:docMkLst>
      <pc:sldChg chg="modSp new mod">
        <pc:chgData name="Koenigsberger, Isabella" userId="255261b2-f050-4452-a17a-5aceb9d3cb0b" providerId="ADAL" clId="{6F95DA1D-2A9B-4682-A649-12629D62BFB7}" dt="2021-06-22T12:59:16.224" v="38" actId="5793"/>
        <pc:sldMkLst>
          <pc:docMk/>
          <pc:sldMk cId="179340669" sldId="723"/>
        </pc:sldMkLst>
        <pc:spChg chg="mod">
          <ac:chgData name="Koenigsberger, Isabella" userId="255261b2-f050-4452-a17a-5aceb9d3cb0b" providerId="ADAL" clId="{6F95DA1D-2A9B-4682-A649-12629D62BFB7}" dt="2021-06-22T12:59:16.224" v="38" actId="5793"/>
          <ac:spMkLst>
            <pc:docMk/>
            <pc:sldMk cId="179340669" sldId="723"/>
            <ac:spMk id="3" creationId="{74436A03-4E7C-48BB-851F-6FACAC140A48}"/>
          </ac:spMkLst>
        </pc:spChg>
      </pc:sldChg>
    </pc:docChg>
  </pc:docChgLst>
  <pc:docChgLst>
    <pc:chgData name="von Kessel, Marie" userId="S::marie.von.kessel@accenture.com::c6869719-3990-4b6e-af57-82f6a9ac62dc" providerId="AD" clId="Web-{73466B3D-29E7-4C13-A6E7-C5C154023079}"/>
    <pc:docChg chg="modSld">
      <pc:chgData name="von Kessel, Marie" userId="S::marie.von.kessel@accenture.com::c6869719-3990-4b6e-af57-82f6a9ac62dc" providerId="AD" clId="Web-{73466B3D-29E7-4C13-A6E7-C5C154023079}" dt="2021-06-22T09:03:41.453" v="11" actId="20577"/>
      <pc:docMkLst>
        <pc:docMk/>
      </pc:docMkLst>
      <pc:sldChg chg="modSp">
        <pc:chgData name="von Kessel, Marie" userId="S::marie.von.kessel@accenture.com::c6869719-3990-4b6e-af57-82f6a9ac62dc" providerId="AD" clId="Web-{73466B3D-29E7-4C13-A6E7-C5C154023079}" dt="2021-06-22T09:03:41.453" v="11" actId="20577"/>
        <pc:sldMkLst>
          <pc:docMk/>
          <pc:sldMk cId="74293440" sldId="297"/>
        </pc:sldMkLst>
        <pc:spChg chg="mod">
          <ac:chgData name="von Kessel, Marie" userId="S::marie.von.kessel@accenture.com::c6869719-3990-4b6e-af57-82f6a9ac62dc" providerId="AD" clId="Web-{73466B3D-29E7-4C13-A6E7-C5C154023079}" dt="2021-06-22T09:03:41.453" v="11" actId="20577"/>
          <ac:spMkLst>
            <pc:docMk/>
            <pc:sldMk cId="74293440" sldId="297"/>
            <ac:spMk id="3" creationId="{004E2A65-2355-E745-AA24-6AC740C891C9}"/>
          </ac:spMkLst>
        </pc:spChg>
      </pc:sldChg>
      <pc:sldChg chg="modSp">
        <pc:chgData name="von Kessel, Marie" userId="S::marie.von.kessel@accenture.com::c6869719-3990-4b6e-af57-82f6a9ac62dc" providerId="AD" clId="Web-{73466B3D-29E7-4C13-A6E7-C5C154023079}" dt="2021-06-22T09:03:11.358" v="8"/>
        <pc:sldMkLst>
          <pc:docMk/>
          <pc:sldMk cId="440565891" sldId="547"/>
        </pc:sldMkLst>
        <pc:spChg chg="mod">
          <ac:chgData name="von Kessel, Marie" userId="S::marie.von.kessel@accenture.com::c6869719-3990-4b6e-af57-82f6a9ac62dc" providerId="AD" clId="Web-{73466B3D-29E7-4C13-A6E7-C5C154023079}" dt="2021-06-22T09:03:11.358" v="8"/>
          <ac:spMkLst>
            <pc:docMk/>
            <pc:sldMk cId="440565891" sldId="547"/>
            <ac:spMk id="33" creationId="{00000000-0000-0000-0000-000000000000}"/>
          </ac:spMkLst>
        </pc:spChg>
        <pc:spChg chg="mod">
          <ac:chgData name="von Kessel, Marie" userId="S::marie.von.kessel@accenture.com::c6869719-3990-4b6e-af57-82f6a9ac62dc" providerId="AD" clId="Web-{73466B3D-29E7-4C13-A6E7-C5C154023079}" dt="2021-06-22T09:03:04.108" v="6"/>
          <ac:spMkLst>
            <pc:docMk/>
            <pc:sldMk cId="440565891" sldId="547"/>
            <ac:spMk id="37" creationId="{00000000-0000-0000-0000-000000000000}"/>
          </ac:spMkLst>
        </pc:spChg>
      </pc:sldChg>
    </pc:docChg>
  </pc:docChgLst>
  <pc:docChgLst>
    <pc:chgData name="von Kessel, Marie" userId="S::marie.von.kessel@accenture.com::c6869719-3990-4b6e-af57-82f6a9ac62dc" providerId="AD" clId="Web-{ADA1E4E2-7746-40FC-8E50-44B017069D6E}"/>
    <pc:docChg chg="modSld">
      <pc:chgData name="von Kessel, Marie" userId="S::marie.von.kessel@accenture.com::c6869719-3990-4b6e-af57-82f6a9ac62dc" providerId="AD" clId="Web-{ADA1E4E2-7746-40FC-8E50-44B017069D6E}" dt="2021-06-23T06:17:14.765" v="0" actId="20577"/>
      <pc:docMkLst>
        <pc:docMk/>
      </pc:docMkLst>
      <pc:sldChg chg="modSp">
        <pc:chgData name="von Kessel, Marie" userId="S::marie.von.kessel@accenture.com::c6869719-3990-4b6e-af57-82f6a9ac62dc" providerId="AD" clId="Web-{ADA1E4E2-7746-40FC-8E50-44B017069D6E}" dt="2021-06-23T06:17:14.765" v="0" actId="20577"/>
        <pc:sldMkLst>
          <pc:docMk/>
          <pc:sldMk cId="201878482" sldId="727"/>
        </pc:sldMkLst>
        <pc:spChg chg="mod">
          <ac:chgData name="von Kessel, Marie" userId="S::marie.von.kessel@accenture.com::c6869719-3990-4b6e-af57-82f6a9ac62dc" providerId="AD" clId="Web-{ADA1E4E2-7746-40FC-8E50-44B017069D6E}" dt="2021-06-23T06:17:14.765" v="0" actId="20577"/>
          <ac:spMkLst>
            <pc:docMk/>
            <pc:sldMk cId="201878482" sldId="727"/>
            <ac:spMk id="2" creationId="{9006EEC4-8A1A-41C4-9D8A-A785DA083D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    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32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07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8970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,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4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2" b="19537"/>
          <a:stretch/>
        </p:blipFill>
        <p:spPr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5593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32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144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5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23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508725" y="0"/>
            <a:ext cx="4683276" cy="6858000"/>
          </a:xfrm>
          <a:custGeom>
            <a:avLst/>
            <a:gdLst>
              <a:gd name="connsiteX0" fmla="*/ 0 w 3512457"/>
              <a:gd name="connsiteY0" fmla="*/ 0 h 5143500"/>
              <a:gd name="connsiteX1" fmla="*/ 3512457 w 3512457"/>
              <a:gd name="connsiteY1" fmla="*/ 0 h 5143500"/>
              <a:gd name="connsiteX2" fmla="*/ 3512457 w 3512457"/>
              <a:gd name="connsiteY2" fmla="*/ 5143500 h 5143500"/>
              <a:gd name="connsiteX3" fmla="*/ 0 w 3512457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2457" h="5143500">
                <a:moveTo>
                  <a:pt x="0" y="0"/>
                </a:moveTo>
                <a:lnTo>
                  <a:pt x="3512457" y="0"/>
                </a:lnTo>
                <a:lnTo>
                  <a:pt x="3512457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548640" anchor="ctr">
            <a:noAutofit/>
          </a:bodyPr>
          <a:lstStyle>
            <a:lvl1pPr marL="0" indent="0" algn="ctr">
              <a:buNone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538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0487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2667" y="1066800"/>
            <a:ext cx="11006667" cy="4724403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5143500">
                <a:moveTo>
                  <a:pt x="0" y="0"/>
                </a:moveTo>
                <a:lnTo>
                  <a:pt x="4572000" y="0"/>
                </a:lnTo>
                <a:lnTo>
                  <a:pt x="4572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 wrap="square" tIns="91440" bIns="640080" anchor="b">
            <a:noAutofit/>
          </a:bodyPr>
          <a:lstStyle>
            <a:lvl1pPr marL="0" indent="0" algn="ctr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0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June 23, 2021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June 23, 2021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741" r:id="rId3"/>
    <p:sldLayoutId id="2147483682" r:id="rId4"/>
    <p:sldLayoutId id="2147483734" r:id="rId5"/>
    <p:sldLayoutId id="2147483742" r:id="rId6"/>
    <p:sldLayoutId id="2147483733" r:id="rId7"/>
    <p:sldLayoutId id="2147483730" r:id="rId8"/>
    <p:sldLayoutId id="2147483728" r:id="rId9"/>
    <p:sldLayoutId id="2147483743" r:id="rId10"/>
    <p:sldLayoutId id="2147483744" r:id="rId11"/>
    <p:sldLayoutId id="2147483732" r:id="rId12"/>
    <p:sldLayoutId id="2147483731" r:id="rId13"/>
    <p:sldLayoutId id="2147483681" r:id="rId14"/>
    <p:sldLayoutId id="2147483649" r:id="rId15"/>
    <p:sldLayoutId id="2147483737" r:id="rId16"/>
    <p:sldLayoutId id="2147483651" r:id="rId17"/>
    <p:sldLayoutId id="2147483721" r:id="rId18"/>
    <p:sldLayoutId id="2147483750" r:id="rId19"/>
    <p:sldLayoutId id="2147483745" r:id="rId20"/>
    <p:sldLayoutId id="2147483746" r:id="rId21"/>
    <p:sldLayoutId id="2147483747" r:id="rId22"/>
    <p:sldLayoutId id="2147483739" r:id="rId23"/>
    <p:sldLayoutId id="2147483748" r:id="rId24"/>
    <p:sldLayoutId id="2147483724" r:id="rId25"/>
    <p:sldLayoutId id="2147483723" r:id="rId26"/>
    <p:sldLayoutId id="2147483725" r:id="rId27"/>
    <p:sldLayoutId id="2147483673" r:id="rId28"/>
    <p:sldLayoutId id="2147483653" r:id="rId29"/>
    <p:sldLayoutId id="2147483722" r:id="rId30"/>
    <p:sldLayoutId id="2147483693" r:id="rId31"/>
    <p:sldLayoutId id="2147483701" r:id="rId32"/>
    <p:sldLayoutId id="2147483668" r:id="rId33"/>
    <p:sldLayoutId id="2147483707" r:id="rId34"/>
    <p:sldLayoutId id="2147483714" r:id="rId35"/>
    <p:sldLayoutId id="2147483657" r:id="rId36"/>
    <p:sldLayoutId id="2147483679" r:id="rId37"/>
    <p:sldLayoutId id="2147483661" r:id="rId38"/>
    <p:sldLayoutId id="2147483678" r:id="rId39"/>
    <p:sldLayoutId id="2147483663" r:id="rId40"/>
    <p:sldLayoutId id="2147483667" r:id="rId41"/>
    <p:sldLayoutId id="2147483749" r:id="rId42"/>
    <p:sldLayoutId id="2147483726" r:id="rId43"/>
    <p:sldLayoutId id="2147483688" r:id="rId44"/>
    <p:sldLayoutId id="2147483751" r:id="rId45"/>
    <p:sldLayoutId id="2147483655" r:id="rId46"/>
    <p:sldLayoutId id="2147483752" r:id="rId47"/>
    <p:sldLayoutId id="2147483753" r:id="rId48"/>
    <p:sldLayoutId id="2147483754" r:id="rId49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6449-81B9-48EC-A5A8-A278FD07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java.util.Date</a:t>
            </a:r>
            <a:br>
              <a:rPr lang="en-US" sz="480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br>
              <a:rPr lang="en-US" sz="480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480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java.text.DateFormat</a:t>
            </a:r>
            <a:endParaRPr lang="en-US" sz="48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87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4FFC-F7B3-994A-8BCE-F733A223B6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5427" y="3889828"/>
            <a:ext cx="3251481" cy="2194486"/>
          </a:xfrm>
        </p:spPr>
        <p:txBody>
          <a:bodyPr/>
          <a:lstStyle/>
          <a:p>
            <a:r>
              <a:rPr lang="en-US" err="1"/>
              <a:t>java.lang.Object</a:t>
            </a:r>
            <a:br>
              <a:rPr lang="en-US"/>
            </a:br>
            <a:r>
              <a:rPr lang="en-US"/>
              <a:t>	</a:t>
            </a:r>
            <a:r>
              <a:rPr lang="en-US" err="1"/>
              <a:t>java.text.Format</a:t>
            </a:r>
            <a:endParaRPr lang="en-US"/>
          </a:p>
          <a:p>
            <a:r>
              <a:rPr lang="en-US"/>
              <a:t>		</a:t>
            </a:r>
            <a:r>
              <a:rPr lang="en-US" err="1"/>
              <a:t>java.text.DateFormat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4E2A65-2355-E745-AA24-6AC740C8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java.text.</a:t>
            </a:r>
            <a:r>
              <a:rPr lang="en-US" sz="4400" err="1">
                <a:solidFill>
                  <a:schemeClr val="accent6"/>
                </a:solidFill>
              </a:rPr>
              <a:t>DateFormat</a:t>
            </a:r>
            <a:endParaRPr lang="en-US" sz="4400">
              <a:solidFill>
                <a:schemeClr val="accent6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C24A7-8E49-A042-9C7B-3FD9ABE224D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7429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7239" y="0"/>
            <a:ext cx="354148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125627" y="934905"/>
            <a:ext cx="2053371" cy="131529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>
              <a:lnSpc>
                <a:spcPts val="2400"/>
              </a:lnSpc>
              <a:defRPr/>
            </a:pPr>
            <a:r>
              <a:rPr lang="en-US" sz="1400" b="1">
                <a:solidFill>
                  <a:schemeClr val="bg1"/>
                </a:solidFill>
              </a:rPr>
              <a:t>SHORT</a:t>
            </a:r>
          </a:p>
          <a:p>
            <a:pPr defTabSz="1219170">
              <a:lnSpc>
                <a:spcPts val="2400"/>
              </a:lnSpc>
              <a:defRPr/>
            </a:pPr>
            <a:r>
              <a:rPr lang="en-US" sz="1200" err="1">
                <a:solidFill>
                  <a:schemeClr val="bg1"/>
                </a:solidFill>
              </a:rPr>
              <a:t>Ist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komplett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numerisch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wie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z.B.</a:t>
            </a:r>
            <a:r>
              <a:rPr lang="en-US" sz="1200">
                <a:solidFill>
                  <a:schemeClr val="bg1"/>
                </a:solidFill>
              </a:rPr>
              <a:t> 12.13.52 </a:t>
            </a:r>
            <a:r>
              <a:rPr lang="en-US" sz="1200" err="1">
                <a:solidFill>
                  <a:schemeClr val="bg1"/>
                </a:solidFill>
              </a:rPr>
              <a:t>oder</a:t>
            </a:r>
            <a:r>
              <a:rPr lang="en-US" sz="1200">
                <a:solidFill>
                  <a:schemeClr val="bg1"/>
                </a:solidFill>
              </a:rPr>
              <a:t> 3:30pm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25627" y="2463866"/>
            <a:ext cx="2053371" cy="1007520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>
              <a:lnSpc>
                <a:spcPts val="2400"/>
              </a:lnSpc>
              <a:defRPr/>
            </a:pPr>
            <a:r>
              <a:rPr lang="en-US" sz="1400" b="1">
                <a:solidFill>
                  <a:schemeClr val="bg1"/>
                </a:solidFill>
              </a:rPr>
              <a:t>MEDIUM</a:t>
            </a:r>
          </a:p>
          <a:p>
            <a:pPr defTabSz="1219170">
              <a:lnSpc>
                <a:spcPts val="2400"/>
              </a:lnSpc>
              <a:defRPr/>
            </a:pPr>
            <a:r>
              <a:rPr lang="en-US" sz="1200" err="1">
                <a:solidFill>
                  <a:schemeClr val="bg1"/>
                </a:solidFill>
              </a:rPr>
              <a:t>Ist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länger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wie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z.B.</a:t>
            </a:r>
            <a:r>
              <a:rPr lang="en-US" sz="1200">
                <a:solidFill>
                  <a:schemeClr val="bg1"/>
                </a:solidFill>
              </a:rPr>
              <a:t> Jan 12, 1952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5627" y="3685051"/>
            <a:ext cx="2154404" cy="1315296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>
              <a:lnSpc>
                <a:spcPts val="2400"/>
              </a:lnSpc>
              <a:defRPr/>
            </a:pPr>
            <a:r>
              <a:rPr lang="en-US" sz="1400" b="1">
                <a:solidFill>
                  <a:schemeClr val="bg1"/>
                </a:solidFill>
              </a:rPr>
              <a:t>LONG</a:t>
            </a:r>
          </a:p>
          <a:p>
            <a:pPr defTabSz="1219170">
              <a:lnSpc>
                <a:spcPts val="2400"/>
              </a:lnSpc>
              <a:defRPr/>
            </a:pPr>
            <a:r>
              <a:rPr lang="en-US" sz="1200" err="1">
                <a:solidFill>
                  <a:schemeClr val="bg1"/>
                </a:solidFill>
              </a:rPr>
              <a:t>Ist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länger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wie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z.B.</a:t>
            </a:r>
            <a:r>
              <a:rPr lang="en-US" sz="1200">
                <a:solidFill>
                  <a:schemeClr val="bg1"/>
                </a:solidFill>
              </a:rPr>
              <a:t> January 12, 1952 </a:t>
            </a:r>
            <a:r>
              <a:rPr lang="en-US" sz="1200" err="1">
                <a:solidFill>
                  <a:schemeClr val="bg1"/>
                </a:solidFill>
              </a:rPr>
              <a:t>oder</a:t>
            </a:r>
            <a:r>
              <a:rPr lang="en-US" sz="1200">
                <a:solidFill>
                  <a:schemeClr val="bg1"/>
                </a:solidFill>
              </a:rPr>
              <a:t> 3:30:32pm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5627" y="5214012"/>
            <a:ext cx="2154404" cy="1311513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>
              <a:lnSpc>
                <a:spcPts val="2400"/>
              </a:lnSpc>
              <a:defRPr/>
            </a:pPr>
            <a:r>
              <a:rPr lang="en-US" sz="1400" b="1">
                <a:solidFill>
                  <a:schemeClr val="bg1"/>
                </a:solidFill>
              </a:rPr>
              <a:t>FULL</a:t>
            </a:r>
          </a:p>
          <a:p>
            <a:pPr defTabSz="1219170">
              <a:lnSpc>
                <a:spcPts val="2400"/>
              </a:lnSpc>
              <a:defRPr/>
            </a:pPr>
            <a:r>
              <a:rPr lang="en-US" sz="1200" err="1">
                <a:solidFill>
                  <a:schemeClr val="bg1"/>
                </a:solidFill>
              </a:rPr>
              <a:t>Ist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ziemlich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vollständig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spezifiziert</a:t>
            </a:r>
            <a:r>
              <a:rPr lang="en-US" sz="1200">
                <a:solidFill>
                  <a:schemeClr val="bg1"/>
                </a:solidFill>
              </a:rPr>
              <a:t>, </a:t>
            </a:r>
            <a:r>
              <a:rPr lang="en-US" sz="1200" err="1">
                <a:solidFill>
                  <a:schemeClr val="bg1"/>
                </a:solidFill>
              </a:rPr>
              <a:t>wie</a:t>
            </a:r>
            <a:r>
              <a:rPr lang="en-US" sz="1200">
                <a:solidFill>
                  <a:schemeClr val="bg1"/>
                </a:solidFill>
              </a:rPr>
              <a:t> </a:t>
            </a:r>
            <a:r>
              <a:rPr lang="en-US" sz="1200" err="1">
                <a:solidFill>
                  <a:schemeClr val="bg1"/>
                </a:solidFill>
              </a:rPr>
              <a:t>z.B.</a:t>
            </a:r>
            <a:r>
              <a:rPr lang="en-US" sz="1200">
                <a:solidFill>
                  <a:schemeClr val="bg1"/>
                </a:solidFill>
              </a:rPr>
              <a:t> Tuesday, April 12, 1952 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7881" y="1488284"/>
            <a:ext cx="3488939" cy="461665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sz="24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java.text.</a:t>
            </a:r>
            <a:r>
              <a:rPr lang="en-US" sz="2400" b="1" err="1">
                <a:solidFill>
                  <a:schemeClr val="accent4"/>
                </a:solidFill>
              </a:rPr>
              <a:t>DateFormat</a:t>
            </a:r>
            <a:endParaRPr lang="en-US" sz="2400" b="1">
              <a:solidFill>
                <a:schemeClr val="accent4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1492251"/>
            <a:ext cx="304800" cy="13017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111140" y="4182729"/>
            <a:ext cx="3355555" cy="978666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2400"/>
              </a:lnSpc>
            </a:pPr>
            <a:r>
              <a:rPr lang="de-DE" sz="1400">
                <a:solidFill>
                  <a:schemeClr val="tx1">
                    <a:lumMod val="75000"/>
                    <a:lumOff val="25000"/>
                  </a:schemeClr>
                </a:solidFill>
              </a:rPr>
              <a:t>formatiert und zerlegt Datums- oder Zeitangaben sprachunabhängig</a:t>
            </a:r>
          </a:p>
          <a:p>
            <a:pPr>
              <a:lnSpc>
                <a:spcPts val="2400"/>
              </a:lnSpc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3881" y="3110786"/>
            <a:ext cx="3732147" cy="646331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public abstract class </a:t>
            </a:r>
            <a:r>
              <a:rPr lang="en-US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DateFormat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Placeholder 3" descr="Table&#10;&#10;Description automatically generated">
            <a:extLst>
              <a:ext uri="{FF2B5EF4-FFF2-40B4-BE49-F238E27FC236}">
                <a16:creationId xmlns:a16="http://schemas.microsoft.com/office/drawing/2014/main" id="{DAA58700-1977-4ABA-AB23-FBDD95A6E4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13767" r="760" b="497"/>
          <a:stretch/>
        </p:blipFill>
        <p:spPr>
          <a:xfrm>
            <a:off x="7681678" y="1508653"/>
            <a:ext cx="4514135" cy="1525841"/>
          </a:xfr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128DDA8-4778-472F-9161-34AA9863AB69}"/>
              </a:ext>
            </a:extLst>
          </p:cNvPr>
          <p:cNvSpPr/>
          <p:nvPr/>
        </p:nvSpPr>
        <p:spPr>
          <a:xfrm>
            <a:off x="7681678" y="3931853"/>
            <a:ext cx="4469887" cy="1277850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2400"/>
              </a:lnSpc>
            </a:pPr>
            <a:r>
              <a:rPr lang="de-DE" sz="1400">
                <a:solidFill>
                  <a:schemeClr val="tx1">
                    <a:lumMod val="75000"/>
                    <a:lumOff val="25000"/>
                  </a:schemeClr>
                </a:solidFill>
              </a:rPr>
              <a:t>DateFormat df = DateFormat.getDateInstance(DateFormat.LONG, Locale.FRANCE);</a:t>
            </a:r>
          </a:p>
          <a:p>
            <a:pPr>
              <a:lnSpc>
                <a:spcPts val="2400"/>
              </a:lnSpc>
            </a:pP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B22AA9-78E1-4C5E-A6D0-B4270D4764F3}"/>
              </a:ext>
            </a:extLst>
          </p:cNvPr>
          <p:cNvSpPr txBox="1"/>
          <p:nvPr/>
        </p:nvSpPr>
        <p:spPr>
          <a:xfrm>
            <a:off x="4158297" y="226754"/>
            <a:ext cx="3121734" cy="400879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defTabSz="1219170">
              <a:lnSpc>
                <a:spcPts val="2400"/>
              </a:lnSpc>
              <a:defRPr/>
            </a:pPr>
            <a:r>
              <a:rPr lang="en-US" b="1">
                <a:solidFill>
                  <a:schemeClr val="bg1"/>
                </a:solidFill>
              </a:rPr>
              <a:t>FORMATIERUNGSSTILE</a:t>
            </a:r>
          </a:p>
        </p:txBody>
      </p:sp>
      <p:pic>
        <p:nvPicPr>
          <p:cNvPr id="28" name="Graphic 27" descr="Full battery">
            <a:extLst>
              <a:ext uri="{FF2B5EF4-FFF2-40B4-BE49-F238E27FC236}">
                <a16:creationId xmlns:a16="http://schemas.microsoft.com/office/drawing/2014/main" id="{339E5BEB-A26F-4EF3-877F-C4300BA6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0575" y="5491917"/>
            <a:ext cx="755703" cy="755703"/>
          </a:xfrm>
          <a:prstGeom prst="rect">
            <a:avLst/>
          </a:prstGeom>
        </p:spPr>
      </p:pic>
      <p:pic>
        <p:nvPicPr>
          <p:cNvPr id="40" name="Graphic 39" descr="Rat">
            <a:extLst>
              <a:ext uri="{FF2B5EF4-FFF2-40B4-BE49-F238E27FC236}">
                <a16:creationId xmlns:a16="http://schemas.microsoft.com/office/drawing/2014/main" id="{FA7D7CB5-5AF5-47F4-87DE-91972E9D5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0575" y="1214702"/>
            <a:ext cx="755703" cy="755703"/>
          </a:xfrm>
          <a:prstGeom prst="rect">
            <a:avLst/>
          </a:prstGeom>
        </p:spPr>
      </p:pic>
      <p:pic>
        <p:nvPicPr>
          <p:cNvPr id="42" name="Graphic 41" descr="Giraffe">
            <a:extLst>
              <a:ext uri="{FF2B5EF4-FFF2-40B4-BE49-F238E27FC236}">
                <a16:creationId xmlns:a16="http://schemas.microsoft.com/office/drawing/2014/main" id="{D3BA32AC-8098-489C-B29A-AA29798EC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11227" y="4008289"/>
            <a:ext cx="755703" cy="755703"/>
          </a:xfrm>
          <a:prstGeom prst="rect">
            <a:avLst/>
          </a:prstGeom>
        </p:spPr>
      </p:pic>
      <p:pic>
        <p:nvPicPr>
          <p:cNvPr id="44" name="Graphic 43" descr="Dog">
            <a:extLst>
              <a:ext uri="{FF2B5EF4-FFF2-40B4-BE49-F238E27FC236}">
                <a16:creationId xmlns:a16="http://schemas.microsoft.com/office/drawing/2014/main" id="{05C3F655-E89C-4E55-8072-F4AF5DCA22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0574" y="2732934"/>
            <a:ext cx="755703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56E7831-0E7E-4D89-A0DB-DC720BCA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006" y="5387974"/>
            <a:ext cx="6072189" cy="47670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71CA432-9208-4569-97C9-3C94D65C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1689100"/>
            <a:ext cx="10199688" cy="32813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A28B12-C918-41D8-B197-8FD76EA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Example: Date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to String </a:t>
            </a:r>
          </a:p>
        </p:txBody>
      </p:sp>
    </p:spTree>
    <p:extLst>
      <p:ext uri="{BB962C8B-B14F-4D97-AF65-F5344CB8AC3E}">
        <p14:creationId xmlns:p14="http://schemas.microsoft.com/office/powerpoint/2010/main" val="702494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6E7831-0E7E-4D89-A0DB-DC720BCA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92" y="5393747"/>
            <a:ext cx="5464404" cy="419800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71CA432-9208-4569-97C9-3C94D65C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830" y="1689100"/>
            <a:ext cx="9198753" cy="328136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A28B12-C918-41D8-B197-8FD76EA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Example: String to</a:t>
            </a:r>
            <a:r>
              <a:rPr lang="en-US" sz="4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400" dirty="0"/>
              <a:t>Date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8774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Vielen</a:t>
            </a:r>
            <a:r>
              <a:rPr lang="en-US"/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flipH="1" flipV="1">
            <a:off x="11142131" y="1916722"/>
            <a:ext cx="1049867" cy="2919045"/>
            <a:chOff x="3530600" y="978694"/>
            <a:chExt cx="787400" cy="318611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931920" y="996950"/>
              <a:ext cx="38608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31920" y="4146550"/>
              <a:ext cx="38608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931920" y="978694"/>
              <a:ext cx="0" cy="3186112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530600" y="2571750"/>
              <a:ext cx="401320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5757333" y="1046889"/>
            <a:ext cx="5384800" cy="1742924"/>
          </a:xfrm>
          <a:prstGeom prst="roundRect">
            <a:avLst>
              <a:gd name="adj" fmla="val 6674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5757333" y="3962678"/>
            <a:ext cx="5384800" cy="1742924"/>
          </a:xfrm>
          <a:prstGeom prst="roundRect">
            <a:avLst>
              <a:gd name="adj" fmla="val 6674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 Placeholder 43"/>
          <p:cNvSpPr txBox="1">
            <a:spLocks/>
          </p:cNvSpPr>
          <p:nvPr/>
        </p:nvSpPr>
        <p:spPr>
          <a:xfrm>
            <a:off x="7027333" y="1220560"/>
            <a:ext cx="3962400" cy="1395583"/>
          </a:xfrm>
          <a:prstGeom prst="rect">
            <a:avLst/>
          </a:prstGeom>
        </p:spPr>
        <p:txBody>
          <a:bodyPr wrap="square" lIns="121920" tIns="60960" rIns="121920" bIns="6096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133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java.util.Date</a:t>
            </a:r>
            <a:endParaRPr 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de-DE" sz="1467">
                <a:solidFill>
                  <a:schemeClr val="tx1">
                    <a:lumMod val="75000"/>
                    <a:lumOff val="25000"/>
                  </a:schemeClr>
                </a:solidFill>
              </a:rPr>
              <a:t>Die Klasse Date repräsentiert einen bestimmten Zeitpunkt, mit Millisekundengenauigkeit.</a:t>
            </a:r>
            <a:endParaRPr lang="en-US" sz="14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43"/>
          <p:cNvSpPr txBox="1">
            <a:spLocks/>
          </p:cNvSpPr>
          <p:nvPr/>
        </p:nvSpPr>
        <p:spPr>
          <a:xfrm>
            <a:off x="7027333" y="4136347"/>
            <a:ext cx="3962400" cy="1395583"/>
          </a:xfrm>
          <a:prstGeom prst="rect">
            <a:avLst/>
          </a:prstGeom>
        </p:spPr>
        <p:txBody>
          <a:bodyPr wrap="square" lIns="121920" tIns="60960" rIns="121920" bIns="6096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2133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java.text.DateFormat</a:t>
            </a:r>
            <a:endParaRPr lang="en-US" sz="2133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467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Beschreibung</a:t>
            </a:r>
            <a:r>
              <a:rPr lang="en-US" sz="1467">
                <a:solidFill>
                  <a:schemeClr val="tx1">
                    <a:lumMod val="75000"/>
                    <a:lumOff val="25000"/>
                  </a:schemeClr>
                </a:solidFill>
              </a:rPr>
              <a:t> + </a:t>
            </a:r>
            <a:r>
              <a:rPr lang="en-US" sz="1467" err="1">
                <a:solidFill>
                  <a:schemeClr val="tx1">
                    <a:lumMod val="75000"/>
                    <a:lumOff val="25000"/>
                  </a:schemeClr>
                </a:solidFill>
              </a:rPr>
              <a:t>Formatierungsstile</a:t>
            </a:r>
            <a:endParaRPr lang="en-US" sz="1467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sz="1467">
                <a:solidFill>
                  <a:schemeClr val="tx1">
                    <a:lumMod val="75000"/>
                    <a:lumOff val="25000"/>
                  </a:schemeClr>
                </a:solidFill>
              </a:rPr>
              <a:t>Code </a:t>
            </a:r>
            <a:r>
              <a:rPr lang="en-US" sz="1467" err="1">
                <a:solidFill>
                  <a:schemeClr val="tx1">
                    <a:lumMod val="75000"/>
                    <a:lumOff val="25000"/>
                  </a:schemeClr>
                </a:solidFill>
              </a:rPr>
              <a:t>Beispiel</a:t>
            </a:r>
            <a:endParaRPr lang="en-US" sz="1467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937" y="1211342"/>
            <a:ext cx="4572000" cy="2021002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sz="5333" b="1">
                <a:solidFill>
                  <a:schemeClr val="tx1">
                    <a:lumMod val="75000"/>
                    <a:lumOff val="25000"/>
                  </a:schemeClr>
                </a:solidFill>
              </a:rPr>
              <a:t>UNSERE</a:t>
            </a:r>
          </a:p>
          <a:p>
            <a:r>
              <a:rPr lang="en-US" sz="7200" b="1">
                <a:solidFill>
                  <a:schemeClr val="accent4"/>
                </a:solidFill>
              </a:rPr>
              <a:t>AGENDA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23195" y="3746043"/>
            <a:ext cx="4513943" cy="676595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Isabella Koenigsberger</a:t>
            </a:r>
          </a:p>
          <a:p>
            <a:pPr>
              <a:lnSpc>
                <a:spcPts val="24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Marie von Kessel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5937" y="3263186"/>
            <a:ext cx="4521200" cy="527324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667" b="1">
                <a:solidFill>
                  <a:schemeClr val="tx1">
                    <a:lumMod val="75000"/>
                    <a:lumOff val="25000"/>
                  </a:schemeClr>
                </a:solidFill>
              </a:rPr>
              <a:t>Date und </a:t>
            </a:r>
            <a:r>
              <a:rPr lang="en-US" sz="2667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DateFormat</a:t>
            </a:r>
            <a:endParaRPr lang="en-US" sz="2667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Freeform 67"/>
          <p:cNvSpPr>
            <a:spLocks noChangeArrowheads="1"/>
          </p:cNvSpPr>
          <p:nvPr/>
        </p:nvSpPr>
        <p:spPr bwMode="auto">
          <a:xfrm>
            <a:off x="6010916" y="1407440"/>
            <a:ext cx="878533" cy="1021819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endParaRPr lang="en-US" sz="2400">
              <a:latin typeface="Lato Light"/>
            </a:endParaRPr>
          </a:p>
        </p:txBody>
      </p:sp>
      <p:sp>
        <p:nvSpPr>
          <p:cNvPr id="35" name="Freeform 116"/>
          <p:cNvSpPr>
            <a:spLocks noChangeArrowheads="1"/>
          </p:cNvSpPr>
          <p:nvPr/>
        </p:nvSpPr>
        <p:spPr bwMode="auto">
          <a:xfrm>
            <a:off x="6021131" y="4391348"/>
            <a:ext cx="858104" cy="885579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21899" tIns="60949" rIns="121899" bIns="60949" anchor="ctr"/>
          <a:lstStyle/>
          <a:p>
            <a:pPr>
              <a:defRPr/>
            </a:pPr>
            <a:endParaRPr lang="en-US" sz="2400">
              <a:latin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638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469E35-6328-814D-930E-9E7C8534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java.util.Date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7E833-EA7F-2E4C-BD10-336A6042358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#1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2BCAB-BD00-3448-A790-0FE285AE26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err="1"/>
              <a:t>java.lang.Object</a:t>
            </a:r>
            <a:endParaRPr lang="en-US"/>
          </a:p>
          <a:p>
            <a:r>
              <a:rPr lang="en-US"/>
              <a:t>	</a:t>
            </a:r>
            <a:r>
              <a:rPr lang="en-US" err="1"/>
              <a:t>java.util.Date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9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6C5EC7-2E61-43D7-A330-CE1ACEB3726A}"/>
              </a:ext>
            </a:extLst>
          </p:cNvPr>
          <p:cNvSpPr/>
          <p:nvPr/>
        </p:nvSpPr>
        <p:spPr>
          <a:xfrm>
            <a:off x="1111154" y="3743253"/>
            <a:ext cx="4779703" cy="24840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i="1" dirty="0">
                <a:latin typeface="Amasis MT Pro Medium"/>
                <a:ea typeface="HGPSoeiKakugothicUB"/>
              </a:rPr>
              <a:t>What is it ?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de-DE" sz="1400" dirty="0"/>
              <a:t>Repräsentiert</a:t>
            </a:r>
            <a:r>
              <a:rPr lang="en-US" sz="1400" dirty="0"/>
              <a:t> Date und Time in Java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auf </a:t>
            </a:r>
            <a:r>
              <a:rPr lang="en-US" sz="1400" dirty="0" err="1"/>
              <a:t>Millisekunde</a:t>
            </a:r>
            <a:r>
              <a:rPr lang="en-US" sz="1400" dirty="0"/>
              <a:t> </a:t>
            </a:r>
            <a:r>
              <a:rPr lang="en-US" sz="1400" dirty="0" err="1"/>
              <a:t>genau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keine</a:t>
            </a:r>
            <a:r>
              <a:rPr lang="en-US" sz="1400" dirty="0"/>
              <a:t> </a:t>
            </a:r>
            <a:r>
              <a:rPr lang="en-US" sz="1400" i="1" dirty="0"/>
              <a:t>Leap Second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bis JDK 1.1: Interpretation von y/m/d/h/m/s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err="1"/>
              <a:t>ersetzt</a:t>
            </a:r>
            <a:r>
              <a:rPr lang="en-US" sz="1400" dirty="0"/>
              <a:t> </a:t>
            </a:r>
            <a:r>
              <a:rPr lang="en-US" sz="1400" dirty="0" err="1"/>
              <a:t>durch</a:t>
            </a:r>
            <a:r>
              <a:rPr lang="en-US" sz="1400" dirty="0"/>
              <a:t> Calendar- Klasse</a:t>
            </a:r>
          </a:p>
          <a:p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4405E6-87E7-41D1-9A55-9B27AA525318}"/>
              </a:ext>
            </a:extLst>
          </p:cNvPr>
          <p:cNvSpPr/>
          <p:nvPr/>
        </p:nvSpPr>
        <p:spPr>
          <a:xfrm>
            <a:off x="6533073" y="1935947"/>
            <a:ext cx="4779701" cy="2845481"/>
          </a:xfrm>
          <a:prstGeom prst="rect">
            <a:avLst/>
          </a:prstGeom>
          <a:solidFill>
            <a:srgbClr val="8700D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800" b="1" i="1" dirty="0" err="1">
                <a:latin typeface="Amasis MT Pro Medium"/>
              </a:rPr>
              <a:t>Wertebereich</a:t>
            </a:r>
          </a:p>
          <a:p>
            <a:r>
              <a:rPr lang="en-US" sz="1400" dirty="0">
                <a:ea typeface="+mn-lt"/>
                <a:cs typeface="+mn-lt"/>
              </a:rPr>
              <a:t>Integer</a:t>
            </a:r>
          </a:p>
          <a:p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Year:        </a:t>
            </a:r>
            <a:r>
              <a:rPr lang="en-US" sz="1400" dirty="0">
                <a:ea typeface="+mn-lt"/>
                <a:cs typeface="+mn-lt"/>
              </a:rPr>
              <a:t>y- 1900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Month:</a:t>
            </a:r>
            <a:r>
              <a:rPr lang="en-US" sz="1400" dirty="0">
                <a:ea typeface="+mn-lt"/>
                <a:cs typeface="+mn-lt"/>
              </a:rPr>
              <a:t>   0-11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Date:</a:t>
            </a:r>
            <a:r>
              <a:rPr lang="en-US" sz="1400" dirty="0">
                <a:ea typeface="+mn-lt"/>
                <a:cs typeface="+mn-lt"/>
              </a:rPr>
              <a:t>       1-31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Hour:</a:t>
            </a:r>
            <a:r>
              <a:rPr lang="en-US" sz="1400" dirty="0">
                <a:ea typeface="+mn-lt"/>
                <a:cs typeface="+mn-lt"/>
              </a:rPr>
              <a:t>      0-23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Minute:</a:t>
            </a:r>
            <a:r>
              <a:rPr lang="en-US" sz="1400" dirty="0">
                <a:ea typeface="+mn-lt"/>
                <a:cs typeface="+mn-lt"/>
              </a:rPr>
              <a:t>  0-59</a:t>
            </a:r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Second:</a:t>
            </a:r>
            <a:r>
              <a:rPr lang="en-US" sz="1400" dirty="0">
                <a:ea typeface="+mn-lt"/>
                <a:cs typeface="+mn-lt"/>
              </a:rPr>
              <a:t> 0-61 only leap seconds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3" name="Picture 13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80B6282-0068-4FFD-8AB1-82DD087D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706" y="597322"/>
            <a:ext cx="4364892" cy="240043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934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EF62-093A-434D-BF61-AFA7B778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Java.util.Date</a:t>
            </a:r>
            <a:r>
              <a:rPr lang="en-US" dirty="0"/>
              <a:t> </a:t>
            </a:r>
            <a:r>
              <a:rPr lang="en-US" dirty="0" err="1"/>
              <a:t>Methoden</a:t>
            </a:r>
            <a:r>
              <a:rPr lang="en-US" dirty="0"/>
              <a:t> und </a:t>
            </a:r>
            <a:r>
              <a:rPr lang="en-US" dirty="0" err="1"/>
              <a:t>Konstruktoren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98ADC4F-822A-40CA-98CE-F643CF06B3A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9068" r="-145"/>
          <a:stretch/>
        </p:blipFill>
        <p:spPr>
          <a:xfrm>
            <a:off x="489551" y="1137139"/>
            <a:ext cx="6767916" cy="3524028"/>
          </a:xfr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7314E42-BC3A-40A7-B606-FC98EFC7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7" y="4754382"/>
            <a:ext cx="7627815" cy="12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7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A84C-9C3C-41A6-BAEE-D3A9CFE0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0006" y="-426383"/>
            <a:ext cx="12827781" cy="2249766"/>
          </a:xfrm>
        </p:spPr>
        <p:txBody>
          <a:bodyPr/>
          <a:lstStyle/>
          <a:p>
            <a:r>
              <a:rPr lang="en-US" sz="4800" dirty="0" err="1"/>
              <a:t>Veraltet</a:t>
            </a:r>
            <a:r>
              <a:rPr lang="en-US" sz="4800" dirty="0"/>
              <a:t> </a:t>
            </a:r>
            <a:r>
              <a:rPr lang="en-US" sz="4800" dirty="0" err="1"/>
              <a:t>aufgrund</a:t>
            </a:r>
            <a:r>
              <a:rPr lang="en-US" sz="4800" dirty="0"/>
              <a:t> von Calendar Class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8A9BB65-AB85-4125-94BC-52C11008FF54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781539" y="1481627"/>
            <a:ext cx="10707688" cy="3343275"/>
          </a:xfr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BD09E39A-EC76-4D65-9C38-5CC6CDC0CA65}"/>
              </a:ext>
            </a:extLst>
          </p:cNvPr>
          <p:cNvSpPr/>
          <p:nvPr/>
        </p:nvSpPr>
        <p:spPr>
          <a:xfrm>
            <a:off x="2616444" y="2284290"/>
            <a:ext cx="5144476" cy="2096476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872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EEC4-8A1A-41C4-9D8A-A785DA08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Konvertierung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String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3420DCD-A307-4D0C-82FD-3CC4EA1050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t="1632" r="3542" b="466"/>
          <a:stretch/>
        </p:blipFill>
        <p:spPr>
          <a:xfrm>
            <a:off x="381001" y="1070802"/>
            <a:ext cx="11025241" cy="3327466"/>
          </a:xfrm>
          <a:ln w="57150"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08956CB-286F-4FED-B6B6-A818554A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862" y="3190530"/>
            <a:ext cx="6094046" cy="30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A28B12-C918-41D8-B197-8FD76EA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4" y="230798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Example: </a:t>
            </a:r>
            <a:r>
              <a:rPr lang="en-US" sz="4400" dirty="0" err="1"/>
              <a:t>boolean</a:t>
            </a:r>
            <a:r>
              <a:rPr lang="en-US" sz="4400" dirty="0"/>
              <a:t> after()/ before()</a:t>
            </a:r>
            <a:endParaRPr lang="en-US" sz="4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26ED3A6B-D920-4204-BEF0-EC96F94A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430627"/>
            <a:ext cx="5904156" cy="45212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AC4034-AFB6-4168-B88E-5A61660FC321}"/>
              </a:ext>
            </a:extLst>
          </p:cNvPr>
          <p:cNvSpPr/>
          <p:nvPr/>
        </p:nvSpPr>
        <p:spPr>
          <a:xfrm>
            <a:off x="6618514" y="6164942"/>
            <a:ext cx="4914899" cy="46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 err="1"/>
              <a:t>Calendar.set</a:t>
            </a:r>
            <a:r>
              <a:rPr lang="en-US" dirty="0"/>
              <a:t>(year + 1900, m, </a:t>
            </a:r>
            <a:r>
              <a:rPr lang="en-US" dirty="0" err="1"/>
              <a:t>d,h,m,s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3075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A28B12-C918-41D8-B197-8FD76EA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4" y="230798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Example: </a:t>
            </a:r>
            <a:r>
              <a:rPr lang="en-US" sz="4400" dirty="0" err="1"/>
              <a:t>comparedTo</a:t>
            </a:r>
            <a:r>
              <a:rPr lang="en-US" sz="4400" dirty="0"/>
              <a:t>() / </a:t>
            </a:r>
            <a:r>
              <a:rPr lang="en-US" sz="4400" dirty="0" err="1"/>
              <a:t>equalTo</a:t>
            </a:r>
            <a:r>
              <a:rPr lang="en-US" sz="4400" dirty="0"/>
              <a:t>()</a:t>
            </a:r>
            <a:endParaRPr lang="en-US" sz="4400" kern="12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E4D5B-18A9-4E02-AD33-648A1C0894E8}"/>
              </a:ext>
            </a:extLst>
          </p:cNvPr>
          <p:cNvSpPr/>
          <p:nvPr/>
        </p:nvSpPr>
        <p:spPr>
          <a:xfrm>
            <a:off x="6129704" y="2897921"/>
            <a:ext cx="5952880" cy="11488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onsolas"/>
              </a:rPr>
              <a:t> -1: if the </a:t>
            </a:r>
            <a:r>
              <a:rPr lang="en-US" dirty="0" err="1">
                <a:latin typeface="Consolas"/>
              </a:rPr>
              <a:t>argumented</a:t>
            </a:r>
            <a:r>
              <a:rPr lang="en-US" dirty="0">
                <a:latin typeface="Consolas"/>
              </a:rPr>
              <a:t> date &gt; given date</a:t>
            </a:r>
            <a:endParaRPr lang="en-US" dirty="0">
              <a:latin typeface="Graphik"/>
            </a:endParaRPr>
          </a:p>
          <a:p>
            <a:pPr algn="ctr"/>
            <a:r>
              <a:rPr lang="en-US" dirty="0">
                <a:latin typeface="Consolas"/>
              </a:rPr>
              <a:t>  1: if the </a:t>
            </a:r>
            <a:r>
              <a:rPr lang="en-US" dirty="0" err="1">
                <a:latin typeface="Consolas"/>
              </a:rPr>
              <a:t>argumented</a:t>
            </a:r>
            <a:r>
              <a:rPr lang="en-US" dirty="0">
                <a:latin typeface="Consolas"/>
              </a:rPr>
              <a:t> date &lt; given date</a:t>
            </a:r>
            <a:endParaRPr lang="en-US">
              <a:latin typeface="Graphik"/>
            </a:endParaRPr>
          </a:p>
          <a:p>
            <a:pPr algn="ctr"/>
            <a:r>
              <a:rPr lang="en-US" dirty="0">
                <a:latin typeface="Consolas"/>
              </a:rPr>
              <a:t>  0: if the </a:t>
            </a:r>
            <a:r>
              <a:rPr lang="en-US" dirty="0" err="1">
                <a:latin typeface="Consolas"/>
              </a:rPr>
              <a:t>argumented</a:t>
            </a:r>
            <a:r>
              <a:rPr lang="en-US" dirty="0">
                <a:latin typeface="Consolas"/>
              </a:rPr>
              <a:t> date = given date</a:t>
            </a: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F74E5DD0-E36B-4802-ADE1-035466497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2" y="1343163"/>
            <a:ext cx="4521200" cy="520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32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17c09f85-56e7-4417-b5d2-7fa4154de313"/>
    <ds:schemaRef ds:uri="f09dec34-126f-4759-b06d-a920de720ce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863A2E8-A24E-4685-8984-397568C8D077}">
  <ds:schemaRefs>
    <ds:schemaRef ds:uri="17c09f85-56e7-4417-b5d2-7fa4154de313"/>
    <ds:schemaRef ds:uri="f09dec34-126f-4759-b06d-a920de720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java.util.Date  java.text.DateFormat</vt:lpstr>
      <vt:lpstr>PowerPoint Presentation</vt:lpstr>
      <vt:lpstr>java.util.Date</vt:lpstr>
      <vt:lpstr>PowerPoint Presentation</vt:lpstr>
      <vt:lpstr>Java.util.Date Methoden und Konstruktoren</vt:lpstr>
      <vt:lpstr>Veraltet aufgrund von Calendar Class</vt:lpstr>
      <vt:lpstr>Konvertierung zu String</vt:lpstr>
      <vt:lpstr>Example: boolean after()/ before()</vt:lpstr>
      <vt:lpstr>Example: comparedTo() / equalTo()</vt:lpstr>
      <vt:lpstr>java.text.DateFormat</vt:lpstr>
      <vt:lpstr>PowerPoint Presentation</vt:lpstr>
      <vt:lpstr>Example: Date to String </vt:lpstr>
      <vt:lpstr>Example: String to Date</vt:lpstr>
      <vt:lpstr>Vielen Dank</vt:lpstr>
    </vt:vector>
  </TitlesOfParts>
  <Manager/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 PPT Starter Pack</dc:title>
  <dc:subject/>
  <dc:creator>Koenigsberger, Isabella</dc:creator>
  <cp:keywords/>
  <cp:revision>335</cp:revision>
  <dcterms:created xsi:type="dcterms:W3CDTF">2020-08-05T08:43:32Z</dcterms:created>
  <dcterms:modified xsi:type="dcterms:W3CDTF">2021-06-23T09:05:02Z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