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9" r:id="rId5"/>
    <p:sldId id="266" r:id="rId6"/>
    <p:sldId id="272" r:id="rId7"/>
    <p:sldId id="271" r:id="rId8"/>
    <p:sldId id="273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CFF"/>
    <a:srgbClr val="0041F0"/>
    <a:srgbClr val="DCAFFF"/>
    <a:srgbClr val="FF50A0"/>
    <a:srgbClr val="FF3246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FB06C-E8BA-40E4-BDFC-A7BE1E45D44B}" v="1" dt="2021-06-23T11:06:2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413" autoAdjust="0"/>
  </p:normalViewPr>
  <p:slideViewPr>
    <p:cSldViewPr snapToGrid="0" showGuides="1">
      <p:cViewPr varScale="1">
        <p:scale>
          <a:sx n="58" d="100"/>
          <a:sy n="58" d="100"/>
        </p:scale>
        <p:origin x="1404" y="138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" userId="02376fde-2be4-41d9-a419-ac8895407320" providerId="ADAL" clId="{812FB06C-E8BA-40E4-BDFC-A7BE1E45D44B}"/>
    <pc:docChg chg="custSel modSld">
      <pc:chgData name="Daniel" userId="02376fde-2be4-41d9-a419-ac8895407320" providerId="ADAL" clId="{812FB06C-E8BA-40E4-BDFC-A7BE1E45D44B}" dt="2021-06-23T11:06:37.778" v="15" actId="478"/>
      <pc:docMkLst>
        <pc:docMk/>
      </pc:docMkLst>
      <pc:sldChg chg="modSp mod">
        <pc:chgData name="Daniel" userId="02376fde-2be4-41d9-a419-ac8895407320" providerId="ADAL" clId="{812FB06C-E8BA-40E4-BDFC-A7BE1E45D44B}" dt="2021-06-23T10:56:23.716" v="6" actId="1076"/>
        <pc:sldMkLst>
          <pc:docMk/>
          <pc:sldMk cId="882533540" sldId="272"/>
        </pc:sldMkLst>
        <pc:spChg chg="mod">
          <ac:chgData name="Daniel" userId="02376fde-2be4-41d9-a419-ac8895407320" providerId="ADAL" clId="{812FB06C-E8BA-40E4-BDFC-A7BE1E45D44B}" dt="2021-06-23T10:56:20.164" v="5" actId="1076"/>
          <ac:spMkLst>
            <pc:docMk/>
            <pc:sldMk cId="882533540" sldId="272"/>
            <ac:spMk id="4" creationId="{BA8F6F78-43B8-40C5-AB6C-F0D3F60609F2}"/>
          </ac:spMkLst>
        </pc:spChg>
        <pc:spChg chg="mod">
          <ac:chgData name="Daniel" userId="02376fde-2be4-41d9-a419-ac8895407320" providerId="ADAL" clId="{812FB06C-E8BA-40E4-BDFC-A7BE1E45D44B}" dt="2021-06-23T10:56:23.716" v="6" actId="1076"/>
          <ac:spMkLst>
            <pc:docMk/>
            <pc:sldMk cId="882533540" sldId="272"/>
            <ac:spMk id="6" creationId="{EAEE6E15-CDCA-4EF2-B25D-8577A058D0F9}"/>
          </ac:spMkLst>
        </pc:spChg>
      </pc:sldChg>
      <pc:sldChg chg="addSp delSp modSp mod">
        <pc:chgData name="Daniel" userId="02376fde-2be4-41d9-a419-ac8895407320" providerId="ADAL" clId="{812FB06C-E8BA-40E4-BDFC-A7BE1E45D44B}" dt="2021-06-23T11:06:37.778" v="15" actId="478"/>
        <pc:sldMkLst>
          <pc:docMk/>
          <pc:sldMk cId="2727278878" sldId="273"/>
        </pc:sldMkLst>
        <pc:spChg chg="mod">
          <ac:chgData name="Daniel" userId="02376fde-2be4-41d9-a419-ac8895407320" providerId="ADAL" clId="{812FB06C-E8BA-40E4-BDFC-A7BE1E45D44B}" dt="2021-06-23T11:06:13" v="12" actId="1076"/>
          <ac:spMkLst>
            <pc:docMk/>
            <pc:sldMk cId="2727278878" sldId="273"/>
            <ac:spMk id="4" creationId="{BA8F6F78-43B8-40C5-AB6C-F0D3F60609F2}"/>
          </ac:spMkLst>
        </pc:spChg>
        <pc:spChg chg="add del mod">
          <ac:chgData name="Daniel" userId="02376fde-2be4-41d9-a419-ac8895407320" providerId="ADAL" clId="{812FB06C-E8BA-40E4-BDFC-A7BE1E45D44B}" dt="2021-06-23T11:06:37.778" v="15" actId="478"/>
          <ac:spMkLst>
            <pc:docMk/>
            <pc:sldMk cId="2727278878" sldId="273"/>
            <ac:spMk id="5" creationId="{72AEC980-870A-44E1-9FBF-4F2607792620}"/>
          </ac:spMkLst>
        </pc:spChg>
        <pc:spChg chg="mod">
          <ac:chgData name="Daniel" userId="02376fde-2be4-41d9-a419-ac8895407320" providerId="ADAL" clId="{812FB06C-E8BA-40E4-BDFC-A7BE1E45D44B}" dt="2021-06-23T11:06:18.528" v="13" actId="1076"/>
          <ac:spMkLst>
            <pc:docMk/>
            <pc:sldMk cId="2727278878" sldId="273"/>
            <ac:spMk id="6" creationId="{EAEE6E15-CDCA-4EF2-B25D-8577A058D0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Anpassung Bsp.: Eine Nummer Anzeigen ist eine locale-sensitive Aufgabe, diese sollte nach den lokalen Regeln des Nutzers angepasst werden.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2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Sprache z.b. En, bar (bayerisch)</a:t>
            </a:r>
          </a:p>
          <a:p>
            <a:r>
              <a:rPr lang="de-DE" dirty="0"/>
              <a:t>Schrift z.b. Latein, Kyrillisch</a:t>
            </a:r>
          </a:p>
          <a:p>
            <a:r>
              <a:rPr lang="de-DE" dirty="0"/>
              <a:t>Land/Region  Deutschland, Österreich</a:t>
            </a:r>
          </a:p>
          <a:p>
            <a:r>
              <a:rPr lang="de-DE" dirty="0"/>
              <a:t>Variante z.b. Spezieller dialekt oder Sprach/Rechtschreib Reformen</a:t>
            </a:r>
          </a:p>
          <a:p>
            <a:r>
              <a:rPr lang="de-DE" dirty="0"/>
              <a:t>Erweiterung z.b. Landesspezifischer Kalender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2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Anpassung Bsp.: Eine Nummer Anzeigen ist eine locale-sensitive Aufgabe, diese sollte nach den lokalen Regeln des Nutzers angepasst werden.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Language Priority List sind die präfernezen des Nutzers für die Verschiedenen Sprachen.</a:t>
            </a:r>
          </a:p>
          <a:p>
            <a:endParaRPr lang="de-DE" dirty="0"/>
          </a:p>
          <a:p>
            <a:r>
              <a:rPr lang="de-DE" dirty="0"/>
              <a:t>Filtering sucht nach dem unspezifischsten Tag passend zum LPL, welcher noch akzeptabel ist und gibt dann alle spezifischeren locales zurück.</a:t>
            </a:r>
          </a:p>
          <a:p>
            <a:endParaRPr lang="de-DE" dirty="0"/>
          </a:p>
          <a:p>
            <a:r>
              <a:rPr lang="de-DE" dirty="0"/>
              <a:t>Lookkup sucht den spezifschsten Tag der am besten zur LPL passt.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/>
                </a:solidFill>
              </a:rPr>
              <a:t>Copyright © 2020 Accenture. All rights reserved.</a:t>
            </a:r>
            <a:endParaRPr lang="en-US" sz="800" dirty="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2"/>
                </a:solidFill>
              </a:rPr>
              <a:t>Copyright © 2020 Accenture. All rights reserved.</a:t>
            </a:r>
            <a:endParaRPr lang="en-US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 dirty="0"/>
              <a:t>Our expansive asset library including fonts, photography, iconography and custom slides are available </a:t>
            </a:r>
            <a:r>
              <a:rPr lang="en-GB" sz="1600" dirty="0">
                <a:solidFill>
                  <a:schemeClr val="accent1"/>
                </a:solidFill>
              </a:rPr>
              <a:t>[here &lt;link&gt;]</a:t>
            </a:r>
            <a:r>
              <a:rPr lang="en-GB" sz="1600" dirty="0"/>
              <a:t>. Contact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 dirty="0"/>
              <a:t>for further information. Access the icons below through </a:t>
            </a:r>
            <a:r>
              <a:rPr lang="en-GB" sz="1600" b="1" dirty="0">
                <a:solidFill>
                  <a:schemeClr val="accent1"/>
                </a:solidFill>
              </a:rPr>
              <a:t>View &gt; Slide Master</a:t>
            </a:r>
            <a:r>
              <a:rPr lang="en-GB" sz="1600" dirty="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33" r:id="rId5"/>
    <p:sldLayoutId id="2147483730" r:id="rId6"/>
    <p:sldLayoutId id="2147483728" r:id="rId7"/>
    <p:sldLayoutId id="2147483732" r:id="rId8"/>
    <p:sldLayoutId id="2147483731" r:id="rId9"/>
    <p:sldLayoutId id="2147483681" r:id="rId10"/>
    <p:sldLayoutId id="2147483649" r:id="rId11"/>
    <p:sldLayoutId id="2147483737" r:id="rId12"/>
    <p:sldLayoutId id="2147483651" r:id="rId13"/>
    <p:sldLayoutId id="2147483721" r:id="rId14"/>
    <p:sldLayoutId id="2147483739" r:id="rId15"/>
    <p:sldLayoutId id="2147483724" r:id="rId16"/>
    <p:sldLayoutId id="2147483723" r:id="rId17"/>
    <p:sldLayoutId id="2147483725" r:id="rId18"/>
    <p:sldLayoutId id="2147483673" r:id="rId19"/>
    <p:sldLayoutId id="2147483653" r:id="rId20"/>
    <p:sldLayoutId id="2147483722" r:id="rId21"/>
    <p:sldLayoutId id="2147483693" r:id="rId22"/>
    <p:sldLayoutId id="2147483701" r:id="rId23"/>
    <p:sldLayoutId id="2147483668" r:id="rId24"/>
    <p:sldLayoutId id="2147483707" r:id="rId25"/>
    <p:sldLayoutId id="2147483714" r:id="rId26"/>
    <p:sldLayoutId id="2147483657" r:id="rId27"/>
    <p:sldLayoutId id="2147483679" r:id="rId28"/>
    <p:sldLayoutId id="2147483661" r:id="rId29"/>
    <p:sldLayoutId id="2147483678" r:id="rId30"/>
    <p:sldLayoutId id="2147483663" r:id="rId31"/>
    <p:sldLayoutId id="2147483667" r:id="rId32"/>
    <p:sldLayoutId id="2147483726" r:id="rId33"/>
    <p:sldLayoutId id="2147483688" r:id="rId34"/>
    <p:sldLayoutId id="2147483655" r:id="rId35"/>
    <p:sldLayoutId id="2147483727" r:id="rId36"/>
    <p:sldLayoutId id="2147483740" r:id="rId37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ACF8-6E44-4A5F-8B48-8395F103F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Class Locale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6134B-CE55-41F9-9F55-0E3BCDB802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Daniel Auer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E1D811-F6CE-476D-BD71-20DFB1D0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java.lang.Object</a:t>
            </a:r>
          </a:p>
          <a:p>
            <a:r>
              <a:rPr lang="de-DE" dirty="0"/>
              <a:t>		java.util.Locale</a:t>
            </a:r>
          </a:p>
        </p:txBody>
      </p:sp>
    </p:spTree>
    <p:extLst>
      <p:ext uri="{BB962C8B-B14F-4D97-AF65-F5344CB8AC3E}">
        <p14:creationId xmlns:p14="http://schemas.microsoft.com/office/powerpoint/2010/main" val="186849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92A2-3810-4B5D-853A-32BD75162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17487" y="0"/>
            <a:ext cx="2293513" cy="381000"/>
          </a:xfrm>
        </p:spPr>
        <p:txBody>
          <a:bodyPr/>
          <a:lstStyle/>
          <a:p>
            <a:fld id="{66451D48-E631-401F-B21F-85E5B2C8E95A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Locale?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Wofür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Locale?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Inhalte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Locale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0B9542-3140-4DAC-81AA-3DECE8BBA0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971" y="3186234"/>
            <a:ext cx="3214658" cy="485340"/>
          </a:xfrm>
        </p:spPr>
        <p:txBody>
          <a:bodyPr/>
          <a:lstStyle/>
          <a:p>
            <a:r>
              <a:rPr lang="en-US" dirty="0" err="1"/>
              <a:t>Erstellung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Locale </a:t>
            </a:r>
            <a:r>
              <a:rPr lang="en-US" dirty="0" err="1"/>
              <a:t>Objekts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C70C9F-B466-4D01-A087-327C9CEBA3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Locale Matching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E685F-2D7B-47FC-B5C9-F7D7083B14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400299-0FDB-4390-ADDE-CF5AEED5D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F17630-7ADA-42EA-951E-085406AFC1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FFBA75-22E6-402C-AEB3-C41D3882CC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280AB87-8516-4AC1-804E-704DD95DF30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D3DC6CF-9870-44CD-80AD-B6718190843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1CE8229-7B4F-4140-BEAF-4B7A3B2F54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0A49B54-BC4A-476F-A603-5BE17A7A85B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42A74CC-88B3-4A8B-B104-A4EA5745FD2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28379D8-C798-45AB-A6C6-BD4EB9E51A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FAA4D69-1078-4AFD-AB1E-0CAAA0E6D1A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1406D80-647D-43BA-B8D4-EBBF1E2104A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0721294-7AAC-4545-AF24-CDA2E068CFE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CCA5C5F-D264-41A1-9DFA-031FFCC6AD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430BF5D-3648-4FA8-9E82-9C3FFA9DA9B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4B967A4-9715-47F7-AE1B-2992B282E4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A0A48D4-B010-41A9-B158-77F3D8729AF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56C9BF9-D470-42C7-A0E2-AF775B63A2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BB4BBA-9EA8-48E4-90F1-3AD8B74A5B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7070DEF-D816-4720-B27C-1B470254E57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0753BB6-656E-4480-A7EA-BE625C6D9A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DCD9BA7-1119-4462-8F01-3062069AA8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650D558-0B4D-43CE-8B01-51CC4EF6D3C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F6F78-43B8-40C5-AB6C-F0D3F60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129" y="-365760"/>
            <a:ext cx="7701741" cy="1437236"/>
          </a:xfrm>
        </p:spPr>
        <p:txBody>
          <a:bodyPr/>
          <a:lstStyle/>
          <a:p>
            <a:r>
              <a:rPr lang="de-DE" dirty="0"/>
              <a:t>Was ist Locale?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6E15-CDCA-4EF2-B25D-8577A058D0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0164" y="2075591"/>
            <a:ext cx="4953000" cy="5981701"/>
          </a:xfrm>
        </p:spPr>
        <p:txBody>
          <a:bodyPr/>
          <a:lstStyle/>
          <a:p>
            <a:r>
              <a:rPr lang="de-DE" dirty="0"/>
              <a:t>Repräsentation einer</a:t>
            </a:r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Geografischen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Politischen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Kulturellen</a:t>
            </a:r>
          </a:p>
          <a:p>
            <a:pPr lvl="1"/>
            <a:r>
              <a:rPr lang="de-DE" dirty="0"/>
              <a:t>    </a:t>
            </a:r>
          </a:p>
          <a:p>
            <a:pPr lvl="1"/>
            <a:r>
              <a:rPr lang="de-DE" dirty="0"/>
              <a:t>     Region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53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F6F78-43B8-40C5-AB6C-F0D3F60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268" y="-1957546"/>
            <a:ext cx="5965465" cy="3915092"/>
          </a:xfrm>
        </p:spPr>
        <p:txBody>
          <a:bodyPr/>
          <a:lstStyle/>
          <a:p>
            <a:r>
              <a:rPr lang="de-DE" dirty="0"/>
              <a:t>Wofür ist Locale?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6E15-CDCA-4EF2-B25D-8577A058D0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09109" y="3429000"/>
            <a:ext cx="7573783" cy="5981701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Aufenthaltsort abhängige Funktionen (locale-sensitive)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Anpassung von Informationen für den Nutzer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36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F6F78-43B8-40C5-AB6C-F0D3F60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14" y="-1957546"/>
            <a:ext cx="9822571" cy="3915092"/>
          </a:xfrm>
        </p:spPr>
        <p:txBody>
          <a:bodyPr/>
          <a:lstStyle/>
          <a:p>
            <a:r>
              <a:rPr lang="de-DE" dirty="0"/>
              <a:t>Logische Inhalte eines Locale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6E15-CDCA-4EF2-B25D-8577A058D0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347652"/>
            <a:ext cx="4953000" cy="5981701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Sprache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Schrift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Land / Region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Variante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Erweiterung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727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F6F78-43B8-40C5-AB6C-F0D3F60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85" y="252844"/>
            <a:ext cx="11036229" cy="1609206"/>
          </a:xfrm>
        </p:spPr>
        <p:txBody>
          <a:bodyPr/>
          <a:lstStyle/>
          <a:p>
            <a:pPr algn="ctr"/>
            <a:r>
              <a:rPr lang="de-DE" dirty="0"/>
              <a:t>Möglichkeiten zur erstellung eines Locale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6E15-CDCA-4EF2-B25D-8577A058D0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0397" y="2530532"/>
            <a:ext cx="4953000" cy="5981701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Builder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Constructor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Factory Method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Locale Constants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F6F78-43B8-40C5-AB6C-F0D3F60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85" y="252844"/>
            <a:ext cx="11036229" cy="1609206"/>
          </a:xfrm>
        </p:spPr>
        <p:txBody>
          <a:bodyPr/>
          <a:lstStyle/>
          <a:p>
            <a:pPr algn="ctr"/>
            <a:r>
              <a:rPr lang="de-DE" dirty="0"/>
              <a:t>Locale Matching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6E15-CDCA-4EF2-B25D-8577A058D0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0397" y="2530532"/>
            <a:ext cx="4953000" cy="5981701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Language Priority List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Filtering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de-DE" dirty="0"/>
              <a:t>Lookup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256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CoreTemplate_Graphik_100820" id="{49DBA5FE-D7D0-7E4B-91FA-5CF7CE14D163}" vid="{DBC2176E-0E90-094E-B41E-2DF55F504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terms/"/>
    <ds:schemaRef ds:uri="17c09f85-56e7-4417-b5d2-7fa4154de313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09dec34-126f-4759-b06d-a920de720ce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0</TotalTime>
  <Words>234</Words>
  <Application>Microsoft Office PowerPoint</Application>
  <PresentationFormat>Widescreen</PresentationFormat>
  <Paragraphs>64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Graphik</vt:lpstr>
      <vt:lpstr>GT Sectra Fine</vt:lpstr>
      <vt:lpstr>System Font</vt:lpstr>
      <vt:lpstr>Wingdings</vt:lpstr>
      <vt:lpstr>Office Theme</vt:lpstr>
      <vt:lpstr>Class Locale</vt:lpstr>
      <vt:lpstr>PowerPoint Presentation</vt:lpstr>
      <vt:lpstr>Was ist Locale?</vt:lpstr>
      <vt:lpstr>Wofür ist Locale?</vt:lpstr>
      <vt:lpstr>Logische Inhalte eines Locale Objects</vt:lpstr>
      <vt:lpstr>Möglichkeiten zur erstellung eines Locale Objects</vt:lpstr>
      <vt:lpstr>Locale Matching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Locale</dc:title>
  <dc:creator>Auer, Daniel</dc:creator>
  <cp:lastModifiedBy>Daniel</cp:lastModifiedBy>
  <cp:revision>10</cp:revision>
  <dcterms:created xsi:type="dcterms:W3CDTF">2021-06-22T14:32:21Z</dcterms:created>
  <dcterms:modified xsi:type="dcterms:W3CDTF">2021-06-23T11:06:48Z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