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5" r:id="rId5"/>
    <p:sldId id="267" r:id="rId6"/>
    <p:sldId id="268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CFF"/>
    <a:srgbClr val="0041F0"/>
    <a:srgbClr val="DCAFFF"/>
    <a:srgbClr val="FF50A0"/>
    <a:srgbClr val="FF3246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69130-AC01-4D05-85F0-2BD48000ACD6}" v="8" dt="2021-06-23T09:01:0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32" autoAdjust="0"/>
  </p:normalViewPr>
  <p:slideViewPr>
    <p:cSldViewPr snapToGrid="0" showGuides="1">
      <p:cViewPr varScale="1">
        <p:scale>
          <a:sx n="62" d="100"/>
          <a:sy n="62" d="100"/>
        </p:scale>
        <p:origin x="828" y="52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lan, Samet" userId="6d2fb90b-9935-476f-b1e8-bd2e35b85b74" providerId="ADAL" clId="{05E69130-AC01-4D05-85F0-2BD48000ACD6}"/>
    <pc:docChg chg="undo custSel addSld delSld modSld sldOrd">
      <pc:chgData name="Aslan, Samet" userId="6d2fb90b-9935-476f-b1e8-bd2e35b85b74" providerId="ADAL" clId="{05E69130-AC01-4D05-85F0-2BD48000ACD6}" dt="2021-06-23T09:09:07.861" v="561" actId="403"/>
      <pc:docMkLst>
        <pc:docMk/>
      </pc:docMkLst>
      <pc:sldChg chg="addSp delSp modSp mod modClrScheme chgLayout">
        <pc:chgData name="Aslan, Samet" userId="6d2fb90b-9935-476f-b1e8-bd2e35b85b74" providerId="ADAL" clId="{05E69130-AC01-4D05-85F0-2BD48000ACD6}" dt="2021-06-23T09:08:57.667" v="560" actId="404"/>
        <pc:sldMkLst>
          <pc:docMk/>
          <pc:sldMk cId="3377228345" sldId="267"/>
        </pc:sldMkLst>
        <pc:spChg chg="mod ord">
          <ac:chgData name="Aslan, Samet" userId="6d2fb90b-9935-476f-b1e8-bd2e35b85b74" providerId="ADAL" clId="{05E69130-AC01-4D05-85F0-2BD48000ACD6}" dt="2021-06-23T07:11:01.877" v="274" actId="26606"/>
          <ac:spMkLst>
            <pc:docMk/>
            <pc:sldMk cId="3377228345" sldId="267"/>
            <ac:spMk id="2" creationId="{18DB0432-9414-4CD8-9C5D-EF2E5C735A96}"/>
          </ac:spMkLst>
        </pc:spChg>
        <pc:spChg chg="mod">
          <ac:chgData name="Aslan, Samet" userId="6d2fb90b-9935-476f-b1e8-bd2e35b85b74" providerId="ADAL" clId="{05E69130-AC01-4D05-85F0-2BD48000ACD6}" dt="2021-06-23T09:08:57.667" v="560" actId="404"/>
          <ac:spMkLst>
            <pc:docMk/>
            <pc:sldMk cId="3377228345" sldId="267"/>
            <ac:spMk id="3" creationId="{CA2F867D-D0B6-4FDD-8518-E0040FDFCB55}"/>
          </ac:spMkLst>
        </pc:spChg>
        <pc:spChg chg="add mod">
          <ac:chgData name="Aslan, Samet" userId="6d2fb90b-9935-476f-b1e8-bd2e35b85b74" providerId="ADAL" clId="{05E69130-AC01-4D05-85F0-2BD48000ACD6}" dt="2021-06-23T09:08:41.428" v="558" actId="113"/>
          <ac:spMkLst>
            <pc:docMk/>
            <pc:sldMk cId="3377228345" sldId="267"/>
            <ac:spMk id="6" creationId="{2161B038-A902-4F9B-A994-1079E6937433}"/>
          </ac:spMkLst>
        </pc:spChg>
        <pc:picChg chg="add del mod">
          <ac:chgData name="Aslan, Samet" userId="6d2fb90b-9935-476f-b1e8-bd2e35b85b74" providerId="ADAL" clId="{05E69130-AC01-4D05-85F0-2BD48000ACD6}" dt="2021-06-23T09:00:56.958" v="488" actId="478"/>
          <ac:picMkLst>
            <pc:docMk/>
            <pc:sldMk cId="3377228345" sldId="267"/>
            <ac:picMk id="5" creationId="{10721FBA-6B67-4E6D-8414-6E7476AC071B}"/>
          </ac:picMkLst>
        </pc:picChg>
      </pc:sldChg>
      <pc:sldChg chg="modSp mod ord">
        <pc:chgData name="Aslan, Samet" userId="6d2fb90b-9935-476f-b1e8-bd2e35b85b74" providerId="ADAL" clId="{05E69130-AC01-4D05-85F0-2BD48000ACD6}" dt="2021-06-23T06:02:49.926" v="249"/>
        <pc:sldMkLst>
          <pc:docMk/>
          <pc:sldMk cId="1185245159" sldId="268"/>
        </pc:sldMkLst>
        <pc:spChg chg="mod">
          <ac:chgData name="Aslan, Samet" userId="6d2fb90b-9935-476f-b1e8-bd2e35b85b74" providerId="ADAL" clId="{05E69130-AC01-4D05-85F0-2BD48000ACD6}" dt="2021-06-23T06:02:42.728" v="245" actId="20577"/>
          <ac:spMkLst>
            <pc:docMk/>
            <pc:sldMk cId="1185245159" sldId="268"/>
            <ac:spMk id="2" creationId="{88C86DCA-E252-45B6-8790-F0CA74EA47D8}"/>
          </ac:spMkLst>
        </pc:spChg>
      </pc:sldChg>
      <pc:sldChg chg="addSp delSp modSp add mod ord modClrScheme chgLayout">
        <pc:chgData name="Aslan, Samet" userId="6d2fb90b-9935-476f-b1e8-bd2e35b85b74" providerId="ADAL" clId="{05E69130-AC01-4D05-85F0-2BD48000ACD6}" dt="2021-06-23T09:09:07.861" v="561" actId="403"/>
        <pc:sldMkLst>
          <pc:docMk/>
          <pc:sldMk cId="4233891557" sldId="269"/>
        </pc:sldMkLst>
        <pc:spChg chg="mod ord">
          <ac:chgData name="Aslan, Samet" userId="6d2fb90b-9935-476f-b1e8-bd2e35b85b74" providerId="ADAL" clId="{05E69130-AC01-4D05-85F0-2BD48000ACD6}" dt="2021-06-23T08:58:14.057" v="384" actId="26606"/>
          <ac:spMkLst>
            <pc:docMk/>
            <pc:sldMk cId="4233891557" sldId="269"/>
            <ac:spMk id="2" creationId="{18DB0432-9414-4CD8-9C5D-EF2E5C735A96}"/>
          </ac:spMkLst>
        </pc:spChg>
        <pc:spChg chg="mod">
          <ac:chgData name="Aslan, Samet" userId="6d2fb90b-9935-476f-b1e8-bd2e35b85b74" providerId="ADAL" clId="{05E69130-AC01-4D05-85F0-2BD48000ACD6}" dt="2021-06-23T09:08:47.533" v="559" actId="113"/>
          <ac:spMkLst>
            <pc:docMk/>
            <pc:sldMk cId="4233891557" sldId="269"/>
            <ac:spMk id="3" creationId="{CA2F867D-D0B6-4FDD-8518-E0040FDFCB55}"/>
          </ac:spMkLst>
        </pc:spChg>
        <pc:spChg chg="add del mod">
          <ac:chgData name="Aslan, Samet" userId="6d2fb90b-9935-476f-b1e8-bd2e35b85b74" providerId="ADAL" clId="{05E69130-AC01-4D05-85F0-2BD48000ACD6}" dt="2021-06-23T08:58:13.501" v="380" actId="26606"/>
          <ac:spMkLst>
            <pc:docMk/>
            <pc:sldMk cId="4233891557" sldId="269"/>
            <ac:spMk id="8" creationId="{659ECCEB-4753-443F-9C06-367B0E030EB1}"/>
          </ac:spMkLst>
        </pc:spChg>
        <pc:spChg chg="add del mod">
          <ac:chgData name="Aslan, Samet" userId="6d2fb90b-9935-476f-b1e8-bd2e35b85b74" providerId="ADAL" clId="{05E69130-AC01-4D05-85F0-2BD48000ACD6}" dt="2021-06-23T08:58:14.054" v="383" actId="26606"/>
          <ac:spMkLst>
            <pc:docMk/>
            <pc:sldMk cId="4233891557" sldId="269"/>
            <ac:spMk id="10" creationId="{BD906154-0615-489B-BA40-7C21ABC734E0}"/>
          </ac:spMkLst>
        </pc:spChg>
        <pc:spChg chg="add mod">
          <ac:chgData name="Aslan, Samet" userId="6d2fb90b-9935-476f-b1e8-bd2e35b85b74" providerId="ADAL" clId="{05E69130-AC01-4D05-85F0-2BD48000ACD6}" dt="2021-06-23T09:09:07.861" v="561" actId="403"/>
          <ac:spMkLst>
            <pc:docMk/>
            <pc:sldMk cId="4233891557" sldId="269"/>
            <ac:spMk id="12" creationId="{659ECCEB-4753-443F-9C06-367B0E030EB1}"/>
          </ac:spMkLst>
        </pc:spChg>
      </pc:sldChg>
      <pc:sldChg chg="new del">
        <pc:chgData name="Aslan, Samet" userId="6d2fb90b-9935-476f-b1e8-bd2e35b85b74" providerId="ADAL" clId="{05E69130-AC01-4D05-85F0-2BD48000ACD6}" dt="2021-06-23T06:03:13.608" v="265" actId="2696"/>
        <pc:sldMkLst>
          <pc:docMk/>
          <pc:sldMk cId="4032229111" sldId="270"/>
        </pc:sldMkLst>
      </pc:sldChg>
      <pc:sldChg chg="add">
        <pc:chgData name="Aslan, Samet" userId="6d2fb90b-9935-476f-b1e8-bd2e35b85b74" providerId="ADAL" clId="{05E69130-AC01-4D05-85F0-2BD48000ACD6}" dt="2021-06-23T06:02:51.950" v="250"/>
        <pc:sldMkLst>
          <pc:docMk/>
          <pc:sldMk cId="3335578063" sldId="271"/>
        </pc:sldMkLst>
      </pc:sldChg>
      <pc:sldChg chg="modSp add mod ord">
        <pc:chgData name="Aslan, Samet" userId="6d2fb90b-9935-476f-b1e8-bd2e35b85b74" providerId="ADAL" clId="{05E69130-AC01-4D05-85F0-2BD48000ACD6}" dt="2021-06-23T06:03:07.561" v="264" actId="20577"/>
        <pc:sldMkLst>
          <pc:docMk/>
          <pc:sldMk cId="1426185277" sldId="272"/>
        </pc:sldMkLst>
        <pc:spChg chg="mod">
          <ac:chgData name="Aslan, Samet" userId="6d2fb90b-9935-476f-b1e8-bd2e35b85b74" providerId="ADAL" clId="{05E69130-AC01-4D05-85F0-2BD48000ACD6}" dt="2021-06-23T06:03:07.561" v="264" actId="20577"/>
          <ac:spMkLst>
            <pc:docMk/>
            <pc:sldMk cId="1426185277" sldId="272"/>
            <ac:spMk id="2" creationId="{88C86DCA-E252-45B6-8790-F0CA74EA47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/>
                </a:solidFill>
              </a:rPr>
              <a:t>Copyright © 2020 Accenture. All rights reserved.</a:t>
            </a:r>
            <a:endParaRPr lang="en-US" sz="800" dirty="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2"/>
                </a:solidFill>
              </a:rPr>
              <a:t>Copyright © 2020 Accenture. All rights reserved.</a:t>
            </a:r>
            <a:endParaRPr lang="en-US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 dirty="0"/>
              <a:t>Our expansive asset library including fonts, photography, iconography and custom slides are available </a:t>
            </a:r>
            <a:r>
              <a:rPr lang="en-GB" sz="1600" dirty="0">
                <a:solidFill>
                  <a:schemeClr val="accent1"/>
                </a:solidFill>
              </a:rPr>
              <a:t>[here &lt;link&gt;]</a:t>
            </a:r>
            <a:r>
              <a:rPr lang="en-GB" sz="1600" dirty="0"/>
              <a:t>. Contact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 dirty="0"/>
              <a:t>for further information. Access the icons below through </a:t>
            </a:r>
            <a:r>
              <a:rPr lang="en-GB" sz="1600" b="1" dirty="0">
                <a:solidFill>
                  <a:schemeClr val="accent1"/>
                </a:solidFill>
              </a:rPr>
              <a:t>View &gt; Slide Master</a:t>
            </a:r>
            <a:r>
              <a:rPr lang="en-GB" sz="1600" dirty="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33" r:id="rId5"/>
    <p:sldLayoutId id="2147483730" r:id="rId6"/>
    <p:sldLayoutId id="2147483728" r:id="rId7"/>
    <p:sldLayoutId id="2147483732" r:id="rId8"/>
    <p:sldLayoutId id="2147483731" r:id="rId9"/>
    <p:sldLayoutId id="2147483681" r:id="rId10"/>
    <p:sldLayoutId id="2147483649" r:id="rId11"/>
    <p:sldLayoutId id="2147483737" r:id="rId12"/>
    <p:sldLayoutId id="2147483651" r:id="rId13"/>
    <p:sldLayoutId id="2147483721" r:id="rId14"/>
    <p:sldLayoutId id="2147483739" r:id="rId15"/>
    <p:sldLayoutId id="2147483724" r:id="rId16"/>
    <p:sldLayoutId id="2147483723" r:id="rId17"/>
    <p:sldLayoutId id="2147483725" r:id="rId18"/>
    <p:sldLayoutId id="2147483673" r:id="rId19"/>
    <p:sldLayoutId id="2147483653" r:id="rId20"/>
    <p:sldLayoutId id="2147483722" r:id="rId21"/>
    <p:sldLayoutId id="2147483693" r:id="rId22"/>
    <p:sldLayoutId id="2147483701" r:id="rId23"/>
    <p:sldLayoutId id="2147483668" r:id="rId24"/>
    <p:sldLayoutId id="2147483707" r:id="rId25"/>
    <p:sldLayoutId id="2147483714" r:id="rId26"/>
    <p:sldLayoutId id="2147483657" r:id="rId27"/>
    <p:sldLayoutId id="2147483679" r:id="rId28"/>
    <p:sldLayoutId id="2147483661" r:id="rId29"/>
    <p:sldLayoutId id="2147483678" r:id="rId30"/>
    <p:sldLayoutId id="2147483663" r:id="rId31"/>
    <p:sldLayoutId id="2147483667" r:id="rId32"/>
    <p:sldLayoutId id="2147483726" r:id="rId33"/>
    <p:sldLayoutId id="2147483688" r:id="rId34"/>
    <p:sldLayoutId id="2147483655" r:id="rId35"/>
    <p:sldLayoutId id="2147483727" r:id="rId36"/>
    <p:sldLayoutId id="2147483740" r:id="rId37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E1CE6CF-7E8C-46D7-8C18-4CBCC0563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</p:spPr>
        <p:txBody>
          <a:bodyPr/>
          <a:lstStyle/>
          <a:p>
            <a:pPr>
              <a:spcAft>
                <a:spcPts val="600"/>
              </a:spcAft>
            </a:pPr>
            <a:fld id="{1EF6557B-1FAD-4B21-979D-AF32AE2ABE3A}" type="datetime2">
              <a:rPr lang="en-US" smtClean="0"/>
              <a:pPr>
                <a:spcAft>
                  <a:spcPts val="600"/>
                </a:spcAft>
              </a:pPr>
              <a:t>Wednesday, June 23, 2021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16365-976D-5141-930A-107C4B6787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5527522"/>
            <a:ext cx="3102015" cy="530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Samet Aslan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602CE0-C26C-6543-8C40-A5534E6B7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1" y="1429154"/>
            <a:ext cx="8475323" cy="2255710"/>
          </a:xfrm>
        </p:spPr>
        <p:txBody>
          <a:bodyPr anchor="b">
            <a:normAutofit/>
          </a:bodyPr>
          <a:lstStyle/>
          <a:p>
            <a:r>
              <a:rPr lang="en-US" dirty="0" err="1"/>
              <a:t>java.time.Duration</a:t>
            </a:r>
            <a:r>
              <a:rPr lang="en-US" dirty="0"/>
              <a:t>/Period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417470-8F93-0548-90C8-8518EFAB2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1" y="3871190"/>
            <a:ext cx="5152292" cy="1092846"/>
          </a:xfrm>
        </p:spPr>
        <p:txBody>
          <a:bodyPr>
            <a:normAutofit/>
          </a:bodyPr>
          <a:lstStyle/>
          <a:p>
            <a:r>
              <a:rPr lang="en-US" dirty="0"/>
              <a:t>What is it and what it is used for?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1C655-74C8-8C43-9DC7-0517E9DB1CB6}"/>
              </a:ext>
            </a:extLst>
          </p:cNvPr>
          <p:cNvSpPr txBox="1"/>
          <p:nvPr/>
        </p:nvSpPr>
        <p:spPr>
          <a:xfrm>
            <a:off x="11153104" y="41212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164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867D-D0B6-4FDD-8518-E0040FDFC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004457"/>
            <a:ext cx="5524500" cy="28695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Zeitspanne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zeitbasiert</a:t>
            </a:r>
            <a:endParaRPr lang="en-US" dirty="0"/>
          </a:p>
          <a:p>
            <a:pPr marL="571500" lvl="1" indent="-342900">
              <a:buFontTx/>
              <a:buChar char="-"/>
            </a:pPr>
            <a:r>
              <a:rPr lang="en-US" sz="2000" dirty="0" err="1">
                <a:solidFill>
                  <a:schemeClr val="accent1"/>
                </a:solidFill>
              </a:rPr>
              <a:t>z.B.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Zubereitung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eines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Erdbeerkuchens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dauert</a:t>
            </a:r>
            <a:r>
              <a:rPr lang="en-US" sz="2000" dirty="0">
                <a:solidFill>
                  <a:schemeClr val="accent1"/>
                </a:solidFill>
              </a:rPr>
              <a:t> 45 </a:t>
            </a:r>
            <a:r>
              <a:rPr lang="en-US" sz="2000" dirty="0" err="1">
                <a:solidFill>
                  <a:schemeClr val="accent1"/>
                </a:solidFill>
              </a:rPr>
              <a:t>Minuten</a:t>
            </a:r>
            <a:endParaRPr lang="en-US" sz="20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371601"/>
            <a:ext cx="5524499" cy="1632856"/>
          </a:xfrm>
        </p:spPr>
        <p:txBody>
          <a:bodyPr anchor="t">
            <a:normAutofit/>
          </a:bodyPr>
          <a:lstStyle/>
          <a:p>
            <a:r>
              <a:rPr lang="en-US" dirty="0" err="1"/>
              <a:t>Klasse</a:t>
            </a:r>
            <a:r>
              <a:rPr lang="en-US" dirty="0"/>
              <a:t> Duration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61B038-A902-4F9B-A994-1079E69374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00108" y="1623317"/>
            <a:ext cx="6041204" cy="4250710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public final class Duration </a:t>
            </a:r>
          </a:p>
          <a:p>
            <a:pPr lvl="1" indent="0">
              <a:buNone/>
            </a:pPr>
            <a:r>
              <a:rPr lang="en-US" dirty="0"/>
              <a:t>	extends </a:t>
            </a:r>
            <a:r>
              <a:rPr lang="en-US" b="1" dirty="0"/>
              <a:t>Object</a:t>
            </a:r>
            <a:r>
              <a:rPr lang="en-US" dirty="0"/>
              <a:t> </a:t>
            </a:r>
          </a:p>
          <a:p>
            <a:pPr lvl="1" indent="0">
              <a:buNone/>
            </a:pPr>
            <a:r>
              <a:rPr lang="en-US" dirty="0"/>
              <a:t>	implements </a:t>
            </a:r>
            <a:r>
              <a:rPr lang="en-US" b="1" dirty="0" err="1"/>
              <a:t>TemporalAmount</a:t>
            </a:r>
            <a:r>
              <a:rPr lang="en-US" b="1" dirty="0"/>
              <a:t>, 	Comparable&lt;Duration&gt;, 	Serializable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2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659ECCEB-4753-443F-9C06-367B0E0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004457"/>
            <a:ext cx="5524500" cy="286957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Zeitspanne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datumbasiert</a:t>
            </a:r>
            <a:endParaRPr lang="en-US" dirty="0"/>
          </a:p>
          <a:p>
            <a:pPr marL="571500" lvl="2" indent="-342900">
              <a:buFontTx/>
              <a:buChar char="-"/>
            </a:pPr>
            <a:r>
              <a:rPr lang="en-US" sz="2000" dirty="0" err="1">
                <a:solidFill>
                  <a:schemeClr val="accent1"/>
                </a:solidFill>
              </a:rPr>
              <a:t>z.B.</a:t>
            </a:r>
            <a:r>
              <a:rPr lang="en-US" sz="2000" dirty="0">
                <a:solidFill>
                  <a:schemeClr val="accent1"/>
                </a:solidFill>
              </a:rPr>
              <a:t> in 6 </a:t>
            </a:r>
            <a:r>
              <a:rPr lang="en-US" sz="2000" dirty="0" err="1">
                <a:solidFill>
                  <a:schemeClr val="accent1"/>
                </a:solidFill>
              </a:rPr>
              <a:t>Monaten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ist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Weihnachten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867D-D0B6-4FDD-8518-E0040FDFCB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499" y="1371601"/>
            <a:ext cx="5524500" cy="4502426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public final class Period </a:t>
            </a:r>
          </a:p>
          <a:p>
            <a:pPr lvl="1" indent="0">
              <a:buNone/>
            </a:pPr>
            <a:r>
              <a:rPr lang="en-US" dirty="0"/>
              <a:t>	extends </a:t>
            </a:r>
            <a:r>
              <a:rPr lang="en-US" b="1" dirty="0"/>
              <a:t>Object</a:t>
            </a:r>
            <a:r>
              <a:rPr lang="en-US" dirty="0"/>
              <a:t> </a:t>
            </a:r>
          </a:p>
          <a:p>
            <a:pPr lvl="1" indent="0">
              <a:buNone/>
            </a:pPr>
            <a:r>
              <a:rPr lang="en-US" dirty="0"/>
              <a:t>	implements </a:t>
            </a:r>
            <a:r>
              <a:rPr lang="en-US" b="1" dirty="0" err="1"/>
              <a:t>ChronoPeriod</a:t>
            </a:r>
            <a:r>
              <a:rPr lang="en-US" b="1" dirty="0"/>
              <a:t>, Serializable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371601"/>
            <a:ext cx="5524499" cy="1632856"/>
          </a:xfrm>
        </p:spPr>
        <p:txBody>
          <a:bodyPr anchor="t">
            <a:normAutofit/>
          </a:bodyPr>
          <a:lstStyle/>
          <a:p>
            <a:r>
              <a:rPr lang="en-US" dirty="0" err="1"/>
              <a:t>Klasse</a:t>
            </a:r>
            <a:r>
              <a:rPr lang="en-US" dirty="0"/>
              <a:t> Period</a:t>
            </a:r>
          </a:p>
        </p:txBody>
      </p:sp>
    </p:spTree>
    <p:extLst>
      <p:ext uri="{BB962C8B-B14F-4D97-AF65-F5344CB8AC3E}">
        <p14:creationId xmlns:p14="http://schemas.microsoft.com/office/powerpoint/2010/main" val="42338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355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18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CoreTemplate_Graphik_100820" id="{49DBA5FE-D7D0-7E4B-91FA-5CF7CE14D163}" vid="{DBC2176E-0E90-094E-B41E-2DF55F504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7c09f85-56e7-4417-b5d2-7fa4154de313"/>
    <ds:schemaRef ds:uri="f09dec34-126f-4759-b06d-a920de720ce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0</TotalTime>
  <Words>81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Graphik</vt:lpstr>
      <vt:lpstr>GT Sectra Fine</vt:lpstr>
      <vt:lpstr>System Font</vt:lpstr>
      <vt:lpstr>Office Theme</vt:lpstr>
      <vt:lpstr>java.time.Duration/Period</vt:lpstr>
      <vt:lpstr>Klasse Duration</vt:lpstr>
      <vt:lpstr>Code</vt:lpstr>
      <vt:lpstr>Klasse Period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</dc:title>
  <dc:creator>Samet</dc:creator>
  <cp:lastModifiedBy>Aslan, Samet</cp:lastModifiedBy>
  <cp:revision>4</cp:revision>
  <dcterms:created xsi:type="dcterms:W3CDTF">2021-06-21T11:35:29Z</dcterms:created>
  <dcterms:modified xsi:type="dcterms:W3CDTF">2021-06-23T09:09:14Z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