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03" r:id="rId4"/>
    <p:sldId id="304" r:id="rId5"/>
    <p:sldId id="280" r:id="rId6"/>
    <p:sldId id="283" r:id="rId7"/>
    <p:sldId id="281" r:id="rId8"/>
    <p:sldId id="282" r:id="rId9"/>
    <p:sldId id="288" r:id="rId10"/>
    <p:sldId id="28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16F052-FB53-482F-8217-AAD557A31228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65B7C-77F0-449F-A668-8BF2C671E9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EB50F2F-3B1D-442B-A2F5-56B22BCF20D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6968F5C-83C7-42D4-8DD8-EECCAADDB6B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441E9CDA-BDD6-4EBD-915E-22DD3EFDC885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EAB7AA0D-FA10-4E1C-BB45-173EC77355D7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3CEA77D6-CF7C-4E02-9847-A4821E4B63E1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4EBED620-52CF-4689-ACC5-52D7AE1A579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EFA4641-13FC-4E03-95BF-00DFB104873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CBDFFDA-45A4-47CC-AFA8-9C642062CD53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C35E458-B0F7-4DC7-A27B-9B8F1C9A8A7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449385B-4EAB-492B-8FF0-D6616FDC23F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3A58-5348-4B4D-83BA-20B51A39001E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2444B-F56F-4805-A2B9-BBA7E3B70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52237-21D6-409D-AC06-57489FCD9B83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CFF7-C094-4E44-9E43-06CD899AD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15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9AA4A-BCB7-4B6C-99C4-5793730B78E5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0AF35-688A-40E0-9D90-260460FC0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89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49F4C-C8B3-4A16-B29E-25C7185F549A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D63D4-CBD6-4E1F-8358-BE81DE77F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1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F12C-C477-45F6-AB2C-A78606932F29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E28BF-0923-45C8-935F-C5D5B5168C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8726-6D1D-4B77-9E4D-92AC4267C492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9CFAF-DFBD-45A4-822D-1F4C5095B3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496A4-ADDB-4B1F-9B1F-34713B1BF4DA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DC70B-4CC2-4D78-8C87-7C4827C15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7AD5-FE9B-49D3-B59C-3C2D8960C1B5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CB602-EC61-4702-8FFF-415445EE1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0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25C86-ECC9-4929-9975-9C1DF8128526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CC14B-5A22-473B-B74E-5008825ED3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B275-5CCA-4EE4-816C-9827B795D9C6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297CE-8FDF-4951-9D35-9454D74BC9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BAB4B-91B0-471D-83B6-80E337CD7243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9E8D-9C4C-4D95-AB62-9E3C698460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6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B830EE-3981-41A1-96D7-F2D2FA1D2BCA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E96BEBD-2FDF-4950-8FB6-47DF9E80A4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vhs.org/Staff/teachers/ABush/Academic%20Responsibility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chbiology.org/Pronouns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848600" cy="17748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Writing for Biology Class</a:t>
            </a:r>
            <a:br>
              <a:rPr lang="en-US" altLang="en-US" sz="4000" smtClean="0"/>
            </a:br>
            <a:r>
              <a:rPr lang="en-US" altLang="en-US" sz="4000" smtClean="0"/>
              <a:t>Part 3: Grammar and Proof-reading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Word Usage Cont’d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Fewer vs. less.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Use </a:t>
            </a:r>
            <a:r>
              <a:rPr lang="en-US" altLang="en-US" sz="2600" i="1" smtClean="0"/>
              <a:t>fewer</a:t>
            </a:r>
            <a:r>
              <a:rPr lang="en-US" altLang="en-US" sz="2600" smtClean="0"/>
              <a:t> when a quantity can be counted. Use </a:t>
            </a:r>
            <a:r>
              <a:rPr lang="en-US" altLang="en-US" sz="2600" i="1" smtClean="0"/>
              <a:t>less</a:t>
            </a:r>
            <a:r>
              <a:rPr lang="en-US" altLang="en-US" sz="2600" smtClean="0"/>
              <a:t> when the quantity is unknown.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Do not use contractions in formal writing. Use </a:t>
            </a:r>
            <a:r>
              <a:rPr lang="en-US" altLang="en-US" sz="3000" i="1" smtClean="0"/>
              <a:t>it is</a:t>
            </a:r>
            <a:r>
              <a:rPr lang="en-US" altLang="en-US" sz="3000" smtClean="0"/>
              <a:t> instead of it’s.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Transitive verbs require a direct object, a noun to act 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Example: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Wrong: The fish’s body temperature </a:t>
            </a:r>
            <a:r>
              <a:rPr lang="en-US" altLang="en-US" sz="2100" i="1" smtClean="0"/>
              <a:t>lowered</a:t>
            </a:r>
            <a:r>
              <a:rPr lang="en-US" altLang="en-US" sz="2100" smtClean="0"/>
              <a:t> the response to the cold water.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Correct: The cold water </a:t>
            </a:r>
            <a:r>
              <a:rPr lang="en-US" altLang="en-US" sz="2100" i="1" smtClean="0"/>
              <a:t>lowered</a:t>
            </a:r>
            <a:r>
              <a:rPr lang="en-US" altLang="en-US" sz="2100" smtClean="0"/>
              <a:t> the fish’s body temperature.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Hints for Writing “Good” Lab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first person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Example: I noticed that when the yeast was mixed with sugar-water, it smelled like bread.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Revised: When the yeast was mixed with sugar-water, it smelled like bread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Write to enlighten your peers (other students), not to impress your teacher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unnecessary verbiage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Keep it simple and get to the point!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See slides 5-8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language that you don’t understand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Use scientific words when appropriate. Define terms that are unfamiliar to your audience.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jargon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smtClean="0"/>
              <a:t>Avoid clichés, slang, and abbreviations.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</a:t>
            </a:r>
            <a:r>
              <a:rPr lang="en-US" sz="2600" dirty="0" smtClean="0">
                <a:hlinkClick r:id="rId3"/>
              </a:rPr>
              <a:t>plagiarize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Use Complete Sentences and Proper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Always include the question in your answer to ensure complete, comprehensible sentences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pronouns without antecedents, use nouns!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Example: No, it did not.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Revised: No, the sand did not show signs of life under the microscope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Not sure if it is a pronoun, or if you are properly using a pronoun? </a:t>
            </a:r>
            <a:r>
              <a:rPr lang="en-US" sz="2600" dirty="0" smtClean="0">
                <a:hlinkClick r:id="rId3"/>
              </a:rPr>
              <a:t>Check this website</a:t>
            </a:r>
            <a:r>
              <a:rPr lang="en-US" sz="2600" dirty="0" smtClean="0"/>
              <a:t>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contractions in formal writing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Be sure your word usage is correct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Spell check will not correct a word that is spelled correctly, but used incorrectly!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Grammar check often misses these mistakes too!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Exp: The following sentence was accepted by word as correct!:</a:t>
            </a:r>
          </a:p>
          <a:p>
            <a:pPr lvl="1" eaLnBrk="1" hangingPunct="1">
              <a:lnSpc>
                <a:spcPct val="80000"/>
              </a:lnSpc>
              <a:buFont typeface="Comic Sans MS" panose="030F0702030302020204" pitchFamily="66" charset="0"/>
              <a:buNone/>
              <a:defRPr/>
            </a:pPr>
            <a:r>
              <a:rPr lang="en-US" sz="2400" dirty="0" smtClean="0"/>
              <a:t>			Eye halve a spell checker on my pea sea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Use Well Developed Paragraphs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Each paragraph focuses on one topic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The first sentence introduces the topic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Subsequent sentences support the topic sentence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Connecting phrases are use to achieve good flow between sentences.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3600" smtClean="0"/>
          </a:p>
          <a:p>
            <a:pPr lvl="2"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Clarity in Writing </a:t>
            </a:r>
            <a:br>
              <a:rPr lang="en-US" sz="4000" smtClean="0"/>
            </a:br>
            <a:r>
              <a:rPr lang="en-US" sz="4000" smtClean="0"/>
              <a:t>(avoiding redundancy)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/>
                          <a:ea typeface="Times New Roman"/>
                        </a:rPr>
                        <a:t>Redundant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/>
                          <a:ea typeface="Times New Roman"/>
                        </a:rPr>
                        <a:t>Revised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It is absolutely essential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It is essential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Mutual cooperation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Cooperation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Totally unique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Unique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The solution was obtained and transferred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The solution was transferred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trike="sngStrike" dirty="0">
                <a:latin typeface="+mn-lt"/>
              </a:rPr>
              <a:t>There are</a:t>
            </a:r>
            <a:r>
              <a:rPr lang="en-US" dirty="0">
                <a:latin typeface="+mn-lt"/>
              </a:rPr>
              <a:t> two protein assays </a:t>
            </a:r>
            <a:r>
              <a:rPr lang="en-US" strike="sngStrike" dirty="0">
                <a:latin typeface="+mn-lt"/>
              </a:rPr>
              <a:t>that</a:t>
            </a:r>
            <a:r>
              <a:rPr lang="en-US" dirty="0">
                <a:latin typeface="+mn-lt"/>
              </a:rPr>
              <a:t> are often used in research laboratories.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trike="sngStrike" dirty="0">
                <a:latin typeface="+mn-lt"/>
              </a:rPr>
              <a:t>It is interesting to note that</a:t>
            </a:r>
            <a:r>
              <a:rPr lang="en-US" dirty="0">
                <a:latin typeface="+mn-lt"/>
              </a:rPr>
              <a:t> some enzymes are stable at temperatures above 60°C.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Phrases (wasted words)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Empty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Concise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 majority of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Most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As soon 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When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all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Always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Based on the fact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Because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For this reason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In fact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Functions to, serves 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It is interesting to note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Phrases (con’t).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Empty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Concise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Referred to 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Called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With the exception of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Except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Came to the conclusion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Concluded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With the result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 that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a much greater rate than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Faster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 as 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Despite the fact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Although, though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the present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now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Word Usage: Affect vs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000" smtClean="0"/>
              <a:t>Affect is a verb that means “to influence.”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Example: Temperature </a:t>
            </a:r>
            <a:r>
              <a:rPr lang="en-US" sz="2600" i="1" smtClean="0"/>
              <a:t>affects</a:t>
            </a:r>
            <a:r>
              <a:rPr lang="en-US" sz="2600" smtClean="0"/>
              <a:t> enzyme activity.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000" smtClean="0"/>
              <a:t>Effect can be a noun, effect means “result,” if effect is used as a verb “to cause.”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 (noun): We studied the </a:t>
            </a:r>
            <a:r>
              <a:rPr lang="en-US" sz="2600" i="1" smtClean="0"/>
              <a:t>effect</a:t>
            </a:r>
            <a:r>
              <a:rPr lang="en-US" sz="2600" smtClean="0"/>
              <a:t> of temperature on enzyme activity.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 (verb): High temperature </a:t>
            </a:r>
            <a:r>
              <a:rPr lang="en-US" sz="2600" i="1" smtClean="0"/>
              <a:t>effected</a:t>
            </a:r>
            <a:r>
              <a:rPr lang="en-US" sz="2600" smtClean="0"/>
              <a:t> a change in the shape of the enzyme, which destroyed the enzyme’s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609</Words>
  <Application>Microsoft Office PowerPoint</Application>
  <PresentationFormat>On-screen Show (4:3)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Comic Sans MS</vt:lpstr>
      <vt:lpstr>Arial</vt:lpstr>
      <vt:lpstr>Calibri</vt:lpstr>
      <vt:lpstr>Times New Roman</vt:lpstr>
      <vt:lpstr>Office Theme</vt:lpstr>
      <vt:lpstr>Writing for Biology Class Part 3: Grammar and Proof-reading</vt:lpstr>
      <vt:lpstr>Hints for Writing “Good” Lab Reports</vt:lpstr>
      <vt:lpstr>Use Complete Sentences and Proper Grammar</vt:lpstr>
      <vt:lpstr>Use Well Developed Paragraphs</vt:lpstr>
      <vt:lpstr>Clarity in Writing  (avoiding redundancy)</vt:lpstr>
      <vt:lpstr>Examples of Clarity</vt:lpstr>
      <vt:lpstr>Empty Phrases (wasted words)</vt:lpstr>
      <vt:lpstr>Empty Phrases (con’t).</vt:lpstr>
      <vt:lpstr>Word Usage: Affect vs Effect</vt:lpstr>
      <vt:lpstr>Word Usage Cont’d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Biology Class</dc:title>
  <dc:creator>robin</dc:creator>
  <cp:lastModifiedBy>Robin Groch</cp:lastModifiedBy>
  <cp:revision>46</cp:revision>
  <dcterms:created xsi:type="dcterms:W3CDTF">2009-07-23T20:07:46Z</dcterms:created>
  <dcterms:modified xsi:type="dcterms:W3CDTF">2016-01-21T16:48:30Z</dcterms:modified>
</cp:coreProperties>
</file>