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3" r:id="rId16"/>
    <p:sldId id="275" r:id="rId17"/>
    <p:sldId id="276" r:id="rId18"/>
    <p:sldId id="272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3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B589-072B-4857-9EC3-040DD583B22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0813-A2A8-46C4-B367-9F44D265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Scissors &amp; DNA Goes to the Races Activities/Review	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28600"/>
            <a:ext cx="762000" cy="212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"/>
            <a:ext cx="247135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938850" cy="220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49441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Working in your informal lab groups in the classroom: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7403"/>
            <a:ext cx="5888110" cy="497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5355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Working in your informal lab groups in the classroom: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14826"/>
            <a:ext cx="5257800" cy="573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1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DNA Goes to the Races: How DNA fragments cut  by Restriction Enzymes are sorted and identified….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04654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3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433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89" y="-304800"/>
            <a:ext cx="488934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78934"/>
            <a:ext cx="3946814" cy="177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400"/>
            <a:ext cx="2140662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5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430311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16" y="152400"/>
            <a:ext cx="443298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33713"/>
            <a:ext cx="3485889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4031543" cy="210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5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54210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5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99306"/>
            <a:ext cx="79248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81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these DNA pieces, make DNA fragments and place in order on the gel in your journal</a:t>
            </a:r>
            <a:endParaRPr lang="en-US" sz="28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35107"/>
            <a:ext cx="75819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99306"/>
            <a:ext cx="79248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" y="228600"/>
            <a:ext cx="5800006" cy="63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3124200" cy="157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8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9" y="358726"/>
            <a:ext cx="7886856" cy="343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381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Working in your informal lab groups in the classroom: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3" y="3429000"/>
            <a:ext cx="7391400" cy="321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9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II of DNA Scissors  Optional (if Time) After DNA goes to the Races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57259"/>
            <a:ext cx="5867985" cy="57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7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Background	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588818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4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03859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4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-228600"/>
            <a:ext cx="5581724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9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636"/>
            <a:ext cx="611705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2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635132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304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offset arrows vs. the arrows directly across from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304800"/>
            <a:ext cx="7924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308764" cy="476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5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-152400"/>
            <a:ext cx="77914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7395"/>
            <a:ext cx="6781800" cy="309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33" y="2971800"/>
            <a:ext cx="315263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1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6581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11" y="2362200"/>
            <a:ext cx="748307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67200"/>
            <a:ext cx="342900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4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7429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93" y="2667000"/>
            <a:ext cx="7107062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1" y="3886200"/>
            <a:ext cx="424872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106</Words>
  <Application>Microsoft Office PowerPoint</Application>
  <PresentationFormat>On-screen Show (4:3)</PresentationFormat>
  <Paragraphs>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DNA Scissors &amp; DNA Goes to the Races Activities/Review </vt:lpstr>
      <vt:lpstr>Background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Scissors &amp; DNA Goes to the Races</dc:title>
  <dc:creator>rgroch</dc:creator>
  <cp:lastModifiedBy>rgroch</cp:lastModifiedBy>
  <cp:revision>10</cp:revision>
  <dcterms:created xsi:type="dcterms:W3CDTF">2012-04-10T15:00:57Z</dcterms:created>
  <dcterms:modified xsi:type="dcterms:W3CDTF">2012-04-10T15:37:51Z</dcterms:modified>
</cp:coreProperties>
</file>